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71" r:id="rId2"/>
  </p:sldMasterIdLst>
  <p:notesMasterIdLst>
    <p:notesMasterId r:id="rId22"/>
  </p:notesMasterIdLst>
  <p:handoutMasterIdLst>
    <p:handoutMasterId r:id="rId23"/>
  </p:handoutMasterIdLst>
  <p:sldIdLst>
    <p:sldId id="21441" r:id="rId3"/>
    <p:sldId id="21442" r:id="rId4"/>
    <p:sldId id="21443" r:id="rId5"/>
    <p:sldId id="21424" r:id="rId6"/>
    <p:sldId id="21444" r:id="rId7"/>
    <p:sldId id="21445" r:id="rId8"/>
    <p:sldId id="21446" r:id="rId9"/>
    <p:sldId id="21447" r:id="rId10"/>
    <p:sldId id="21460" r:id="rId11"/>
    <p:sldId id="21461" r:id="rId12"/>
    <p:sldId id="21462" r:id="rId13"/>
    <p:sldId id="21463" r:id="rId14"/>
    <p:sldId id="21464" r:id="rId15"/>
    <p:sldId id="21465" r:id="rId16"/>
    <p:sldId id="21466" r:id="rId17"/>
    <p:sldId id="21472" r:id="rId18"/>
    <p:sldId id="21473" r:id="rId19"/>
    <p:sldId id="21474" r:id="rId20"/>
    <p:sldId id="21467" r:id="rId21"/>
  </p:sldIdLst>
  <p:sldSz cx="12192000" cy="6858000"/>
  <p:notesSz cx="6858000" cy="9144000"/>
  <p:custDataLst>
    <p:tags r:id="rId24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7">
          <p15:clr>
            <a:srgbClr val="A4A3A4"/>
          </p15:clr>
        </p15:guide>
        <p15:guide id="2" orient="horz" pos="3914">
          <p15:clr>
            <a:srgbClr val="A4A3A4"/>
          </p15:clr>
        </p15:guide>
        <p15:guide id="3" pos="3840">
          <p15:clr>
            <a:srgbClr val="A4A3A4"/>
          </p15:clr>
        </p15:guide>
        <p15:guide id="4" pos="554">
          <p15:clr>
            <a:srgbClr val="A4A3A4"/>
          </p15:clr>
        </p15:guide>
        <p15:guide id="5" pos="7110">
          <p15:clr>
            <a:srgbClr val="A4A3A4"/>
          </p15:clr>
        </p15:guide>
        <p15:guide id="6" pos="655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D7E7"/>
    <a:srgbClr val="61D6FE"/>
    <a:srgbClr val="002F71"/>
    <a:srgbClr val="FFFFFF"/>
    <a:srgbClr val="3F2F1A"/>
    <a:srgbClr val="C58132"/>
    <a:srgbClr val="BCE2D7"/>
    <a:srgbClr val="262626"/>
    <a:srgbClr val="E26B17"/>
    <a:srgbClr val="4162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22" autoAdjust="0"/>
    <p:restoredTop sz="95274" autoAdjust="0"/>
  </p:normalViewPr>
  <p:slideViewPr>
    <p:cSldViewPr>
      <p:cViewPr varScale="1">
        <p:scale>
          <a:sx n="60" d="100"/>
          <a:sy n="60" d="100"/>
        </p:scale>
        <p:origin x="928" y="40"/>
      </p:cViewPr>
      <p:guideLst>
        <p:guide orient="horz" pos="277"/>
        <p:guide orient="horz" pos="3914"/>
        <p:guide pos="3840"/>
        <p:guide pos="554"/>
        <p:guide pos="7110"/>
        <p:guide pos="6550"/>
      </p:guideLst>
    </p:cSldViewPr>
  </p:slideViewPr>
  <p:outlineViewPr>
    <p:cViewPr>
      <p:scale>
        <a:sx n="100" d="100"/>
        <a:sy n="100" d="100"/>
      </p:scale>
      <p:origin x="0" y="-1734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281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99E2DB-5211-475A-A572-BC0F4C1EBAD1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CE634-C312-44D9-B6A2-480DEE8B09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1764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t>2024/3/13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7655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44498" y="161467"/>
            <a:ext cx="11903004" cy="65350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5" name="矩形 4"/>
          <p:cNvSpPr/>
          <p:nvPr userDrawn="1"/>
        </p:nvSpPr>
        <p:spPr>
          <a:xfrm>
            <a:off x="0" y="970991"/>
            <a:ext cx="12192001" cy="58870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C227-3E6F-4078-BB08-2654D0AE0502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427EB-AB73-4860-A1B1-B2B84940B1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C227-3E6F-4078-BB08-2654D0AE0502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427EB-AB73-4860-A1B1-B2B84940B1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" y="0"/>
            <a:ext cx="12191332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162560" y="174611"/>
            <a:ext cx="11866880" cy="650877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</p:spTree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76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E67A1-5C53-42BD-AB2C-709FEF61F269}" type="datetimeFigureOut">
              <a:rPr lang="zh-CN" altLang="en-US"/>
              <a:t>2024/3/13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363" y="6356746"/>
            <a:ext cx="3861276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74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A80EFF5-4C64-44AF-903C-4654B01C43E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284" name="图片 283"/>
          <p:cNvPicPr>
            <a:picLocks noChangeAspect="1"/>
          </p:cNvPicPr>
          <p:nvPr userDrawn="1"/>
        </p:nvPicPr>
        <p:blipFill rotWithShape="1">
          <a:blip r:embed="rId3"/>
          <a:srcRect l="3358" r="9963"/>
          <a:stretch>
            <a:fillRect/>
          </a:stretch>
        </p:blipFill>
        <p:spPr>
          <a:xfrm>
            <a:off x="-1" y="0"/>
            <a:ext cx="12192001" cy="685799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rcRect t="62945"/>
          <a:stretch>
            <a:fillRect/>
          </a:stretch>
        </p:blipFill>
        <p:spPr>
          <a:xfrm rot="10800000">
            <a:off x="9965586" y="5995046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</p:spTree>
  </p:cSld>
  <p:clrMapOvr>
    <a:masterClrMapping/>
  </p:clrMapOvr>
  <p:transition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2" y="179921"/>
            <a:ext cx="202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矢量化运算</a:t>
            </a:r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3" name="任意多边形 12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2" y="179921"/>
            <a:ext cx="202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数组广播</a:t>
            </a:r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5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5166360" y="147102"/>
            <a:ext cx="1859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预防措施</a:t>
            </a:r>
          </a:p>
        </p:txBody>
      </p:sp>
      <p:sp>
        <p:nvSpPr>
          <p:cNvPr id="10" name="椭圆 9"/>
          <p:cNvSpPr/>
          <p:nvPr userDrawn="1"/>
        </p:nvSpPr>
        <p:spPr>
          <a:xfrm>
            <a:off x="6265714" y="730057"/>
            <a:ext cx="99469" cy="994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1" name="椭圆 10"/>
          <p:cNvSpPr/>
          <p:nvPr userDrawn="1"/>
        </p:nvSpPr>
        <p:spPr>
          <a:xfrm>
            <a:off x="5983599" y="74921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椭圆 11"/>
          <p:cNvSpPr/>
          <p:nvPr userDrawn="1"/>
        </p:nvSpPr>
        <p:spPr>
          <a:xfrm>
            <a:off x="6133324" y="74921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椭圆 14"/>
          <p:cNvSpPr/>
          <p:nvPr userDrawn="1"/>
        </p:nvSpPr>
        <p:spPr>
          <a:xfrm>
            <a:off x="5816538" y="74739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3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4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2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77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E67A1-5C53-42BD-AB2C-709FEF61F269}" type="datetimeFigureOut">
              <a:rPr lang="zh-CN" altLang="en-US"/>
              <a:t>2024/3/13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363" y="6356746"/>
            <a:ext cx="3861276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74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A80EFF5-4C64-44AF-903C-4654B01C43E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1"/>
            <a:ext cx="5486400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1"/>
            <a:ext cx="5486400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1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6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6C227-3E6F-4078-BB08-2654D0AE0502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2" y="6356746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5" y="6356746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427EB-AB73-4860-A1B1-B2B84940B1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 spd="slow">
    <p:wipe/>
  </p:transition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ct val="19000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442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813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90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89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66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837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6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原创设计师QQ69613753    _4"/>
          <p:cNvCxnSpPr/>
          <p:nvPr/>
        </p:nvCxnSpPr>
        <p:spPr>
          <a:xfrm>
            <a:off x="2859618" y="2932373"/>
            <a:ext cx="6903279" cy="0"/>
          </a:xfrm>
          <a:prstGeom prst="line">
            <a:avLst/>
          </a:prstGeom>
          <a:ln w="25400">
            <a:gradFill>
              <a:gsLst>
                <a:gs pos="71000">
                  <a:srgbClr val="B6C6DD"/>
                </a:gs>
                <a:gs pos="0">
                  <a:schemeClr val="bg1">
                    <a:alpha val="0"/>
                  </a:schemeClr>
                </a:gs>
                <a:gs pos="100000">
                  <a:srgbClr val="425C8F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5"/>
          <p:cNvCxnSpPr/>
          <p:nvPr/>
        </p:nvCxnSpPr>
        <p:spPr>
          <a:xfrm rot="16200000" flipH="1" flipV="1">
            <a:off x="3345335" y="1171543"/>
            <a:ext cx="1508105" cy="2013554"/>
          </a:xfrm>
          <a:prstGeom prst="bentConnector4">
            <a:avLst>
              <a:gd name="adj1" fmla="val -38005"/>
              <a:gd name="adj2" fmla="val 112041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116196" y="3105150"/>
            <a:ext cx="64554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latin typeface="+mn-lt"/>
                <a:ea typeface="微软雅黑" panose="020B0503020204020204" pitchFamily="34" charset="-122"/>
                <a:cs typeface="+mn-lt"/>
                <a:sym typeface="+mn-lt"/>
              </a:rPr>
              <a:t>   pandas</a:t>
            </a:r>
            <a:r>
              <a:rPr lang="zh-CN" altLang="en-US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latin typeface="+mn-lt"/>
                <a:ea typeface="微软雅黑" panose="020B0503020204020204" pitchFamily="34" charset="-122"/>
                <a:cs typeface="+mn-lt"/>
                <a:sym typeface="+mn-lt"/>
              </a:rPr>
              <a:t>统计分析</a:t>
            </a:r>
            <a:r>
              <a:rPr lang="zh-CN" altLang="en-US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基础</a:t>
            </a:r>
          </a:p>
        </p:txBody>
      </p:sp>
      <p:sp>
        <p:nvSpPr>
          <p:cNvPr id="15" name="矩形 9"/>
          <p:cNvSpPr>
            <a:spLocks noChangeArrowheads="1"/>
          </p:cNvSpPr>
          <p:nvPr/>
        </p:nvSpPr>
        <p:spPr bwMode="auto">
          <a:xfrm>
            <a:off x="3591811" y="4064635"/>
            <a:ext cx="55041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zh-CN" altLang="en-US" sz="4000" spc="3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创建DataFrame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233744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" name="平行四边形 18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2" name="Freeform 64"/>
          <p:cNvSpPr/>
          <p:nvPr/>
        </p:nvSpPr>
        <p:spPr bwMode="auto">
          <a:xfrm rot="5400000">
            <a:off x="2623517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271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76" name="平行四边形 75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8937" y="6383107"/>
            <a:ext cx="3667020" cy="118667"/>
            <a:chOff x="144854" y="6541267"/>
            <a:chExt cx="3667020" cy="118667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144854" y="6541267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1665262" y="1352550"/>
            <a:ext cx="293835" cy="4330700"/>
            <a:chOff x="11665262" y="1352550"/>
            <a:chExt cx="293835" cy="43307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224324" y="1255748"/>
            <a:ext cx="293835" cy="4330700"/>
            <a:chOff x="11665262" y="1352550"/>
            <a:chExt cx="293835" cy="43307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130" name="组合 129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132" name="组合 131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135" name="六边形 134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六边形 135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六边形 136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3" name="六边形 132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  <p:sp>
            <p:nvSpPr>
              <p:cNvPr id="134" name="六边形 133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</p:grpSp>
        <p:sp>
          <p:nvSpPr>
            <p:cNvPr id="131" name="六边形 130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139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0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1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2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3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4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5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6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7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8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0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1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158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2" name="Rectangle 5"/>
          <p:cNvSpPr>
            <a:spLocks noChangeArrowheads="1"/>
          </p:cNvSpPr>
          <p:nvPr/>
        </p:nvSpPr>
        <p:spPr bwMode="auto">
          <a:xfrm>
            <a:off x="8168105" y="672657"/>
            <a:ext cx="3088987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50" i="0" u="none" strike="noStrike" cap="none" normalizeH="0" baseline="0" dirty="0">
                <a:ln>
                  <a:noFill/>
                </a:ln>
                <a:solidFill>
                  <a:srgbClr val="00B4EB"/>
                </a:solidFill>
                <a:effectLst/>
                <a:latin typeface="+mn-lt"/>
                <a:cs typeface="+mn-ea"/>
                <a:sym typeface="+mn-lt"/>
              </a:rPr>
              <a:t>10110110001010111000101110100111000110100</a:t>
            </a:r>
            <a:endParaRPr kumimoji="0" lang="zh-CN" altLang="zh-CN" sz="1200" i="0" u="none" strike="noStrike" cap="none" normalizeH="0" baseline="0" dirty="0">
              <a:ln>
                <a:noFill/>
              </a:ln>
              <a:solidFill>
                <a:srgbClr val="00B4EB"/>
              </a:solidFill>
              <a:effectLst/>
              <a:latin typeface="+mn-lt"/>
              <a:cs typeface="+mn-ea"/>
              <a:sym typeface="+mn-lt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pic>
        <p:nvPicPr>
          <p:cNvPr id="16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1" y="513066"/>
            <a:ext cx="993380" cy="740122"/>
          </a:xfrm>
          <a:prstGeom prst="rect">
            <a:avLst/>
          </a:prstGeom>
        </p:spPr>
      </p:pic>
      <p:pic>
        <p:nvPicPr>
          <p:cNvPr id="291" name="Picture 1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261" y="2522486"/>
            <a:ext cx="3287944" cy="3287944"/>
          </a:xfrm>
          <a:prstGeom prst="rect">
            <a:avLst/>
          </a:prstGeom>
        </p:spPr>
      </p:pic>
      <p:sp>
        <p:nvSpPr>
          <p:cNvPr id="168" name="TextBox 84"/>
          <p:cNvSpPr txBox="1"/>
          <p:nvPr/>
        </p:nvSpPr>
        <p:spPr>
          <a:xfrm>
            <a:off x="3205091" y="1653695"/>
            <a:ext cx="6277619" cy="10156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600" b="1" spc="300" dirty="0">
                <a:solidFill>
                  <a:srgbClr val="FFFFFF"/>
                </a:solidFill>
                <a:cs typeface="+mn-ea"/>
                <a:sym typeface="+mn-lt"/>
              </a:rPr>
              <a:t>大数据分析处理</a:t>
            </a:r>
            <a:endParaRPr lang="zh-CN" altLang="en-US" sz="6000" spc="3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pic>
        <p:nvPicPr>
          <p:cNvPr id="169" name="图片 16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07768" y="51164"/>
            <a:ext cx="875125" cy="742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3071664" y="2132856"/>
            <a:ext cx="7964878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print(df['year']) #可以使用列名获取到数据帧中该列的所有数据，返回一个Series序列 </a:t>
            </a:r>
          </a:p>
          <a:p>
            <a:pPr marL="457200" indent="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endParaRPr lang="zh-CN" altLang="en-US" sz="2000" dirty="0">
              <a:solidFill>
                <a:srgbClr val="E6E6E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457200" indent="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print(df.platform) #也可以通过列名直接使用.列名访问这个序列</a:t>
            </a:r>
          </a:p>
          <a:p>
            <a:pPr marL="457200" indent="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endParaRPr lang="zh-CN" altLang="en-US" sz="2000" dirty="0">
              <a:solidFill>
                <a:srgbClr val="E6E6E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457200" indent="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print(df.loc['a']) #获取index为‘a’的行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215900" y="179705"/>
            <a:ext cx="56394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使用包含列表的字典创建数据帧</a:t>
            </a:r>
          </a:p>
        </p:txBody>
      </p:sp>
      <p:sp>
        <p:nvSpPr>
          <p:cNvPr id="4" name="矩形 3"/>
          <p:cNvSpPr/>
          <p:nvPr/>
        </p:nvSpPr>
        <p:spPr>
          <a:xfrm>
            <a:off x="3431704" y="2060847"/>
            <a:ext cx="7848872" cy="3050835"/>
          </a:xfrm>
          <a:prstGeom prst="rect">
            <a:avLst/>
          </a:prstGeom>
          <a:noFill/>
          <a:ln w="6350" cap="flat" cmpd="sng" algn="ctr">
            <a:solidFill>
              <a:srgbClr val="61D6FE"/>
            </a:solidFill>
            <a:prstDash val="sysDash"/>
            <a:miter lim="800000"/>
          </a:ln>
          <a:effectLst/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endParaRPr kumimoji="1" lang="zh-CN" altLang="zh-CN" sz="2275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5" name="组合 6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812429" y="2762803"/>
            <a:ext cx="2636914" cy="2420888"/>
            <a:chOff x="3690079" y="1432946"/>
            <a:chExt cx="4776569" cy="4385255"/>
          </a:xfrm>
        </p:grpSpPr>
        <p:sp>
          <p:nvSpPr>
            <p:cNvPr id="6" name="ï$ḻiḍé"/>
            <p:cNvSpPr/>
            <p:nvPr/>
          </p:nvSpPr>
          <p:spPr bwMode="auto">
            <a:xfrm>
              <a:off x="3998082" y="1432946"/>
              <a:ext cx="4031809" cy="2893207"/>
            </a:xfrm>
            <a:custGeom>
              <a:avLst/>
              <a:gdLst>
                <a:gd name="T0" fmla="*/ 6271 w 6634"/>
                <a:gd name="T1" fmla="*/ 4764 h 4764"/>
                <a:gd name="T2" fmla="*/ 6634 w 6634"/>
                <a:gd name="T3" fmla="*/ 4402 h 4764"/>
                <a:gd name="T4" fmla="*/ 6634 w 6634"/>
                <a:gd name="T5" fmla="*/ 361 h 4764"/>
                <a:gd name="T6" fmla="*/ 6271 w 6634"/>
                <a:gd name="T7" fmla="*/ 0 h 4764"/>
                <a:gd name="T8" fmla="*/ 361 w 6634"/>
                <a:gd name="T9" fmla="*/ 0 h 4764"/>
                <a:gd name="T10" fmla="*/ 0 w 6634"/>
                <a:gd name="T11" fmla="*/ 361 h 4764"/>
                <a:gd name="T12" fmla="*/ 0 w 6634"/>
                <a:gd name="T13" fmla="*/ 4402 h 4764"/>
                <a:gd name="T14" fmla="*/ 361 w 6634"/>
                <a:gd name="T15" fmla="*/ 4764 h 4764"/>
                <a:gd name="T16" fmla="*/ 6271 w 6634"/>
                <a:gd name="T17" fmla="*/ 4764 h 4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34" h="4764">
                  <a:moveTo>
                    <a:pt x="6271" y="4764"/>
                  </a:moveTo>
                  <a:cubicBezTo>
                    <a:pt x="6471" y="4764"/>
                    <a:pt x="6634" y="4602"/>
                    <a:pt x="6634" y="4402"/>
                  </a:cubicBezTo>
                  <a:cubicBezTo>
                    <a:pt x="6634" y="361"/>
                    <a:pt x="6634" y="361"/>
                    <a:pt x="6634" y="361"/>
                  </a:cubicBezTo>
                  <a:cubicBezTo>
                    <a:pt x="6634" y="162"/>
                    <a:pt x="6471" y="0"/>
                    <a:pt x="6271" y="0"/>
                  </a:cubicBezTo>
                  <a:cubicBezTo>
                    <a:pt x="361" y="0"/>
                    <a:pt x="361" y="0"/>
                    <a:pt x="361" y="0"/>
                  </a:cubicBezTo>
                  <a:cubicBezTo>
                    <a:pt x="162" y="0"/>
                    <a:pt x="0" y="162"/>
                    <a:pt x="0" y="361"/>
                  </a:cubicBezTo>
                  <a:cubicBezTo>
                    <a:pt x="0" y="4402"/>
                    <a:pt x="0" y="4402"/>
                    <a:pt x="0" y="4402"/>
                  </a:cubicBezTo>
                  <a:cubicBezTo>
                    <a:pt x="0" y="4602"/>
                    <a:pt x="162" y="4764"/>
                    <a:pt x="361" y="4764"/>
                  </a:cubicBezTo>
                  <a:lnTo>
                    <a:pt x="6271" y="4764"/>
                  </a:lnTo>
                  <a:close/>
                </a:path>
              </a:pathLst>
            </a:custGeom>
            <a:solidFill>
              <a:srgbClr val="7588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ṡḷïḍe"/>
            <p:cNvSpPr/>
            <p:nvPr/>
          </p:nvSpPr>
          <p:spPr bwMode="auto">
            <a:xfrm>
              <a:off x="4078869" y="2672531"/>
              <a:ext cx="32821" cy="414037"/>
            </a:xfrm>
            <a:custGeom>
              <a:avLst/>
              <a:gdLst>
                <a:gd name="T0" fmla="*/ 54 w 54"/>
                <a:gd name="T1" fmla="*/ 27 h 685"/>
                <a:gd name="T2" fmla="*/ 27 w 54"/>
                <a:gd name="T3" fmla="*/ 0 h 685"/>
                <a:gd name="T4" fmla="*/ 0 w 54"/>
                <a:gd name="T5" fmla="*/ 27 h 685"/>
                <a:gd name="T6" fmla="*/ 0 w 54"/>
                <a:gd name="T7" fmla="*/ 658 h 685"/>
                <a:gd name="T8" fmla="*/ 27 w 54"/>
                <a:gd name="T9" fmla="*/ 685 h 685"/>
                <a:gd name="T10" fmla="*/ 54 w 54"/>
                <a:gd name="T11" fmla="*/ 658 h 685"/>
                <a:gd name="T12" fmla="*/ 54 w 54"/>
                <a:gd name="T13" fmla="*/ 27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685">
                  <a:moveTo>
                    <a:pt x="54" y="27"/>
                  </a:moveTo>
                  <a:cubicBezTo>
                    <a:pt x="54" y="12"/>
                    <a:pt x="42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658"/>
                    <a:pt x="0" y="658"/>
                    <a:pt x="0" y="658"/>
                  </a:cubicBezTo>
                  <a:cubicBezTo>
                    <a:pt x="0" y="673"/>
                    <a:pt x="12" y="685"/>
                    <a:pt x="27" y="685"/>
                  </a:cubicBezTo>
                  <a:cubicBezTo>
                    <a:pt x="42" y="685"/>
                    <a:pt x="54" y="673"/>
                    <a:pt x="54" y="658"/>
                  </a:cubicBezTo>
                  <a:lnTo>
                    <a:pt x="54" y="27"/>
                  </a:lnTo>
                  <a:close/>
                </a:path>
              </a:pathLst>
            </a:custGeom>
            <a:solidFill>
              <a:srgbClr val="FFF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ïṩľïďe"/>
            <p:cNvSpPr/>
            <p:nvPr/>
          </p:nvSpPr>
          <p:spPr bwMode="auto">
            <a:xfrm>
              <a:off x="4177330" y="1645014"/>
              <a:ext cx="3501640" cy="2469072"/>
            </a:xfrm>
            <a:custGeom>
              <a:avLst/>
              <a:gdLst>
                <a:gd name="T0" fmla="*/ 0 w 1387"/>
                <a:gd name="T1" fmla="*/ 0 h 978"/>
                <a:gd name="T2" fmla="*/ 0 w 1387"/>
                <a:gd name="T3" fmla="*/ 973 h 978"/>
                <a:gd name="T4" fmla="*/ 0 w 1387"/>
                <a:gd name="T5" fmla="*/ 978 h 978"/>
                <a:gd name="T6" fmla="*/ 1387 w 1387"/>
                <a:gd name="T7" fmla="*/ 978 h 978"/>
                <a:gd name="T8" fmla="*/ 1387 w 1387"/>
                <a:gd name="T9" fmla="*/ 23 h 978"/>
                <a:gd name="T10" fmla="*/ 1387 w 1387"/>
                <a:gd name="T11" fmla="*/ 0 h 978"/>
                <a:gd name="T12" fmla="*/ 0 w 1387"/>
                <a:gd name="T13" fmla="*/ 0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87" h="978">
                  <a:moveTo>
                    <a:pt x="0" y="0"/>
                  </a:moveTo>
                  <a:lnTo>
                    <a:pt x="0" y="973"/>
                  </a:lnTo>
                  <a:lnTo>
                    <a:pt x="0" y="978"/>
                  </a:lnTo>
                  <a:lnTo>
                    <a:pt x="1387" y="978"/>
                  </a:lnTo>
                  <a:lnTo>
                    <a:pt x="1387" y="23"/>
                  </a:lnTo>
                  <a:lnTo>
                    <a:pt x="13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8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ṩḻíḋê"/>
            <p:cNvSpPr/>
            <p:nvPr/>
          </p:nvSpPr>
          <p:spPr bwMode="auto">
            <a:xfrm>
              <a:off x="5101339" y="2273642"/>
              <a:ext cx="1782377" cy="1754607"/>
            </a:xfrm>
            <a:prstGeom prst="rect">
              <a:avLst/>
            </a:prstGeom>
            <a:solidFill>
              <a:srgbClr val="589C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iŝḻiḓé"/>
            <p:cNvSpPr/>
            <p:nvPr/>
          </p:nvSpPr>
          <p:spPr bwMode="auto">
            <a:xfrm>
              <a:off x="5101339" y="1728325"/>
              <a:ext cx="1782377" cy="2827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şḷidé"/>
            <p:cNvSpPr/>
            <p:nvPr/>
          </p:nvSpPr>
          <p:spPr bwMode="auto">
            <a:xfrm>
              <a:off x="5101339" y="2011082"/>
              <a:ext cx="1782377" cy="262560"/>
            </a:xfrm>
            <a:prstGeom prst="rect">
              <a:avLst/>
            </a:prstGeom>
            <a:solidFill>
              <a:srgbClr val="B6C7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ṣľíde"/>
            <p:cNvSpPr/>
            <p:nvPr/>
          </p:nvSpPr>
          <p:spPr bwMode="auto">
            <a:xfrm>
              <a:off x="5896591" y="1824260"/>
              <a:ext cx="151477" cy="113608"/>
            </a:xfrm>
            <a:custGeom>
              <a:avLst/>
              <a:gdLst>
                <a:gd name="T0" fmla="*/ 65 w 252"/>
                <a:gd name="T1" fmla="*/ 162 h 190"/>
                <a:gd name="T2" fmla="*/ 29 w 252"/>
                <a:gd name="T3" fmla="*/ 125 h 190"/>
                <a:gd name="T4" fmla="*/ 29 w 252"/>
                <a:gd name="T5" fmla="*/ 65 h 190"/>
                <a:gd name="T6" fmla="*/ 65 w 252"/>
                <a:gd name="T7" fmla="*/ 28 h 190"/>
                <a:gd name="T8" fmla="*/ 252 w 252"/>
                <a:gd name="T9" fmla="*/ 28 h 190"/>
                <a:gd name="T10" fmla="*/ 252 w 252"/>
                <a:gd name="T11" fmla="*/ 0 h 190"/>
                <a:gd name="T12" fmla="*/ 65 w 252"/>
                <a:gd name="T13" fmla="*/ 0 h 190"/>
                <a:gd name="T14" fmla="*/ 0 w 252"/>
                <a:gd name="T15" fmla="*/ 65 h 190"/>
                <a:gd name="T16" fmla="*/ 0 w 252"/>
                <a:gd name="T17" fmla="*/ 125 h 190"/>
                <a:gd name="T18" fmla="*/ 65 w 252"/>
                <a:gd name="T19" fmla="*/ 190 h 190"/>
                <a:gd name="T20" fmla="*/ 252 w 252"/>
                <a:gd name="T21" fmla="*/ 190 h 190"/>
                <a:gd name="T22" fmla="*/ 252 w 252"/>
                <a:gd name="T23" fmla="*/ 162 h 190"/>
                <a:gd name="T24" fmla="*/ 65 w 252"/>
                <a:gd name="T25" fmla="*/ 162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2" h="190">
                  <a:moveTo>
                    <a:pt x="65" y="162"/>
                  </a:moveTo>
                  <a:cubicBezTo>
                    <a:pt x="45" y="162"/>
                    <a:pt x="29" y="145"/>
                    <a:pt x="29" y="12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29" y="44"/>
                    <a:pt x="45" y="28"/>
                    <a:pt x="65" y="28"/>
                  </a:cubicBezTo>
                  <a:cubicBezTo>
                    <a:pt x="252" y="28"/>
                    <a:pt x="252" y="28"/>
                    <a:pt x="252" y="28"/>
                  </a:cubicBezTo>
                  <a:cubicBezTo>
                    <a:pt x="252" y="0"/>
                    <a:pt x="252" y="0"/>
                    <a:pt x="252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61"/>
                    <a:pt x="29" y="190"/>
                    <a:pt x="65" y="190"/>
                  </a:cubicBezTo>
                  <a:cubicBezTo>
                    <a:pt x="252" y="190"/>
                    <a:pt x="252" y="190"/>
                    <a:pt x="252" y="190"/>
                  </a:cubicBezTo>
                  <a:cubicBezTo>
                    <a:pt x="252" y="162"/>
                    <a:pt x="252" y="162"/>
                    <a:pt x="252" y="162"/>
                  </a:cubicBezTo>
                  <a:lnTo>
                    <a:pt x="65" y="162"/>
                  </a:lnTo>
                  <a:close/>
                </a:path>
              </a:pathLst>
            </a:custGeom>
            <a:solidFill>
              <a:srgbClr val="589C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iśḻîdê"/>
            <p:cNvSpPr/>
            <p:nvPr/>
          </p:nvSpPr>
          <p:spPr bwMode="auto">
            <a:xfrm>
              <a:off x="6040495" y="1804063"/>
              <a:ext cx="47968" cy="55542"/>
            </a:xfrm>
            <a:custGeom>
              <a:avLst/>
              <a:gdLst>
                <a:gd name="T0" fmla="*/ 0 w 19"/>
                <a:gd name="T1" fmla="*/ 11 h 22"/>
                <a:gd name="T2" fmla="*/ 0 w 19"/>
                <a:gd name="T3" fmla="*/ 0 h 22"/>
                <a:gd name="T4" fmla="*/ 10 w 19"/>
                <a:gd name="T5" fmla="*/ 5 h 22"/>
                <a:gd name="T6" fmla="*/ 19 w 19"/>
                <a:gd name="T7" fmla="*/ 11 h 22"/>
                <a:gd name="T8" fmla="*/ 10 w 19"/>
                <a:gd name="T9" fmla="*/ 16 h 22"/>
                <a:gd name="T10" fmla="*/ 0 w 19"/>
                <a:gd name="T11" fmla="*/ 22 h 22"/>
                <a:gd name="T12" fmla="*/ 0 w 19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2">
                  <a:moveTo>
                    <a:pt x="0" y="11"/>
                  </a:moveTo>
                  <a:lnTo>
                    <a:pt x="0" y="0"/>
                  </a:lnTo>
                  <a:lnTo>
                    <a:pt x="10" y="5"/>
                  </a:lnTo>
                  <a:lnTo>
                    <a:pt x="19" y="11"/>
                  </a:lnTo>
                  <a:lnTo>
                    <a:pt x="10" y="16"/>
                  </a:lnTo>
                  <a:lnTo>
                    <a:pt x="0" y="22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589C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ŝlïdè"/>
            <p:cNvSpPr/>
            <p:nvPr/>
          </p:nvSpPr>
          <p:spPr bwMode="auto">
            <a:xfrm>
              <a:off x="5911739" y="2079247"/>
              <a:ext cx="161575" cy="113608"/>
            </a:xfrm>
            <a:prstGeom prst="rect">
              <a:avLst/>
            </a:prstGeom>
            <a:solidFill>
              <a:srgbClr val="589C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ṣḻiďé"/>
            <p:cNvSpPr/>
            <p:nvPr/>
          </p:nvSpPr>
          <p:spPr bwMode="auto">
            <a:xfrm>
              <a:off x="6048068" y="2046426"/>
              <a:ext cx="55542" cy="55542"/>
            </a:xfrm>
            <a:custGeom>
              <a:avLst/>
              <a:gdLst>
                <a:gd name="T0" fmla="*/ 19 w 22"/>
                <a:gd name="T1" fmla="*/ 0 h 22"/>
                <a:gd name="T2" fmla="*/ 0 w 22"/>
                <a:gd name="T3" fmla="*/ 0 h 22"/>
                <a:gd name="T4" fmla="*/ 0 w 22"/>
                <a:gd name="T5" fmla="*/ 4 h 22"/>
                <a:gd name="T6" fmla="*/ 19 w 22"/>
                <a:gd name="T7" fmla="*/ 4 h 22"/>
                <a:gd name="T8" fmla="*/ 19 w 22"/>
                <a:gd name="T9" fmla="*/ 22 h 22"/>
                <a:gd name="T10" fmla="*/ 22 w 22"/>
                <a:gd name="T11" fmla="*/ 22 h 22"/>
                <a:gd name="T12" fmla="*/ 22 w 22"/>
                <a:gd name="T13" fmla="*/ 4 h 22"/>
                <a:gd name="T14" fmla="*/ 22 w 22"/>
                <a:gd name="T15" fmla="*/ 0 h 22"/>
                <a:gd name="T16" fmla="*/ 19 w 22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2">
                  <a:moveTo>
                    <a:pt x="19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19" y="4"/>
                  </a:lnTo>
                  <a:lnTo>
                    <a:pt x="19" y="22"/>
                  </a:lnTo>
                  <a:lnTo>
                    <a:pt x="22" y="22"/>
                  </a:lnTo>
                  <a:lnTo>
                    <a:pt x="22" y="4"/>
                  </a:lnTo>
                  <a:lnTo>
                    <a:pt x="22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589C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ïšļiḋé"/>
            <p:cNvSpPr/>
            <p:nvPr/>
          </p:nvSpPr>
          <p:spPr bwMode="auto">
            <a:xfrm>
              <a:off x="6048068" y="2165084"/>
              <a:ext cx="55542" cy="55542"/>
            </a:xfrm>
            <a:custGeom>
              <a:avLst/>
              <a:gdLst>
                <a:gd name="T0" fmla="*/ 22 w 22"/>
                <a:gd name="T1" fmla="*/ 19 h 22"/>
                <a:gd name="T2" fmla="*/ 22 w 22"/>
                <a:gd name="T3" fmla="*/ 0 h 22"/>
                <a:gd name="T4" fmla="*/ 19 w 22"/>
                <a:gd name="T5" fmla="*/ 0 h 22"/>
                <a:gd name="T6" fmla="*/ 19 w 22"/>
                <a:gd name="T7" fmla="*/ 19 h 22"/>
                <a:gd name="T8" fmla="*/ 0 w 22"/>
                <a:gd name="T9" fmla="*/ 19 h 22"/>
                <a:gd name="T10" fmla="*/ 0 w 22"/>
                <a:gd name="T11" fmla="*/ 22 h 22"/>
                <a:gd name="T12" fmla="*/ 19 w 22"/>
                <a:gd name="T13" fmla="*/ 22 h 22"/>
                <a:gd name="T14" fmla="*/ 22 w 22"/>
                <a:gd name="T15" fmla="*/ 22 h 22"/>
                <a:gd name="T16" fmla="*/ 22 w 22"/>
                <a:gd name="T17" fmla="*/ 1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2">
                  <a:moveTo>
                    <a:pt x="22" y="19"/>
                  </a:moveTo>
                  <a:lnTo>
                    <a:pt x="22" y="0"/>
                  </a:lnTo>
                  <a:lnTo>
                    <a:pt x="19" y="0"/>
                  </a:lnTo>
                  <a:lnTo>
                    <a:pt x="19" y="19"/>
                  </a:lnTo>
                  <a:lnTo>
                    <a:pt x="0" y="19"/>
                  </a:lnTo>
                  <a:lnTo>
                    <a:pt x="0" y="22"/>
                  </a:lnTo>
                  <a:lnTo>
                    <a:pt x="19" y="22"/>
                  </a:lnTo>
                  <a:lnTo>
                    <a:pt x="22" y="22"/>
                  </a:lnTo>
                  <a:lnTo>
                    <a:pt x="22" y="19"/>
                  </a:lnTo>
                  <a:close/>
                </a:path>
              </a:pathLst>
            </a:custGeom>
            <a:solidFill>
              <a:srgbClr val="589C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íŝľïḍè"/>
            <p:cNvSpPr/>
            <p:nvPr/>
          </p:nvSpPr>
          <p:spPr bwMode="auto">
            <a:xfrm>
              <a:off x="5881444" y="2165084"/>
              <a:ext cx="55542" cy="55542"/>
            </a:xfrm>
            <a:custGeom>
              <a:avLst/>
              <a:gdLst>
                <a:gd name="T0" fmla="*/ 3 w 22"/>
                <a:gd name="T1" fmla="*/ 22 h 22"/>
                <a:gd name="T2" fmla="*/ 22 w 22"/>
                <a:gd name="T3" fmla="*/ 22 h 22"/>
                <a:gd name="T4" fmla="*/ 22 w 22"/>
                <a:gd name="T5" fmla="*/ 19 h 22"/>
                <a:gd name="T6" fmla="*/ 3 w 22"/>
                <a:gd name="T7" fmla="*/ 19 h 22"/>
                <a:gd name="T8" fmla="*/ 3 w 22"/>
                <a:gd name="T9" fmla="*/ 0 h 22"/>
                <a:gd name="T10" fmla="*/ 0 w 22"/>
                <a:gd name="T11" fmla="*/ 0 h 22"/>
                <a:gd name="T12" fmla="*/ 0 w 22"/>
                <a:gd name="T13" fmla="*/ 19 h 22"/>
                <a:gd name="T14" fmla="*/ 0 w 22"/>
                <a:gd name="T15" fmla="*/ 22 h 22"/>
                <a:gd name="T16" fmla="*/ 3 w 22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2">
                  <a:moveTo>
                    <a:pt x="3" y="22"/>
                  </a:moveTo>
                  <a:lnTo>
                    <a:pt x="22" y="22"/>
                  </a:lnTo>
                  <a:lnTo>
                    <a:pt x="22" y="19"/>
                  </a:lnTo>
                  <a:lnTo>
                    <a:pt x="3" y="19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0" y="22"/>
                  </a:lnTo>
                  <a:lnTo>
                    <a:pt x="3" y="22"/>
                  </a:lnTo>
                  <a:close/>
                </a:path>
              </a:pathLst>
            </a:custGeom>
            <a:solidFill>
              <a:srgbClr val="589C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îşľïḋê"/>
            <p:cNvSpPr/>
            <p:nvPr/>
          </p:nvSpPr>
          <p:spPr bwMode="auto">
            <a:xfrm>
              <a:off x="5881444" y="2046426"/>
              <a:ext cx="55542" cy="55542"/>
            </a:xfrm>
            <a:custGeom>
              <a:avLst/>
              <a:gdLst>
                <a:gd name="T0" fmla="*/ 0 w 22"/>
                <a:gd name="T1" fmla="*/ 4 h 22"/>
                <a:gd name="T2" fmla="*/ 0 w 22"/>
                <a:gd name="T3" fmla="*/ 22 h 22"/>
                <a:gd name="T4" fmla="*/ 3 w 22"/>
                <a:gd name="T5" fmla="*/ 22 h 22"/>
                <a:gd name="T6" fmla="*/ 3 w 22"/>
                <a:gd name="T7" fmla="*/ 4 h 22"/>
                <a:gd name="T8" fmla="*/ 22 w 22"/>
                <a:gd name="T9" fmla="*/ 4 h 22"/>
                <a:gd name="T10" fmla="*/ 22 w 22"/>
                <a:gd name="T11" fmla="*/ 0 h 22"/>
                <a:gd name="T12" fmla="*/ 3 w 22"/>
                <a:gd name="T13" fmla="*/ 0 h 22"/>
                <a:gd name="T14" fmla="*/ 0 w 22"/>
                <a:gd name="T15" fmla="*/ 0 h 22"/>
                <a:gd name="T16" fmla="*/ 0 w 22"/>
                <a:gd name="T17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2">
                  <a:moveTo>
                    <a:pt x="0" y="4"/>
                  </a:moveTo>
                  <a:lnTo>
                    <a:pt x="0" y="22"/>
                  </a:lnTo>
                  <a:lnTo>
                    <a:pt x="3" y="22"/>
                  </a:lnTo>
                  <a:lnTo>
                    <a:pt x="3" y="4"/>
                  </a:lnTo>
                  <a:lnTo>
                    <a:pt x="22" y="4"/>
                  </a:lnTo>
                  <a:lnTo>
                    <a:pt x="22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589C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ïṥļiḍe"/>
            <p:cNvSpPr/>
            <p:nvPr/>
          </p:nvSpPr>
          <p:spPr bwMode="auto">
            <a:xfrm>
              <a:off x="5644130" y="3442539"/>
              <a:ext cx="696793" cy="207018"/>
            </a:xfrm>
            <a:custGeom>
              <a:avLst/>
              <a:gdLst>
                <a:gd name="T0" fmla="*/ 1146 w 1146"/>
                <a:gd name="T1" fmla="*/ 171 h 341"/>
                <a:gd name="T2" fmla="*/ 975 w 1146"/>
                <a:gd name="T3" fmla="*/ 341 h 341"/>
                <a:gd name="T4" fmla="*/ 170 w 1146"/>
                <a:gd name="T5" fmla="*/ 341 h 341"/>
                <a:gd name="T6" fmla="*/ 0 w 1146"/>
                <a:gd name="T7" fmla="*/ 171 h 341"/>
                <a:gd name="T8" fmla="*/ 170 w 1146"/>
                <a:gd name="T9" fmla="*/ 0 h 341"/>
                <a:gd name="T10" fmla="*/ 975 w 1146"/>
                <a:gd name="T11" fmla="*/ 0 h 341"/>
                <a:gd name="T12" fmla="*/ 1146 w 1146"/>
                <a:gd name="T13" fmla="*/ 17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341">
                  <a:moveTo>
                    <a:pt x="1146" y="171"/>
                  </a:moveTo>
                  <a:cubicBezTo>
                    <a:pt x="1146" y="265"/>
                    <a:pt x="1070" y="341"/>
                    <a:pt x="975" y="341"/>
                  </a:cubicBezTo>
                  <a:cubicBezTo>
                    <a:pt x="170" y="341"/>
                    <a:pt x="170" y="341"/>
                    <a:pt x="170" y="341"/>
                  </a:cubicBezTo>
                  <a:cubicBezTo>
                    <a:pt x="76" y="341"/>
                    <a:pt x="0" y="265"/>
                    <a:pt x="0" y="171"/>
                  </a:cubicBezTo>
                  <a:cubicBezTo>
                    <a:pt x="0" y="76"/>
                    <a:pt x="76" y="0"/>
                    <a:pt x="170" y="0"/>
                  </a:cubicBezTo>
                  <a:cubicBezTo>
                    <a:pt x="975" y="0"/>
                    <a:pt x="975" y="0"/>
                    <a:pt x="975" y="0"/>
                  </a:cubicBezTo>
                  <a:cubicBezTo>
                    <a:pt x="1070" y="0"/>
                    <a:pt x="1146" y="76"/>
                    <a:pt x="1146" y="171"/>
                  </a:cubicBezTo>
                  <a:close/>
                </a:path>
              </a:pathLst>
            </a:custGeom>
            <a:solidFill>
              <a:srgbClr val="2C3D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ṧḻídè"/>
            <p:cNvSpPr/>
            <p:nvPr/>
          </p:nvSpPr>
          <p:spPr bwMode="auto">
            <a:xfrm>
              <a:off x="5707246" y="3490505"/>
              <a:ext cx="70689" cy="108559"/>
            </a:xfrm>
            <a:custGeom>
              <a:avLst/>
              <a:gdLst>
                <a:gd name="T0" fmla="*/ 8 w 118"/>
                <a:gd name="T1" fmla="*/ 134 h 177"/>
                <a:gd name="T2" fmla="*/ 51 w 118"/>
                <a:gd name="T3" fmla="*/ 145 h 177"/>
                <a:gd name="T4" fmla="*/ 78 w 118"/>
                <a:gd name="T5" fmla="*/ 126 h 177"/>
                <a:gd name="T6" fmla="*/ 50 w 118"/>
                <a:gd name="T7" fmla="*/ 102 h 177"/>
                <a:gd name="T8" fmla="*/ 3 w 118"/>
                <a:gd name="T9" fmla="*/ 52 h 177"/>
                <a:gd name="T10" fmla="*/ 67 w 118"/>
                <a:gd name="T11" fmla="*/ 0 h 177"/>
                <a:gd name="T12" fmla="*/ 111 w 118"/>
                <a:gd name="T13" fmla="*/ 9 h 177"/>
                <a:gd name="T14" fmla="*/ 102 w 118"/>
                <a:gd name="T15" fmla="*/ 40 h 177"/>
                <a:gd name="T16" fmla="*/ 67 w 118"/>
                <a:gd name="T17" fmla="*/ 32 h 177"/>
                <a:gd name="T18" fmla="*/ 42 w 118"/>
                <a:gd name="T19" fmla="*/ 49 h 177"/>
                <a:gd name="T20" fmla="*/ 73 w 118"/>
                <a:gd name="T21" fmla="*/ 73 h 177"/>
                <a:gd name="T22" fmla="*/ 118 w 118"/>
                <a:gd name="T23" fmla="*/ 124 h 177"/>
                <a:gd name="T24" fmla="*/ 49 w 118"/>
                <a:gd name="T25" fmla="*/ 177 h 177"/>
                <a:gd name="T26" fmla="*/ 0 w 118"/>
                <a:gd name="T27" fmla="*/ 166 h 177"/>
                <a:gd name="T28" fmla="*/ 8 w 118"/>
                <a:gd name="T29" fmla="*/ 134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8" h="177">
                  <a:moveTo>
                    <a:pt x="8" y="134"/>
                  </a:moveTo>
                  <a:cubicBezTo>
                    <a:pt x="19" y="140"/>
                    <a:pt x="35" y="145"/>
                    <a:pt x="51" y="145"/>
                  </a:cubicBezTo>
                  <a:cubicBezTo>
                    <a:pt x="69" y="145"/>
                    <a:pt x="78" y="138"/>
                    <a:pt x="78" y="126"/>
                  </a:cubicBezTo>
                  <a:cubicBezTo>
                    <a:pt x="78" y="116"/>
                    <a:pt x="70" y="110"/>
                    <a:pt x="50" y="102"/>
                  </a:cubicBezTo>
                  <a:cubicBezTo>
                    <a:pt x="21" y="92"/>
                    <a:pt x="3" y="77"/>
                    <a:pt x="3" y="52"/>
                  </a:cubicBezTo>
                  <a:cubicBezTo>
                    <a:pt x="3" y="23"/>
                    <a:pt x="27" y="0"/>
                    <a:pt x="67" y="0"/>
                  </a:cubicBezTo>
                  <a:cubicBezTo>
                    <a:pt x="87" y="0"/>
                    <a:pt x="101" y="4"/>
                    <a:pt x="111" y="9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95" y="37"/>
                    <a:pt x="83" y="32"/>
                    <a:pt x="67" y="32"/>
                  </a:cubicBezTo>
                  <a:cubicBezTo>
                    <a:pt x="50" y="32"/>
                    <a:pt x="42" y="40"/>
                    <a:pt x="42" y="49"/>
                  </a:cubicBezTo>
                  <a:cubicBezTo>
                    <a:pt x="42" y="59"/>
                    <a:pt x="51" y="64"/>
                    <a:pt x="73" y="73"/>
                  </a:cubicBezTo>
                  <a:cubicBezTo>
                    <a:pt x="104" y="84"/>
                    <a:pt x="118" y="99"/>
                    <a:pt x="118" y="124"/>
                  </a:cubicBezTo>
                  <a:cubicBezTo>
                    <a:pt x="118" y="152"/>
                    <a:pt x="96" y="177"/>
                    <a:pt x="49" y="177"/>
                  </a:cubicBezTo>
                  <a:cubicBezTo>
                    <a:pt x="29" y="177"/>
                    <a:pt x="10" y="171"/>
                    <a:pt x="0" y="166"/>
                  </a:cubicBezTo>
                  <a:lnTo>
                    <a:pt x="8" y="1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î$ļîḑe"/>
            <p:cNvSpPr/>
            <p:nvPr/>
          </p:nvSpPr>
          <p:spPr bwMode="auto">
            <a:xfrm>
              <a:off x="5793083" y="3493031"/>
              <a:ext cx="25246" cy="1035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íş1íḋè"/>
            <p:cNvSpPr/>
            <p:nvPr/>
          </p:nvSpPr>
          <p:spPr bwMode="auto">
            <a:xfrm>
              <a:off x="5833477" y="3493031"/>
              <a:ext cx="90886" cy="106034"/>
            </a:xfrm>
            <a:custGeom>
              <a:avLst/>
              <a:gdLst>
                <a:gd name="T0" fmla="*/ 151 w 151"/>
                <a:gd name="T1" fmla="*/ 165 h 175"/>
                <a:gd name="T2" fmla="*/ 94 w 151"/>
                <a:gd name="T3" fmla="*/ 175 h 175"/>
                <a:gd name="T4" fmla="*/ 24 w 151"/>
                <a:gd name="T5" fmla="*/ 152 h 175"/>
                <a:gd name="T6" fmla="*/ 0 w 151"/>
                <a:gd name="T7" fmla="*/ 90 h 175"/>
                <a:gd name="T8" fmla="*/ 98 w 151"/>
                <a:gd name="T9" fmla="*/ 0 h 175"/>
                <a:gd name="T10" fmla="*/ 145 w 151"/>
                <a:gd name="T11" fmla="*/ 9 h 175"/>
                <a:gd name="T12" fmla="*/ 137 w 151"/>
                <a:gd name="T13" fmla="*/ 40 h 175"/>
                <a:gd name="T14" fmla="*/ 97 w 151"/>
                <a:gd name="T15" fmla="*/ 32 h 175"/>
                <a:gd name="T16" fmla="*/ 41 w 151"/>
                <a:gd name="T17" fmla="*/ 88 h 175"/>
                <a:gd name="T18" fmla="*/ 95 w 151"/>
                <a:gd name="T19" fmla="*/ 144 h 175"/>
                <a:gd name="T20" fmla="*/ 114 w 151"/>
                <a:gd name="T21" fmla="*/ 141 h 175"/>
                <a:gd name="T22" fmla="*/ 114 w 151"/>
                <a:gd name="T23" fmla="*/ 105 h 175"/>
                <a:gd name="T24" fmla="*/ 87 w 151"/>
                <a:gd name="T25" fmla="*/ 105 h 175"/>
                <a:gd name="T26" fmla="*/ 87 w 151"/>
                <a:gd name="T27" fmla="*/ 75 h 175"/>
                <a:gd name="T28" fmla="*/ 151 w 151"/>
                <a:gd name="T29" fmla="*/ 75 h 175"/>
                <a:gd name="T30" fmla="*/ 151 w 151"/>
                <a:gd name="T31" fmla="*/ 16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1" h="175">
                  <a:moveTo>
                    <a:pt x="151" y="165"/>
                  </a:moveTo>
                  <a:cubicBezTo>
                    <a:pt x="139" y="169"/>
                    <a:pt x="116" y="175"/>
                    <a:pt x="94" y="175"/>
                  </a:cubicBezTo>
                  <a:cubicBezTo>
                    <a:pt x="63" y="175"/>
                    <a:pt x="40" y="167"/>
                    <a:pt x="24" y="152"/>
                  </a:cubicBezTo>
                  <a:cubicBezTo>
                    <a:pt x="9" y="137"/>
                    <a:pt x="0" y="115"/>
                    <a:pt x="0" y="90"/>
                  </a:cubicBezTo>
                  <a:cubicBezTo>
                    <a:pt x="1" y="33"/>
                    <a:pt x="42" y="0"/>
                    <a:pt x="98" y="0"/>
                  </a:cubicBezTo>
                  <a:cubicBezTo>
                    <a:pt x="120" y="0"/>
                    <a:pt x="137" y="5"/>
                    <a:pt x="145" y="9"/>
                  </a:cubicBezTo>
                  <a:cubicBezTo>
                    <a:pt x="137" y="40"/>
                    <a:pt x="137" y="40"/>
                    <a:pt x="137" y="40"/>
                  </a:cubicBezTo>
                  <a:cubicBezTo>
                    <a:pt x="128" y="36"/>
                    <a:pt x="116" y="32"/>
                    <a:pt x="97" y="32"/>
                  </a:cubicBezTo>
                  <a:cubicBezTo>
                    <a:pt x="65" y="32"/>
                    <a:pt x="41" y="51"/>
                    <a:pt x="41" y="88"/>
                  </a:cubicBezTo>
                  <a:cubicBezTo>
                    <a:pt x="41" y="123"/>
                    <a:pt x="63" y="144"/>
                    <a:pt x="95" y="144"/>
                  </a:cubicBezTo>
                  <a:cubicBezTo>
                    <a:pt x="103" y="144"/>
                    <a:pt x="111" y="143"/>
                    <a:pt x="114" y="141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151" y="75"/>
                    <a:pt x="151" y="75"/>
                    <a:pt x="151" y="75"/>
                  </a:cubicBezTo>
                  <a:lnTo>
                    <a:pt x="151" y="1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íšlïḋe"/>
            <p:cNvSpPr/>
            <p:nvPr/>
          </p:nvSpPr>
          <p:spPr bwMode="auto">
            <a:xfrm>
              <a:off x="5942034" y="3493031"/>
              <a:ext cx="85837" cy="103510"/>
            </a:xfrm>
            <a:custGeom>
              <a:avLst/>
              <a:gdLst>
                <a:gd name="T0" fmla="*/ 0 w 141"/>
                <a:gd name="T1" fmla="*/ 171 h 171"/>
                <a:gd name="T2" fmla="*/ 0 w 141"/>
                <a:gd name="T3" fmla="*/ 0 h 171"/>
                <a:gd name="T4" fmla="*/ 45 w 141"/>
                <a:gd name="T5" fmla="*/ 0 h 171"/>
                <a:gd name="T6" fmla="*/ 81 w 141"/>
                <a:gd name="T7" fmla="*/ 63 h 171"/>
                <a:gd name="T8" fmla="*/ 108 w 141"/>
                <a:gd name="T9" fmla="*/ 121 h 171"/>
                <a:gd name="T10" fmla="*/ 109 w 141"/>
                <a:gd name="T11" fmla="*/ 121 h 171"/>
                <a:gd name="T12" fmla="*/ 106 w 141"/>
                <a:gd name="T13" fmla="*/ 50 h 171"/>
                <a:gd name="T14" fmla="*/ 106 w 141"/>
                <a:gd name="T15" fmla="*/ 0 h 171"/>
                <a:gd name="T16" fmla="*/ 141 w 141"/>
                <a:gd name="T17" fmla="*/ 0 h 171"/>
                <a:gd name="T18" fmla="*/ 141 w 141"/>
                <a:gd name="T19" fmla="*/ 171 h 171"/>
                <a:gd name="T20" fmla="*/ 101 w 141"/>
                <a:gd name="T21" fmla="*/ 171 h 171"/>
                <a:gd name="T22" fmla="*/ 64 w 141"/>
                <a:gd name="T23" fmla="*/ 105 h 171"/>
                <a:gd name="T24" fmla="*/ 35 w 141"/>
                <a:gd name="T25" fmla="*/ 45 h 171"/>
                <a:gd name="T26" fmla="*/ 34 w 141"/>
                <a:gd name="T27" fmla="*/ 45 h 171"/>
                <a:gd name="T28" fmla="*/ 35 w 141"/>
                <a:gd name="T29" fmla="*/ 120 h 171"/>
                <a:gd name="T30" fmla="*/ 35 w 141"/>
                <a:gd name="T31" fmla="*/ 171 h 171"/>
                <a:gd name="T32" fmla="*/ 0 w 141"/>
                <a:gd name="T33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1" h="171">
                  <a:moveTo>
                    <a:pt x="0" y="17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91" y="81"/>
                    <a:pt x="101" y="102"/>
                    <a:pt x="108" y="121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07" y="99"/>
                    <a:pt x="106" y="76"/>
                    <a:pt x="106" y="5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1" y="171"/>
                    <a:pt x="141" y="171"/>
                    <a:pt x="141" y="171"/>
                  </a:cubicBezTo>
                  <a:cubicBezTo>
                    <a:pt x="101" y="171"/>
                    <a:pt x="101" y="171"/>
                    <a:pt x="101" y="171"/>
                  </a:cubicBezTo>
                  <a:cubicBezTo>
                    <a:pt x="64" y="105"/>
                    <a:pt x="64" y="105"/>
                    <a:pt x="64" y="105"/>
                  </a:cubicBezTo>
                  <a:cubicBezTo>
                    <a:pt x="54" y="87"/>
                    <a:pt x="43" y="65"/>
                    <a:pt x="35" y="45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5" y="68"/>
                    <a:pt x="35" y="92"/>
                    <a:pt x="35" y="120"/>
                  </a:cubicBezTo>
                  <a:cubicBezTo>
                    <a:pt x="35" y="171"/>
                    <a:pt x="35" y="171"/>
                    <a:pt x="35" y="171"/>
                  </a:cubicBezTo>
                  <a:lnTo>
                    <a:pt x="0" y="1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ï$ľiḋè"/>
            <p:cNvSpPr/>
            <p:nvPr/>
          </p:nvSpPr>
          <p:spPr bwMode="auto">
            <a:xfrm>
              <a:off x="6043019" y="3548572"/>
              <a:ext cx="40394" cy="151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ṧľîḓè"/>
            <p:cNvSpPr/>
            <p:nvPr/>
          </p:nvSpPr>
          <p:spPr bwMode="auto">
            <a:xfrm>
              <a:off x="6098560" y="3493031"/>
              <a:ext cx="85837" cy="106034"/>
            </a:xfrm>
            <a:custGeom>
              <a:avLst/>
              <a:gdLst>
                <a:gd name="T0" fmla="*/ 39 w 140"/>
                <a:gd name="T1" fmla="*/ 0 h 174"/>
                <a:gd name="T2" fmla="*/ 39 w 140"/>
                <a:gd name="T3" fmla="*/ 99 h 174"/>
                <a:gd name="T4" fmla="*/ 70 w 140"/>
                <a:gd name="T5" fmla="*/ 143 h 174"/>
                <a:gd name="T6" fmla="*/ 101 w 140"/>
                <a:gd name="T7" fmla="*/ 99 h 174"/>
                <a:gd name="T8" fmla="*/ 101 w 140"/>
                <a:gd name="T9" fmla="*/ 0 h 174"/>
                <a:gd name="T10" fmla="*/ 140 w 140"/>
                <a:gd name="T11" fmla="*/ 0 h 174"/>
                <a:gd name="T12" fmla="*/ 140 w 140"/>
                <a:gd name="T13" fmla="*/ 96 h 174"/>
                <a:gd name="T14" fmla="*/ 69 w 140"/>
                <a:gd name="T15" fmla="*/ 174 h 174"/>
                <a:gd name="T16" fmla="*/ 0 w 140"/>
                <a:gd name="T17" fmla="*/ 95 h 174"/>
                <a:gd name="T18" fmla="*/ 0 w 140"/>
                <a:gd name="T19" fmla="*/ 0 h 174"/>
                <a:gd name="T20" fmla="*/ 39 w 140"/>
                <a:gd name="T21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0" h="174">
                  <a:moveTo>
                    <a:pt x="39" y="0"/>
                  </a:moveTo>
                  <a:cubicBezTo>
                    <a:pt x="39" y="99"/>
                    <a:pt x="39" y="99"/>
                    <a:pt x="39" y="99"/>
                  </a:cubicBezTo>
                  <a:cubicBezTo>
                    <a:pt x="39" y="128"/>
                    <a:pt x="50" y="143"/>
                    <a:pt x="70" y="143"/>
                  </a:cubicBezTo>
                  <a:cubicBezTo>
                    <a:pt x="90" y="143"/>
                    <a:pt x="101" y="129"/>
                    <a:pt x="101" y="99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96"/>
                    <a:pt x="140" y="96"/>
                    <a:pt x="140" y="96"/>
                  </a:cubicBezTo>
                  <a:cubicBezTo>
                    <a:pt x="140" y="149"/>
                    <a:pt x="113" y="174"/>
                    <a:pt x="69" y="174"/>
                  </a:cubicBezTo>
                  <a:cubicBezTo>
                    <a:pt x="26" y="174"/>
                    <a:pt x="0" y="150"/>
                    <a:pt x="0" y="95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îSļïḋe"/>
            <p:cNvSpPr/>
            <p:nvPr/>
          </p:nvSpPr>
          <p:spPr bwMode="auto">
            <a:xfrm>
              <a:off x="6204594" y="3493031"/>
              <a:ext cx="73215" cy="103510"/>
            </a:xfrm>
            <a:custGeom>
              <a:avLst/>
              <a:gdLst>
                <a:gd name="T0" fmla="*/ 0 w 123"/>
                <a:gd name="T1" fmla="*/ 3 h 172"/>
                <a:gd name="T2" fmla="*/ 53 w 123"/>
                <a:gd name="T3" fmla="*/ 0 h 172"/>
                <a:gd name="T4" fmla="*/ 105 w 123"/>
                <a:gd name="T5" fmla="*/ 14 h 172"/>
                <a:gd name="T6" fmla="*/ 123 w 123"/>
                <a:gd name="T7" fmla="*/ 53 h 172"/>
                <a:gd name="T8" fmla="*/ 107 w 123"/>
                <a:gd name="T9" fmla="*/ 94 h 172"/>
                <a:gd name="T10" fmla="*/ 52 w 123"/>
                <a:gd name="T11" fmla="*/ 112 h 172"/>
                <a:gd name="T12" fmla="*/ 39 w 123"/>
                <a:gd name="T13" fmla="*/ 111 h 172"/>
                <a:gd name="T14" fmla="*/ 39 w 123"/>
                <a:gd name="T15" fmla="*/ 172 h 172"/>
                <a:gd name="T16" fmla="*/ 0 w 123"/>
                <a:gd name="T17" fmla="*/ 172 h 172"/>
                <a:gd name="T18" fmla="*/ 0 w 123"/>
                <a:gd name="T19" fmla="*/ 3 h 172"/>
                <a:gd name="T20" fmla="*/ 39 w 123"/>
                <a:gd name="T21" fmla="*/ 81 h 172"/>
                <a:gd name="T22" fmla="*/ 52 w 123"/>
                <a:gd name="T23" fmla="*/ 82 h 172"/>
                <a:gd name="T24" fmla="*/ 85 w 123"/>
                <a:gd name="T25" fmla="*/ 54 h 172"/>
                <a:gd name="T26" fmla="*/ 55 w 123"/>
                <a:gd name="T27" fmla="*/ 29 h 172"/>
                <a:gd name="T28" fmla="*/ 39 w 123"/>
                <a:gd name="T29" fmla="*/ 31 h 172"/>
                <a:gd name="T30" fmla="*/ 39 w 123"/>
                <a:gd name="T31" fmla="*/ 8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3" h="172">
                  <a:moveTo>
                    <a:pt x="0" y="3"/>
                  </a:moveTo>
                  <a:cubicBezTo>
                    <a:pt x="12" y="1"/>
                    <a:pt x="29" y="0"/>
                    <a:pt x="53" y="0"/>
                  </a:cubicBezTo>
                  <a:cubicBezTo>
                    <a:pt x="76" y="0"/>
                    <a:pt x="93" y="4"/>
                    <a:pt x="105" y="14"/>
                  </a:cubicBezTo>
                  <a:cubicBezTo>
                    <a:pt x="116" y="22"/>
                    <a:pt x="123" y="36"/>
                    <a:pt x="123" y="53"/>
                  </a:cubicBezTo>
                  <a:cubicBezTo>
                    <a:pt x="123" y="70"/>
                    <a:pt x="117" y="84"/>
                    <a:pt x="107" y="94"/>
                  </a:cubicBezTo>
                  <a:cubicBezTo>
                    <a:pt x="94" y="106"/>
                    <a:pt x="75" y="112"/>
                    <a:pt x="52" y="112"/>
                  </a:cubicBezTo>
                  <a:cubicBezTo>
                    <a:pt x="47" y="112"/>
                    <a:pt x="42" y="111"/>
                    <a:pt x="39" y="111"/>
                  </a:cubicBezTo>
                  <a:cubicBezTo>
                    <a:pt x="39" y="172"/>
                    <a:pt x="39" y="172"/>
                    <a:pt x="39" y="172"/>
                  </a:cubicBezTo>
                  <a:cubicBezTo>
                    <a:pt x="0" y="172"/>
                    <a:pt x="0" y="172"/>
                    <a:pt x="0" y="172"/>
                  </a:cubicBezTo>
                  <a:lnTo>
                    <a:pt x="0" y="3"/>
                  </a:lnTo>
                  <a:close/>
                  <a:moveTo>
                    <a:pt x="39" y="81"/>
                  </a:moveTo>
                  <a:cubicBezTo>
                    <a:pt x="42" y="82"/>
                    <a:pt x="46" y="82"/>
                    <a:pt x="52" y="82"/>
                  </a:cubicBezTo>
                  <a:cubicBezTo>
                    <a:pt x="72" y="82"/>
                    <a:pt x="85" y="72"/>
                    <a:pt x="85" y="54"/>
                  </a:cubicBezTo>
                  <a:cubicBezTo>
                    <a:pt x="85" y="38"/>
                    <a:pt x="74" y="29"/>
                    <a:pt x="55" y="29"/>
                  </a:cubicBezTo>
                  <a:cubicBezTo>
                    <a:pt x="47" y="29"/>
                    <a:pt x="41" y="30"/>
                    <a:pt x="39" y="31"/>
                  </a:cubicBezTo>
                  <a:lnTo>
                    <a:pt x="39" y="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şľiḑe"/>
            <p:cNvSpPr/>
            <p:nvPr/>
          </p:nvSpPr>
          <p:spPr bwMode="auto">
            <a:xfrm>
              <a:off x="5331078" y="2914894"/>
              <a:ext cx="1110830" cy="1842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ṡľiḑé"/>
            <p:cNvSpPr/>
            <p:nvPr/>
          </p:nvSpPr>
          <p:spPr bwMode="auto">
            <a:xfrm>
              <a:off x="5331078" y="3172404"/>
              <a:ext cx="1110830" cy="1842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ṩļîḍê"/>
            <p:cNvSpPr/>
            <p:nvPr/>
          </p:nvSpPr>
          <p:spPr bwMode="auto">
            <a:xfrm>
              <a:off x="6467154" y="2914894"/>
              <a:ext cx="186821" cy="186821"/>
            </a:xfrm>
            <a:prstGeom prst="rect">
              <a:avLst/>
            </a:prstGeom>
            <a:solidFill>
              <a:srgbClr val="2C3D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iṩḻiḓé"/>
            <p:cNvSpPr/>
            <p:nvPr/>
          </p:nvSpPr>
          <p:spPr bwMode="auto">
            <a:xfrm>
              <a:off x="6467154" y="3172404"/>
              <a:ext cx="186821" cy="186821"/>
            </a:xfrm>
            <a:prstGeom prst="rect">
              <a:avLst/>
            </a:prstGeom>
            <a:solidFill>
              <a:srgbClr val="2C3D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ïšlîḓe"/>
            <p:cNvSpPr/>
            <p:nvPr/>
          </p:nvSpPr>
          <p:spPr bwMode="auto">
            <a:xfrm>
              <a:off x="5482555" y="2947714"/>
              <a:ext cx="85837" cy="106034"/>
            </a:xfrm>
            <a:custGeom>
              <a:avLst/>
              <a:gdLst>
                <a:gd name="T0" fmla="*/ 38 w 138"/>
                <a:gd name="T1" fmla="*/ 0 h 174"/>
                <a:gd name="T2" fmla="*/ 38 w 138"/>
                <a:gd name="T3" fmla="*/ 99 h 174"/>
                <a:gd name="T4" fmla="*/ 69 w 138"/>
                <a:gd name="T5" fmla="*/ 143 h 174"/>
                <a:gd name="T6" fmla="*/ 100 w 138"/>
                <a:gd name="T7" fmla="*/ 99 h 174"/>
                <a:gd name="T8" fmla="*/ 100 w 138"/>
                <a:gd name="T9" fmla="*/ 0 h 174"/>
                <a:gd name="T10" fmla="*/ 138 w 138"/>
                <a:gd name="T11" fmla="*/ 0 h 174"/>
                <a:gd name="T12" fmla="*/ 138 w 138"/>
                <a:gd name="T13" fmla="*/ 96 h 174"/>
                <a:gd name="T14" fmla="*/ 68 w 138"/>
                <a:gd name="T15" fmla="*/ 174 h 174"/>
                <a:gd name="T16" fmla="*/ 0 w 138"/>
                <a:gd name="T17" fmla="*/ 96 h 174"/>
                <a:gd name="T18" fmla="*/ 0 w 138"/>
                <a:gd name="T19" fmla="*/ 0 h 174"/>
                <a:gd name="T20" fmla="*/ 38 w 138"/>
                <a:gd name="T21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8" h="174">
                  <a:moveTo>
                    <a:pt x="38" y="0"/>
                  </a:moveTo>
                  <a:cubicBezTo>
                    <a:pt x="38" y="99"/>
                    <a:pt x="38" y="99"/>
                    <a:pt x="38" y="99"/>
                  </a:cubicBezTo>
                  <a:cubicBezTo>
                    <a:pt x="38" y="128"/>
                    <a:pt x="49" y="143"/>
                    <a:pt x="69" y="143"/>
                  </a:cubicBezTo>
                  <a:cubicBezTo>
                    <a:pt x="89" y="143"/>
                    <a:pt x="100" y="129"/>
                    <a:pt x="100" y="99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8" y="96"/>
                    <a:pt x="138" y="96"/>
                    <a:pt x="138" y="96"/>
                  </a:cubicBezTo>
                  <a:cubicBezTo>
                    <a:pt x="138" y="149"/>
                    <a:pt x="112" y="174"/>
                    <a:pt x="68" y="174"/>
                  </a:cubicBezTo>
                  <a:cubicBezTo>
                    <a:pt x="25" y="174"/>
                    <a:pt x="0" y="150"/>
                    <a:pt x="0" y="9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A4A5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ïṥļide"/>
            <p:cNvSpPr/>
            <p:nvPr/>
          </p:nvSpPr>
          <p:spPr bwMode="auto">
            <a:xfrm>
              <a:off x="5583539" y="2945189"/>
              <a:ext cx="70689" cy="108559"/>
            </a:xfrm>
            <a:custGeom>
              <a:avLst/>
              <a:gdLst>
                <a:gd name="T0" fmla="*/ 8 w 116"/>
                <a:gd name="T1" fmla="*/ 134 h 177"/>
                <a:gd name="T2" fmla="*/ 50 w 116"/>
                <a:gd name="T3" fmla="*/ 145 h 177"/>
                <a:gd name="T4" fmla="*/ 77 w 116"/>
                <a:gd name="T5" fmla="*/ 127 h 177"/>
                <a:gd name="T6" fmla="*/ 49 w 116"/>
                <a:gd name="T7" fmla="*/ 102 h 177"/>
                <a:gd name="T8" fmla="*/ 2 w 116"/>
                <a:gd name="T9" fmla="*/ 52 h 177"/>
                <a:gd name="T10" fmla="*/ 66 w 116"/>
                <a:gd name="T11" fmla="*/ 0 h 177"/>
                <a:gd name="T12" fmla="*/ 109 w 116"/>
                <a:gd name="T13" fmla="*/ 9 h 177"/>
                <a:gd name="T14" fmla="*/ 100 w 116"/>
                <a:gd name="T15" fmla="*/ 40 h 177"/>
                <a:gd name="T16" fmla="*/ 65 w 116"/>
                <a:gd name="T17" fmla="*/ 32 h 177"/>
                <a:gd name="T18" fmla="*/ 41 w 116"/>
                <a:gd name="T19" fmla="*/ 49 h 177"/>
                <a:gd name="T20" fmla="*/ 72 w 116"/>
                <a:gd name="T21" fmla="*/ 73 h 177"/>
                <a:gd name="T22" fmla="*/ 116 w 116"/>
                <a:gd name="T23" fmla="*/ 124 h 177"/>
                <a:gd name="T24" fmla="*/ 48 w 116"/>
                <a:gd name="T25" fmla="*/ 177 h 177"/>
                <a:gd name="T26" fmla="*/ 0 w 116"/>
                <a:gd name="T27" fmla="*/ 166 h 177"/>
                <a:gd name="T28" fmla="*/ 8 w 116"/>
                <a:gd name="T29" fmla="*/ 134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6" h="177">
                  <a:moveTo>
                    <a:pt x="8" y="134"/>
                  </a:moveTo>
                  <a:cubicBezTo>
                    <a:pt x="18" y="140"/>
                    <a:pt x="34" y="145"/>
                    <a:pt x="50" y="145"/>
                  </a:cubicBezTo>
                  <a:cubicBezTo>
                    <a:pt x="67" y="145"/>
                    <a:pt x="77" y="138"/>
                    <a:pt x="77" y="127"/>
                  </a:cubicBezTo>
                  <a:cubicBezTo>
                    <a:pt x="77" y="116"/>
                    <a:pt x="69" y="110"/>
                    <a:pt x="49" y="102"/>
                  </a:cubicBezTo>
                  <a:cubicBezTo>
                    <a:pt x="21" y="93"/>
                    <a:pt x="2" y="77"/>
                    <a:pt x="2" y="52"/>
                  </a:cubicBezTo>
                  <a:cubicBezTo>
                    <a:pt x="2" y="23"/>
                    <a:pt x="26" y="0"/>
                    <a:pt x="66" y="0"/>
                  </a:cubicBezTo>
                  <a:cubicBezTo>
                    <a:pt x="85" y="0"/>
                    <a:pt x="99" y="4"/>
                    <a:pt x="109" y="9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4" y="37"/>
                    <a:pt x="82" y="32"/>
                    <a:pt x="65" y="32"/>
                  </a:cubicBezTo>
                  <a:cubicBezTo>
                    <a:pt x="49" y="32"/>
                    <a:pt x="41" y="40"/>
                    <a:pt x="41" y="49"/>
                  </a:cubicBezTo>
                  <a:cubicBezTo>
                    <a:pt x="41" y="59"/>
                    <a:pt x="50" y="64"/>
                    <a:pt x="72" y="73"/>
                  </a:cubicBezTo>
                  <a:cubicBezTo>
                    <a:pt x="102" y="84"/>
                    <a:pt x="116" y="100"/>
                    <a:pt x="116" y="124"/>
                  </a:cubicBezTo>
                  <a:cubicBezTo>
                    <a:pt x="116" y="153"/>
                    <a:pt x="94" y="177"/>
                    <a:pt x="48" y="177"/>
                  </a:cubicBezTo>
                  <a:cubicBezTo>
                    <a:pt x="29" y="177"/>
                    <a:pt x="10" y="172"/>
                    <a:pt x="0" y="166"/>
                  </a:cubicBezTo>
                  <a:lnTo>
                    <a:pt x="8" y="134"/>
                  </a:lnTo>
                  <a:close/>
                </a:path>
              </a:pathLst>
            </a:custGeom>
            <a:solidFill>
              <a:srgbClr val="A4A5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šļiḋê"/>
            <p:cNvSpPr/>
            <p:nvPr/>
          </p:nvSpPr>
          <p:spPr bwMode="auto">
            <a:xfrm>
              <a:off x="5669376" y="2947714"/>
              <a:ext cx="65640" cy="103510"/>
            </a:xfrm>
            <a:custGeom>
              <a:avLst/>
              <a:gdLst>
                <a:gd name="T0" fmla="*/ 24 w 26"/>
                <a:gd name="T1" fmla="*/ 24 h 41"/>
                <a:gd name="T2" fmla="*/ 9 w 26"/>
                <a:gd name="T3" fmla="*/ 24 h 41"/>
                <a:gd name="T4" fmla="*/ 9 w 26"/>
                <a:gd name="T5" fmla="*/ 33 h 41"/>
                <a:gd name="T6" fmla="*/ 26 w 26"/>
                <a:gd name="T7" fmla="*/ 33 h 41"/>
                <a:gd name="T8" fmla="*/ 26 w 26"/>
                <a:gd name="T9" fmla="*/ 41 h 41"/>
                <a:gd name="T10" fmla="*/ 0 w 26"/>
                <a:gd name="T11" fmla="*/ 41 h 41"/>
                <a:gd name="T12" fmla="*/ 0 w 26"/>
                <a:gd name="T13" fmla="*/ 0 h 41"/>
                <a:gd name="T14" fmla="*/ 25 w 26"/>
                <a:gd name="T15" fmla="*/ 0 h 41"/>
                <a:gd name="T16" fmla="*/ 25 w 26"/>
                <a:gd name="T17" fmla="*/ 7 h 41"/>
                <a:gd name="T18" fmla="*/ 9 w 26"/>
                <a:gd name="T19" fmla="*/ 7 h 41"/>
                <a:gd name="T20" fmla="*/ 9 w 26"/>
                <a:gd name="T21" fmla="*/ 16 h 41"/>
                <a:gd name="T22" fmla="*/ 24 w 26"/>
                <a:gd name="T23" fmla="*/ 16 h 41"/>
                <a:gd name="T24" fmla="*/ 24 w 26"/>
                <a:gd name="T25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41">
                  <a:moveTo>
                    <a:pt x="24" y="24"/>
                  </a:moveTo>
                  <a:lnTo>
                    <a:pt x="9" y="24"/>
                  </a:lnTo>
                  <a:lnTo>
                    <a:pt x="9" y="33"/>
                  </a:lnTo>
                  <a:lnTo>
                    <a:pt x="26" y="33"/>
                  </a:lnTo>
                  <a:lnTo>
                    <a:pt x="26" y="41"/>
                  </a:lnTo>
                  <a:lnTo>
                    <a:pt x="0" y="41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7"/>
                  </a:lnTo>
                  <a:lnTo>
                    <a:pt x="9" y="7"/>
                  </a:lnTo>
                  <a:lnTo>
                    <a:pt x="9" y="16"/>
                  </a:lnTo>
                  <a:lnTo>
                    <a:pt x="24" y="16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rgbClr val="A4A5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išlïḓè"/>
            <p:cNvSpPr/>
            <p:nvPr/>
          </p:nvSpPr>
          <p:spPr bwMode="auto">
            <a:xfrm>
              <a:off x="5750164" y="2947714"/>
              <a:ext cx="75738" cy="103510"/>
            </a:xfrm>
            <a:custGeom>
              <a:avLst/>
              <a:gdLst>
                <a:gd name="T0" fmla="*/ 0 w 127"/>
                <a:gd name="T1" fmla="*/ 3 h 172"/>
                <a:gd name="T2" fmla="*/ 51 w 127"/>
                <a:gd name="T3" fmla="*/ 0 h 172"/>
                <a:gd name="T4" fmla="*/ 105 w 127"/>
                <a:gd name="T5" fmla="*/ 13 h 172"/>
                <a:gd name="T6" fmla="*/ 121 w 127"/>
                <a:gd name="T7" fmla="*/ 49 h 172"/>
                <a:gd name="T8" fmla="*/ 91 w 127"/>
                <a:gd name="T9" fmla="*/ 91 h 172"/>
                <a:gd name="T10" fmla="*/ 91 w 127"/>
                <a:gd name="T11" fmla="*/ 92 h 172"/>
                <a:gd name="T12" fmla="*/ 114 w 127"/>
                <a:gd name="T13" fmla="*/ 124 h 172"/>
                <a:gd name="T14" fmla="*/ 127 w 127"/>
                <a:gd name="T15" fmla="*/ 172 h 172"/>
                <a:gd name="T16" fmla="*/ 88 w 127"/>
                <a:gd name="T17" fmla="*/ 172 h 172"/>
                <a:gd name="T18" fmla="*/ 77 w 127"/>
                <a:gd name="T19" fmla="*/ 132 h 172"/>
                <a:gd name="T20" fmla="*/ 50 w 127"/>
                <a:gd name="T21" fmla="*/ 105 h 172"/>
                <a:gd name="T22" fmla="*/ 38 w 127"/>
                <a:gd name="T23" fmla="*/ 105 h 172"/>
                <a:gd name="T24" fmla="*/ 38 w 127"/>
                <a:gd name="T25" fmla="*/ 172 h 172"/>
                <a:gd name="T26" fmla="*/ 0 w 127"/>
                <a:gd name="T27" fmla="*/ 172 h 172"/>
                <a:gd name="T28" fmla="*/ 0 w 127"/>
                <a:gd name="T29" fmla="*/ 3 h 172"/>
                <a:gd name="T30" fmla="*/ 38 w 127"/>
                <a:gd name="T31" fmla="*/ 77 h 172"/>
                <a:gd name="T32" fmla="*/ 53 w 127"/>
                <a:gd name="T33" fmla="*/ 77 h 172"/>
                <a:gd name="T34" fmla="*/ 83 w 127"/>
                <a:gd name="T35" fmla="*/ 52 h 172"/>
                <a:gd name="T36" fmla="*/ 55 w 127"/>
                <a:gd name="T37" fmla="*/ 28 h 172"/>
                <a:gd name="T38" fmla="*/ 38 w 127"/>
                <a:gd name="T39" fmla="*/ 30 h 172"/>
                <a:gd name="T40" fmla="*/ 38 w 127"/>
                <a:gd name="T41" fmla="*/ 77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172">
                  <a:moveTo>
                    <a:pt x="0" y="3"/>
                  </a:moveTo>
                  <a:cubicBezTo>
                    <a:pt x="13" y="1"/>
                    <a:pt x="31" y="0"/>
                    <a:pt x="51" y="0"/>
                  </a:cubicBezTo>
                  <a:cubicBezTo>
                    <a:pt x="76" y="0"/>
                    <a:pt x="93" y="4"/>
                    <a:pt x="105" y="13"/>
                  </a:cubicBezTo>
                  <a:cubicBezTo>
                    <a:pt x="115" y="21"/>
                    <a:pt x="121" y="33"/>
                    <a:pt x="121" y="49"/>
                  </a:cubicBezTo>
                  <a:cubicBezTo>
                    <a:pt x="121" y="71"/>
                    <a:pt x="106" y="86"/>
                    <a:pt x="91" y="91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103" y="97"/>
                    <a:pt x="109" y="108"/>
                    <a:pt x="114" y="124"/>
                  </a:cubicBezTo>
                  <a:cubicBezTo>
                    <a:pt x="119" y="143"/>
                    <a:pt x="124" y="166"/>
                    <a:pt x="127" y="172"/>
                  </a:cubicBezTo>
                  <a:cubicBezTo>
                    <a:pt x="88" y="172"/>
                    <a:pt x="88" y="172"/>
                    <a:pt x="88" y="172"/>
                  </a:cubicBezTo>
                  <a:cubicBezTo>
                    <a:pt x="86" y="168"/>
                    <a:pt x="82" y="154"/>
                    <a:pt x="77" y="132"/>
                  </a:cubicBezTo>
                  <a:cubicBezTo>
                    <a:pt x="72" y="111"/>
                    <a:pt x="65" y="105"/>
                    <a:pt x="50" y="105"/>
                  </a:cubicBezTo>
                  <a:cubicBezTo>
                    <a:pt x="38" y="105"/>
                    <a:pt x="38" y="105"/>
                    <a:pt x="38" y="105"/>
                  </a:cubicBezTo>
                  <a:cubicBezTo>
                    <a:pt x="38" y="172"/>
                    <a:pt x="38" y="172"/>
                    <a:pt x="38" y="172"/>
                  </a:cubicBezTo>
                  <a:cubicBezTo>
                    <a:pt x="0" y="172"/>
                    <a:pt x="0" y="172"/>
                    <a:pt x="0" y="172"/>
                  </a:cubicBezTo>
                  <a:lnTo>
                    <a:pt x="0" y="3"/>
                  </a:lnTo>
                  <a:close/>
                  <a:moveTo>
                    <a:pt x="38" y="77"/>
                  </a:moveTo>
                  <a:cubicBezTo>
                    <a:pt x="53" y="77"/>
                    <a:pt x="53" y="77"/>
                    <a:pt x="53" y="77"/>
                  </a:cubicBezTo>
                  <a:cubicBezTo>
                    <a:pt x="72" y="77"/>
                    <a:pt x="83" y="67"/>
                    <a:pt x="83" y="52"/>
                  </a:cubicBezTo>
                  <a:cubicBezTo>
                    <a:pt x="83" y="37"/>
                    <a:pt x="73" y="29"/>
                    <a:pt x="55" y="28"/>
                  </a:cubicBezTo>
                  <a:cubicBezTo>
                    <a:pt x="46" y="28"/>
                    <a:pt x="41" y="29"/>
                    <a:pt x="38" y="30"/>
                  </a:cubicBezTo>
                  <a:lnTo>
                    <a:pt x="38" y="77"/>
                  </a:lnTo>
                  <a:close/>
                </a:path>
              </a:pathLst>
            </a:custGeom>
            <a:solidFill>
              <a:srgbClr val="A4A5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şļîďê"/>
            <p:cNvSpPr/>
            <p:nvPr/>
          </p:nvSpPr>
          <p:spPr bwMode="auto">
            <a:xfrm>
              <a:off x="5871345" y="2947714"/>
              <a:ext cx="83313" cy="103510"/>
            </a:xfrm>
            <a:custGeom>
              <a:avLst/>
              <a:gdLst>
                <a:gd name="T0" fmla="*/ 0 w 139"/>
                <a:gd name="T1" fmla="*/ 171 h 171"/>
                <a:gd name="T2" fmla="*/ 0 w 139"/>
                <a:gd name="T3" fmla="*/ 0 h 171"/>
                <a:gd name="T4" fmla="*/ 44 w 139"/>
                <a:gd name="T5" fmla="*/ 0 h 171"/>
                <a:gd name="T6" fmla="*/ 79 w 139"/>
                <a:gd name="T7" fmla="*/ 63 h 171"/>
                <a:gd name="T8" fmla="*/ 106 w 139"/>
                <a:gd name="T9" fmla="*/ 122 h 171"/>
                <a:gd name="T10" fmla="*/ 107 w 139"/>
                <a:gd name="T11" fmla="*/ 122 h 171"/>
                <a:gd name="T12" fmla="*/ 104 w 139"/>
                <a:gd name="T13" fmla="*/ 50 h 171"/>
                <a:gd name="T14" fmla="*/ 104 w 139"/>
                <a:gd name="T15" fmla="*/ 0 h 171"/>
                <a:gd name="T16" fmla="*/ 139 w 139"/>
                <a:gd name="T17" fmla="*/ 0 h 171"/>
                <a:gd name="T18" fmla="*/ 139 w 139"/>
                <a:gd name="T19" fmla="*/ 171 h 171"/>
                <a:gd name="T20" fmla="*/ 99 w 139"/>
                <a:gd name="T21" fmla="*/ 171 h 171"/>
                <a:gd name="T22" fmla="*/ 63 w 139"/>
                <a:gd name="T23" fmla="*/ 105 h 171"/>
                <a:gd name="T24" fmla="*/ 34 w 139"/>
                <a:gd name="T25" fmla="*/ 45 h 171"/>
                <a:gd name="T26" fmla="*/ 33 w 139"/>
                <a:gd name="T27" fmla="*/ 45 h 171"/>
                <a:gd name="T28" fmla="*/ 35 w 139"/>
                <a:gd name="T29" fmla="*/ 120 h 171"/>
                <a:gd name="T30" fmla="*/ 35 w 139"/>
                <a:gd name="T31" fmla="*/ 171 h 171"/>
                <a:gd name="T32" fmla="*/ 0 w 139"/>
                <a:gd name="T33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71">
                  <a:moveTo>
                    <a:pt x="0" y="17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79" y="63"/>
                    <a:pt x="79" y="63"/>
                    <a:pt x="79" y="63"/>
                  </a:cubicBezTo>
                  <a:cubicBezTo>
                    <a:pt x="89" y="81"/>
                    <a:pt x="99" y="102"/>
                    <a:pt x="106" y="122"/>
                  </a:cubicBezTo>
                  <a:cubicBezTo>
                    <a:pt x="107" y="122"/>
                    <a:pt x="107" y="122"/>
                    <a:pt x="107" y="122"/>
                  </a:cubicBezTo>
                  <a:cubicBezTo>
                    <a:pt x="105" y="99"/>
                    <a:pt x="104" y="76"/>
                    <a:pt x="104" y="5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171"/>
                    <a:pt x="139" y="171"/>
                    <a:pt x="139" y="171"/>
                  </a:cubicBezTo>
                  <a:cubicBezTo>
                    <a:pt x="99" y="171"/>
                    <a:pt x="99" y="171"/>
                    <a:pt x="99" y="171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53" y="87"/>
                    <a:pt x="42" y="65"/>
                    <a:pt x="34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4" y="68"/>
                    <a:pt x="35" y="92"/>
                    <a:pt x="35" y="120"/>
                  </a:cubicBezTo>
                  <a:cubicBezTo>
                    <a:pt x="35" y="171"/>
                    <a:pt x="35" y="171"/>
                    <a:pt x="35" y="171"/>
                  </a:cubicBezTo>
                  <a:lnTo>
                    <a:pt x="0" y="171"/>
                  </a:lnTo>
                  <a:close/>
                </a:path>
              </a:pathLst>
            </a:custGeom>
            <a:solidFill>
              <a:srgbClr val="A4A5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íṥlîḍé"/>
            <p:cNvSpPr/>
            <p:nvPr/>
          </p:nvSpPr>
          <p:spPr bwMode="auto">
            <a:xfrm>
              <a:off x="5967280" y="2947714"/>
              <a:ext cx="93411" cy="103510"/>
            </a:xfrm>
            <a:custGeom>
              <a:avLst/>
              <a:gdLst>
                <a:gd name="T0" fmla="*/ 51 w 153"/>
                <a:gd name="T1" fmla="*/ 127 h 171"/>
                <a:gd name="T2" fmla="*/ 39 w 153"/>
                <a:gd name="T3" fmla="*/ 171 h 171"/>
                <a:gd name="T4" fmla="*/ 0 w 153"/>
                <a:gd name="T5" fmla="*/ 171 h 171"/>
                <a:gd name="T6" fmla="*/ 51 w 153"/>
                <a:gd name="T7" fmla="*/ 0 h 171"/>
                <a:gd name="T8" fmla="*/ 101 w 153"/>
                <a:gd name="T9" fmla="*/ 0 h 171"/>
                <a:gd name="T10" fmla="*/ 153 w 153"/>
                <a:gd name="T11" fmla="*/ 171 h 171"/>
                <a:gd name="T12" fmla="*/ 112 w 153"/>
                <a:gd name="T13" fmla="*/ 171 h 171"/>
                <a:gd name="T14" fmla="*/ 99 w 153"/>
                <a:gd name="T15" fmla="*/ 127 h 171"/>
                <a:gd name="T16" fmla="*/ 51 w 153"/>
                <a:gd name="T17" fmla="*/ 127 h 171"/>
                <a:gd name="T18" fmla="*/ 94 w 153"/>
                <a:gd name="T19" fmla="*/ 98 h 171"/>
                <a:gd name="T20" fmla="*/ 83 w 153"/>
                <a:gd name="T21" fmla="*/ 62 h 171"/>
                <a:gd name="T22" fmla="*/ 75 w 153"/>
                <a:gd name="T23" fmla="*/ 29 h 171"/>
                <a:gd name="T24" fmla="*/ 74 w 153"/>
                <a:gd name="T25" fmla="*/ 29 h 171"/>
                <a:gd name="T26" fmla="*/ 66 w 153"/>
                <a:gd name="T27" fmla="*/ 62 h 171"/>
                <a:gd name="T28" fmla="*/ 56 w 153"/>
                <a:gd name="T29" fmla="*/ 98 h 171"/>
                <a:gd name="T30" fmla="*/ 94 w 153"/>
                <a:gd name="T31" fmla="*/ 9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3" h="171">
                  <a:moveTo>
                    <a:pt x="51" y="127"/>
                  </a:moveTo>
                  <a:cubicBezTo>
                    <a:pt x="39" y="171"/>
                    <a:pt x="39" y="171"/>
                    <a:pt x="39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53" y="171"/>
                    <a:pt x="153" y="171"/>
                    <a:pt x="153" y="171"/>
                  </a:cubicBezTo>
                  <a:cubicBezTo>
                    <a:pt x="112" y="171"/>
                    <a:pt x="112" y="171"/>
                    <a:pt x="112" y="171"/>
                  </a:cubicBezTo>
                  <a:cubicBezTo>
                    <a:pt x="99" y="127"/>
                    <a:pt x="99" y="127"/>
                    <a:pt x="99" y="127"/>
                  </a:cubicBezTo>
                  <a:lnTo>
                    <a:pt x="51" y="127"/>
                  </a:lnTo>
                  <a:close/>
                  <a:moveTo>
                    <a:pt x="94" y="98"/>
                  </a:moveTo>
                  <a:cubicBezTo>
                    <a:pt x="83" y="62"/>
                    <a:pt x="83" y="62"/>
                    <a:pt x="83" y="62"/>
                  </a:cubicBezTo>
                  <a:cubicBezTo>
                    <a:pt x="80" y="52"/>
                    <a:pt x="77" y="39"/>
                    <a:pt x="75" y="29"/>
                  </a:cubicBezTo>
                  <a:cubicBezTo>
                    <a:pt x="74" y="29"/>
                    <a:pt x="74" y="29"/>
                    <a:pt x="74" y="29"/>
                  </a:cubicBezTo>
                  <a:cubicBezTo>
                    <a:pt x="72" y="39"/>
                    <a:pt x="69" y="52"/>
                    <a:pt x="66" y="62"/>
                  </a:cubicBezTo>
                  <a:cubicBezTo>
                    <a:pt x="56" y="98"/>
                    <a:pt x="56" y="98"/>
                    <a:pt x="56" y="98"/>
                  </a:cubicBezTo>
                  <a:lnTo>
                    <a:pt x="94" y="98"/>
                  </a:lnTo>
                  <a:close/>
                </a:path>
              </a:pathLst>
            </a:custGeom>
            <a:solidFill>
              <a:srgbClr val="A4A5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$ļiḋe"/>
            <p:cNvSpPr/>
            <p:nvPr/>
          </p:nvSpPr>
          <p:spPr bwMode="auto">
            <a:xfrm>
              <a:off x="6073314" y="2947714"/>
              <a:ext cx="111083" cy="103510"/>
            </a:xfrm>
            <a:custGeom>
              <a:avLst/>
              <a:gdLst>
                <a:gd name="T0" fmla="*/ 145 w 185"/>
                <a:gd name="T1" fmla="*/ 106 h 171"/>
                <a:gd name="T2" fmla="*/ 144 w 185"/>
                <a:gd name="T3" fmla="*/ 35 h 171"/>
                <a:gd name="T4" fmla="*/ 143 w 185"/>
                <a:gd name="T5" fmla="*/ 35 h 171"/>
                <a:gd name="T6" fmla="*/ 124 w 185"/>
                <a:gd name="T7" fmla="*/ 102 h 171"/>
                <a:gd name="T8" fmla="*/ 104 w 185"/>
                <a:gd name="T9" fmla="*/ 169 h 171"/>
                <a:gd name="T10" fmla="*/ 74 w 185"/>
                <a:gd name="T11" fmla="*/ 169 h 171"/>
                <a:gd name="T12" fmla="*/ 56 w 185"/>
                <a:gd name="T13" fmla="*/ 102 h 171"/>
                <a:gd name="T14" fmla="*/ 41 w 185"/>
                <a:gd name="T15" fmla="*/ 35 h 171"/>
                <a:gd name="T16" fmla="*/ 41 w 185"/>
                <a:gd name="T17" fmla="*/ 35 h 171"/>
                <a:gd name="T18" fmla="*/ 38 w 185"/>
                <a:gd name="T19" fmla="*/ 106 h 171"/>
                <a:gd name="T20" fmla="*/ 35 w 185"/>
                <a:gd name="T21" fmla="*/ 171 h 171"/>
                <a:gd name="T22" fmla="*/ 0 w 185"/>
                <a:gd name="T23" fmla="*/ 171 h 171"/>
                <a:gd name="T24" fmla="*/ 10 w 185"/>
                <a:gd name="T25" fmla="*/ 0 h 171"/>
                <a:gd name="T26" fmla="*/ 61 w 185"/>
                <a:gd name="T27" fmla="*/ 0 h 171"/>
                <a:gd name="T28" fmla="*/ 77 w 185"/>
                <a:gd name="T29" fmla="*/ 57 h 171"/>
                <a:gd name="T30" fmla="*/ 92 w 185"/>
                <a:gd name="T31" fmla="*/ 118 h 171"/>
                <a:gd name="T32" fmla="*/ 92 w 185"/>
                <a:gd name="T33" fmla="*/ 118 h 171"/>
                <a:gd name="T34" fmla="*/ 108 w 185"/>
                <a:gd name="T35" fmla="*/ 57 h 171"/>
                <a:gd name="T36" fmla="*/ 126 w 185"/>
                <a:gd name="T37" fmla="*/ 0 h 171"/>
                <a:gd name="T38" fmla="*/ 176 w 185"/>
                <a:gd name="T39" fmla="*/ 0 h 171"/>
                <a:gd name="T40" fmla="*/ 185 w 185"/>
                <a:gd name="T41" fmla="*/ 171 h 171"/>
                <a:gd name="T42" fmla="*/ 148 w 185"/>
                <a:gd name="T43" fmla="*/ 171 h 171"/>
                <a:gd name="T44" fmla="*/ 145 w 185"/>
                <a:gd name="T45" fmla="*/ 10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5" h="171">
                  <a:moveTo>
                    <a:pt x="145" y="106"/>
                  </a:moveTo>
                  <a:cubicBezTo>
                    <a:pt x="145" y="85"/>
                    <a:pt x="144" y="60"/>
                    <a:pt x="144" y="35"/>
                  </a:cubicBezTo>
                  <a:cubicBezTo>
                    <a:pt x="143" y="35"/>
                    <a:pt x="143" y="35"/>
                    <a:pt x="143" y="35"/>
                  </a:cubicBezTo>
                  <a:cubicBezTo>
                    <a:pt x="138" y="57"/>
                    <a:pt x="131" y="82"/>
                    <a:pt x="124" y="102"/>
                  </a:cubicBezTo>
                  <a:cubicBezTo>
                    <a:pt x="104" y="169"/>
                    <a:pt x="104" y="169"/>
                    <a:pt x="104" y="169"/>
                  </a:cubicBezTo>
                  <a:cubicBezTo>
                    <a:pt x="74" y="169"/>
                    <a:pt x="74" y="169"/>
                    <a:pt x="74" y="169"/>
                  </a:cubicBezTo>
                  <a:cubicBezTo>
                    <a:pt x="56" y="102"/>
                    <a:pt x="56" y="102"/>
                    <a:pt x="56" y="102"/>
                  </a:cubicBezTo>
                  <a:cubicBezTo>
                    <a:pt x="51" y="82"/>
                    <a:pt x="45" y="58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0" y="58"/>
                    <a:pt x="39" y="85"/>
                    <a:pt x="38" y="106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83" y="77"/>
                    <a:pt x="88" y="98"/>
                    <a:pt x="92" y="118"/>
                  </a:cubicBezTo>
                  <a:cubicBezTo>
                    <a:pt x="92" y="118"/>
                    <a:pt x="92" y="118"/>
                    <a:pt x="92" y="118"/>
                  </a:cubicBezTo>
                  <a:cubicBezTo>
                    <a:pt x="97" y="99"/>
                    <a:pt x="103" y="76"/>
                    <a:pt x="108" y="57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85" y="171"/>
                    <a:pt x="185" y="171"/>
                    <a:pt x="185" y="171"/>
                  </a:cubicBezTo>
                  <a:cubicBezTo>
                    <a:pt x="148" y="171"/>
                    <a:pt x="148" y="171"/>
                    <a:pt x="148" y="171"/>
                  </a:cubicBezTo>
                  <a:lnTo>
                    <a:pt x="145" y="106"/>
                  </a:lnTo>
                  <a:close/>
                </a:path>
              </a:pathLst>
            </a:custGeom>
            <a:solidFill>
              <a:srgbClr val="A4A5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ŝlíďé"/>
            <p:cNvSpPr/>
            <p:nvPr/>
          </p:nvSpPr>
          <p:spPr bwMode="auto">
            <a:xfrm>
              <a:off x="6202070" y="2947714"/>
              <a:ext cx="65640" cy="103510"/>
            </a:xfrm>
            <a:custGeom>
              <a:avLst/>
              <a:gdLst>
                <a:gd name="T0" fmla="*/ 24 w 26"/>
                <a:gd name="T1" fmla="*/ 24 h 41"/>
                <a:gd name="T2" fmla="*/ 9 w 26"/>
                <a:gd name="T3" fmla="*/ 24 h 41"/>
                <a:gd name="T4" fmla="*/ 9 w 26"/>
                <a:gd name="T5" fmla="*/ 33 h 41"/>
                <a:gd name="T6" fmla="*/ 26 w 26"/>
                <a:gd name="T7" fmla="*/ 33 h 41"/>
                <a:gd name="T8" fmla="*/ 26 w 26"/>
                <a:gd name="T9" fmla="*/ 41 h 41"/>
                <a:gd name="T10" fmla="*/ 0 w 26"/>
                <a:gd name="T11" fmla="*/ 41 h 41"/>
                <a:gd name="T12" fmla="*/ 0 w 26"/>
                <a:gd name="T13" fmla="*/ 0 h 41"/>
                <a:gd name="T14" fmla="*/ 25 w 26"/>
                <a:gd name="T15" fmla="*/ 0 h 41"/>
                <a:gd name="T16" fmla="*/ 25 w 26"/>
                <a:gd name="T17" fmla="*/ 7 h 41"/>
                <a:gd name="T18" fmla="*/ 9 w 26"/>
                <a:gd name="T19" fmla="*/ 7 h 41"/>
                <a:gd name="T20" fmla="*/ 9 w 26"/>
                <a:gd name="T21" fmla="*/ 16 h 41"/>
                <a:gd name="T22" fmla="*/ 24 w 26"/>
                <a:gd name="T23" fmla="*/ 16 h 41"/>
                <a:gd name="T24" fmla="*/ 24 w 26"/>
                <a:gd name="T25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41">
                  <a:moveTo>
                    <a:pt x="24" y="24"/>
                  </a:moveTo>
                  <a:lnTo>
                    <a:pt x="9" y="24"/>
                  </a:lnTo>
                  <a:lnTo>
                    <a:pt x="9" y="33"/>
                  </a:lnTo>
                  <a:lnTo>
                    <a:pt x="26" y="33"/>
                  </a:lnTo>
                  <a:lnTo>
                    <a:pt x="26" y="41"/>
                  </a:lnTo>
                  <a:lnTo>
                    <a:pt x="0" y="41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7"/>
                  </a:lnTo>
                  <a:lnTo>
                    <a:pt x="9" y="7"/>
                  </a:lnTo>
                  <a:lnTo>
                    <a:pt x="9" y="16"/>
                  </a:lnTo>
                  <a:lnTo>
                    <a:pt x="24" y="16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rgbClr val="A4A5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íšlïḋê"/>
            <p:cNvSpPr/>
            <p:nvPr/>
          </p:nvSpPr>
          <p:spPr bwMode="auto">
            <a:xfrm>
              <a:off x="5500228" y="3212798"/>
              <a:ext cx="70689" cy="103510"/>
            </a:xfrm>
            <a:custGeom>
              <a:avLst/>
              <a:gdLst>
                <a:gd name="T0" fmla="*/ 0 w 120"/>
                <a:gd name="T1" fmla="*/ 4 h 173"/>
                <a:gd name="T2" fmla="*/ 51 w 120"/>
                <a:gd name="T3" fmla="*/ 0 h 173"/>
                <a:gd name="T4" fmla="*/ 102 w 120"/>
                <a:gd name="T5" fmla="*/ 14 h 173"/>
                <a:gd name="T6" fmla="*/ 120 w 120"/>
                <a:gd name="T7" fmla="*/ 54 h 173"/>
                <a:gd name="T8" fmla="*/ 105 w 120"/>
                <a:gd name="T9" fmla="*/ 94 h 173"/>
                <a:gd name="T10" fmla="*/ 50 w 120"/>
                <a:gd name="T11" fmla="*/ 112 h 173"/>
                <a:gd name="T12" fmla="*/ 37 w 120"/>
                <a:gd name="T13" fmla="*/ 112 h 173"/>
                <a:gd name="T14" fmla="*/ 37 w 120"/>
                <a:gd name="T15" fmla="*/ 173 h 173"/>
                <a:gd name="T16" fmla="*/ 0 w 120"/>
                <a:gd name="T17" fmla="*/ 173 h 173"/>
                <a:gd name="T18" fmla="*/ 0 w 120"/>
                <a:gd name="T19" fmla="*/ 4 h 173"/>
                <a:gd name="T20" fmla="*/ 37 w 120"/>
                <a:gd name="T21" fmla="*/ 82 h 173"/>
                <a:gd name="T22" fmla="*/ 50 w 120"/>
                <a:gd name="T23" fmla="*/ 83 h 173"/>
                <a:gd name="T24" fmla="*/ 83 w 120"/>
                <a:gd name="T25" fmla="*/ 55 h 173"/>
                <a:gd name="T26" fmla="*/ 53 w 120"/>
                <a:gd name="T27" fmla="*/ 29 h 173"/>
                <a:gd name="T28" fmla="*/ 37 w 120"/>
                <a:gd name="T29" fmla="*/ 31 h 173"/>
                <a:gd name="T30" fmla="*/ 37 w 120"/>
                <a:gd name="T31" fmla="*/ 82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173">
                  <a:moveTo>
                    <a:pt x="0" y="4"/>
                  </a:moveTo>
                  <a:cubicBezTo>
                    <a:pt x="12" y="2"/>
                    <a:pt x="28" y="0"/>
                    <a:pt x="51" y="0"/>
                  </a:cubicBezTo>
                  <a:cubicBezTo>
                    <a:pt x="75" y="0"/>
                    <a:pt x="91" y="5"/>
                    <a:pt x="102" y="14"/>
                  </a:cubicBezTo>
                  <a:cubicBezTo>
                    <a:pt x="113" y="23"/>
                    <a:pt x="120" y="37"/>
                    <a:pt x="120" y="54"/>
                  </a:cubicBezTo>
                  <a:cubicBezTo>
                    <a:pt x="120" y="70"/>
                    <a:pt x="115" y="85"/>
                    <a:pt x="105" y="94"/>
                  </a:cubicBezTo>
                  <a:cubicBezTo>
                    <a:pt x="92" y="107"/>
                    <a:pt x="73" y="112"/>
                    <a:pt x="50" y="112"/>
                  </a:cubicBezTo>
                  <a:cubicBezTo>
                    <a:pt x="45" y="112"/>
                    <a:pt x="41" y="112"/>
                    <a:pt x="37" y="112"/>
                  </a:cubicBezTo>
                  <a:cubicBezTo>
                    <a:pt x="37" y="173"/>
                    <a:pt x="37" y="173"/>
                    <a:pt x="37" y="173"/>
                  </a:cubicBezTo>
                  <a:cubicBezTo>
                    <a:pt x="0" y="173"/>
                    <a:pt x="0" y="173"/>
                    <a:pt x="0" y="173"/>
                  </a:cubicBezTo>
                  <a:lnTo>
                    <a:pt x="0" y="4"/>
                  </a:lnTo>
                  <a:close/>
                  <a:moveTo>
                    <a:pt x="37" y="82"/>
                  </a:moveTo>
                  <a:cubicBezTo>
                    <a:pt x="41" y="82"/>
                    <a:pt x="45" y="83"/>
                    <a:pt x="50" y="83"/>
                  </a:cubicBezTo>
                  <a:cubicBezTo>
                    <a:pt x="70" y="83"/>
                    <a:pt x="83" y="72"/>
                    <a:pt x="83" y="55"/>
                  </a:cubicBezTo>
                  <a:cubicBezTo>
                    <a:pt x="83" y="39"/>
                    <a:pt x="72" y="29"/>
                    <a:pt x="53" y="29"/>
                  </a:cubicBezTo>
                  <a:cubicBezTo>
                    <a:pt x="45" y="29"/>
                    <a:pt x="40" y="30"/>
                    <a:pt x="37" y="31"/>
                  </a:cubicBezTo>
                  <a:lnTo>
                    <a:pt x="37" y="82"/>
                  </a:lnTo>
                  <a:close/>
                </a:path>
              </a:pathLst>
            </a:custGeom>
            <a:solidFill>
              <a:srgbClr val="A4A5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îš1ïḓê"/>
            <p:cNvSpPr/>
            <p:nvPr/>
          </p:nvSpPr>
          <p:spPr bwMode="auto">
            <a:xfrm>
              <a:off x="5570917" y="3212798"/>
              <a:ext cx="93411" cy="103510"/>
            </a:xfrm>
            <a:custGeom>
              <a:avLst/>
              <a:gdLst>
                <a:gd name="T0" fmla="*/ 51 w 153"/>
                <a:gd name="T1" fmla="*/ 128 h 172"/>
                <a:gd name="T2" fmla="*/ 39 w 153"/>
                <a:gd name="T3" fmla="*/ 172 h 172"/>
                <a:gd name="T4" fmla="*/ 0 w 153"/>
                <a:gd name="T5" fmla="*/ 172 h 172"/>
                <a:gd name="T6" fmla="*/ 51 w 153"/>
                <a:gd name="T7" fmla="*/ 0 h 172"/>
                <a:gd name="T8" fmla="*/ 101 w 153"/>
                <a:gd name="T9" fmla="*/ 0 h 172"/>
                <a:gd name="T10" fmla="*/ 153 w 153"/>
                <a:gd name="T11" fmla="*/ 172 h 172"/>
                <a:gd name="T12" fmla="*/ 112 w 153"/>
                <a:gd name="T13" fmla="*/ 172 h 172"/>
                <a:gd name="T14" fmla="*/ 99 w 153"/>
                <a:gd name="T15" fmla="*/ 128 h 172"/>
                <a:gd name="T16" fmla="*/ 51 w 153"/>
                <a:gd name="T17" fmla="*/ 128 h 172"/>
                <a:gd name="T18" fmla="*/ 93 w 153"/>
                <a:gd name="T19" fmla="*/ 99 h 172"/>
                <a:gd name="T20" fmla="*/ 83 w 153"/>
                <a:gd name="T21" fmla="*/ 63 h 172"/>
                <a:gd name="T22" fmla="*/ 75 w 153"/>
                <a:gd name="T23" fmla="*/ 29 h 172"/>
                <a:gd name="T24" fmla="*/ 74 w 153"/>
                <a:gd name="T25" fmla="*/ 29 h 172"/>
                <a:gd name="T26" fmla="*/ 66 w 153"/>
                <a:gd name="T27" fmla="*/ 63 h 172"/>
                <a:gd name="T28" fmla="*/ 56 w 153"/>
                <a:gd name="T29" fmla="*/ 99 h 172"/>
                <a:gd name="T30" fmla="*/ 93 w 153"/>
                <a:gd name="T31" fmla="*/ 99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3" h="172">
                  <a:moveTo>
                    <a:pt x="51" y="128"/>
                  </a:moveTo>
                  <a:cubicBezTo>
                    <a:pt x="39" y="172"/>
                    <a:pt x="39" y="172"/>
                    <a:pt x="39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53" y="172"/>
                    <a:pt x="153" y="172"/>
                    <a:pt x="153" y="172"/>
                  </a:cubicBezTo>
                  <a:cubicBezTo>
                    <a:pt x="112" y="172"/>
                    <a:pt x="112" y="172"/>
                    <a:pt x="112" y="172"/>
                  </a:cubicBezTo>
                  <a:cubicBezTo>
                    <a:pt x="99" y="128"/>
                    <a:pt x="99" y="128"/>
                    <a:pt x="99" y="128"/>
                  </a:cubicBezTo>
                  <a:lnTo>
                    <a:pt x="51" y="128"/>
                  </a:lnTo>
                  <a:close/>
                  <a:moveTo>
                    <a:pt x="93" y="99"/>
                  </a:moveTo>
                  <a:cubicBezTo>
                    <a:pt x="83" y="63"/>
                    <a:pt x="83" y="63"/>
                    <a:pt x="83" y="63"/>
                  </a:cubicBezTo>
                  <a:cubicBezTo>
                    <a:pt x="80" y="52"/>
                    <a:pt x="77" y="40"/>
                    <a:pt x="75" y="29"/>
                  </a:cubicBezTo>
                  <a:cubicBezTo>
                    <a:pt x="74" y="29"/>
                    <a:pt x="74" y="29"/>
                    <a:pt x="74" y="29"/>
                  </a:cubicBezTo>
                  <a:cubicBezTo>
                    <a:pt x="72" y="40"/>
                    <a:pt x="69" y="53"/>
                    <a:pt x="66" y="63"/>
                  </a:cubicBezTo>
                  <a:cubicBezTo>
                    <a:pt x="56" y="99"/>
                    <a:pt x="56" y="99"/>
                    <a:pt x="56" y="99"/>
                  </a:cubicBezTo>
                  <a:lnTo>
                    <a:pt x="93" y="99"/>
                  </a:lnTo>
                  <a:close/>
                </a:path>
              </a:pathLst>
            </a:custGeom>
            <a:solidFill>
              <a:srgbClr val="A4A5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ṡļïḓé"/>
            <p:cNvSpPr/>
            <p:nvPr/>
          </p:nvSpPr>
          <p:spPr bwMode="auto">
            <a:xfrm>
              <a:off x="5674425" y="3210274"/>
              <a:ext cx="68165" cy="108559"/>
            </a:xfrm>
            <a:custGeom>
              <a:avLst/>
              <a:gdLst>
                <a:gd name="T0" fmla="*/ 8 w 115"/>
                <a:gd name="T1" fmla="*/ 134 h 176"/>
                <a:gd name="T2" fmla="*/ 50 w 115"/>
                <a:gd name="T3" fmla="*/ 145 h 176"/>
                <a:gd name="T4" fmla="*/ 76 w 115"/>
                <a:gd name="T5" fmla="*/ 126 h 176"/>
                <a:gd name="T6" fmla="*/ 48 w 115"/>
                <a:gd name="T7" fmla="*/ 102 h 176"/>
                <a:gd name="T8" fmla="*/ 2 w 115"/>
                <a:gd name="T9" fmla="*/ 51 h 176"/>
                <a:gd name="T10" fmla="*/ 66 w 115"/>
                <a:gd name="T11" fmla="*/ 0 h 176"/>
                <a:gd name="T12" fmla="*/ 109 w 115"/>
                <a:gd name="T13" fmla="*/ 8 h 176"/>
                <a:gd name="T14" fmla="*/ 100 w 115"/>
                <a:gd name="T15" fmla="*/ 40 h 176"/>
                <a:gd name="T16" fmla="*/ 65 w 115"/>
                <a:gd name="T17" fmla="*/ 31 h 176"/>
                <a:gd name="T18" fmla="*/ 40 w 115"/>
                <a:gd name="T19" fmla="*/ 48 h 176"/>
                <a:gd name="T20" fmla="*/ 72 w 115"/>
                <a:gd name="T21" fmla="*/ 72 h 176"/>
                <a:gd name="T22" fmla="*/ 115 w 115"/>
                <a:gd name="T23" fmla="*/ 123 h 176"/>
                <a:gd name="T24" fmla="*/ 47 w 115"/>
                <a:gd name="T25" fmla="*/ 176 h 176"/>
                <a:gd name="T26" fmla="*/ 0 w 115"/>
                <a:gd name="T27" fmla="*/ 166 h 176"/>
                <a:gd name="T28" fmla="*/ 8 w 115"/>
                <a:gd name="T29" fmla="*/ 13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" h="176">
                  <a:moveTo>
                    <a:pt x="8" y="134"/>
                  </a:moveTo>
                  <a:cubicBezTo>
                    <a:pt x="18" y="139"/>
                    <a:pt x="33" y="145"/>
                    <a:pt x="50" y="145"/>
                  </a:cubicBezTo>
                  <a:cubicBezTo>
                    <a:pt x="67" y="145"/>
                    <a:pt x="76" y="137"/>
                    <a:pt x="76" y="126"/>
                  </a:cubicBezTo>
                  <a:cubicBezTo>
                    <a:pt x="76" y="115"/>
                    <a:pt x="68" y="109"/>
                    <a:pt x="48" y="102"/>
                  </a:cubicBezTo>
                  <a:cubicBezTo>
                    <a:pt x="20" y="92"/>
                    <a:pt x="2" y="76"/>
                    <a:pt x="2" y="51"/>
                  </a:cubicBezTo>
                  <a:cubicBezTo>
                    <a:pt x="2" y="22"/>
                    <a:pt x="26" y="0"/>
                    <a:pt x="66" y="0"/>
                  </a:cubicBezTo>
                  <a:cubicBezTo>
                    <a:pt x="85" y="0"/>
                    <a:pt x="99" y="4"/>
                    <a:pt x="109" y="8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3" y="36"/>
                    <a:pt x="81" y="31"/>
                    <a:pt x="65" y="31"/>
                  </a:cubicBezTo>
                  <a:cubicBezTo>
                    <a:pt x="48" y="31"/>
                    <a:pt x="40" y="39"/>
                    <a:pt x="40" y="48"/>
                  </a:cubicBezTo>
                  <a:cubicBezTo>
                    <a:pt x="40" y="59"/>
                    <a:pt x="50" y="64"/>
                    <a:pt x="72" y="72"/>
                  </a:cubicBezTo>
                  <a:cubicBezTo>
                    <a:pt x="101" y="83"/>
                    <a:pt x="115" y="99"/>
                    <a:pt x="115" y="123"/>
                  </a:cubicBezTo>
                  <a:cubicBezTo>
                    <a:pt x="115" y="152"/>
                    <a:pt x="94" y="176"/>
                    <a:pt x="47" y="176"/>
                  </a:cubicBezTo>
                  <a:cubicBezTo>
                    <a:pt x="28" y="176"/>
                    <a:pt x="9" y="171"/>
                    <a:pt x="0" y="166"/>
                  </a:cubicBezTo>
                  <a:lnTo>
                    <a:pt x="8" y="134"/>
                  </a:lnTo>
                  <a:close/>
                </a:path>
              </a:pathLst>
            </a:custGeom>
            <a:solidFill>
              <a:srgbClr val="A4A5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Sļïde"/>
            <p:cNvSpPr/>
            <p:nvPr/>
          </p:nvSpPr>
          <p:spPr bwMode="auto">
            <a:xfrm>
              <a:off x="5755213" y="3210274"/>
              <a:ext cx="70689" cy="108559"/>
            </a:xfrm>
            <a:custGeom>
              <a:avLst/>
              <a:gdLst>
                <a:gd name="T0" fmla="*/ 8 w 116"/>
                <a:gd name="T1" fmla="*/ 134 h 176"/>
                <a:gd name="T2" fmla="*/ 50 w 116"/>
                <a:gd name="T3" fmla="*/ 145 h 176"/>
                <a:gd name="T4" fmla="*/ 77 w 116"/>
                <a:gd name="T5" fmla="*/ 126 h 176"/>
                <a:gd name="T6" fmla="*/ 49 w 116"/>
                <a:gd name="T7" fmla="*/ 102 h 176"/>
                <a:gd name="T8" fmla="*/ 3 w 116"/>
                <a:gd name="T9" fmla="*/ 51 h 176"/>
                <a:gd name="T10" fmla="*/ 66 w 116"/>
                <a:gd name="T11" fmla="*/ 0 h 176"/>
                <a:gd name="T12" fmla="*/ 109 w 116"/>
                <a:gd name="T13" fmla="*/ 8 h 176"/>
                <a:gd name="T14" fmla="*/ 101 w 116"/>
                <a:gd name="T15" fmla="*/ 40 h 176"/>
                <a:gd name="T16" fmla="*/ 66 w 116"/>
                <a:gd name="T17" fmla="*/ 31 h 176"/>
                <a:gd name="T18" fmla="*/ 41 w 116"/>
                <a:gd name="T19" fmla="*/ 48 h 176"/>
                <a:gd name="T20" fmla="*/ 72 w 116"/>
                <a:gd name="T21" fmla="*/ 72 h 176"/>
                <a:gd name="T22" fmla="*/ 116 w 116"/>
                <a:gd name="T23" fmla="*/ 123 h 176"/>
                <a:gd name="T24" fmla="*/ 48 w 116"/>
                <a:gd name="T25" fmla="*/ 176 h 176"/>
                <a:gd name="T26" fmla="*/ 0 w 116"/>
                <a:gd name="T27" fmla="*/ 166 h 176"/>
                <a:gd name="T28" fmla="*/ 8 w 116"/>
                <a:gd name="T29" fmla="*/ 13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6" h="176">
                  <a:moveTo>
                    <a:pt x="8" y="134"/>
                  </a:moveTo>
                  <a:cubicBezTo>
                    <a:pt x="18" y="139"/>
                    <a:pt x="34" y="145"/>
                    <a:pt x="50" y="145"/>
                  </a:cubicBezTo>
                  <a:cubicBezTo>
                    <a:pt x="68" y="145"/>
                    <a:pt x="77" y="137"/>
                    <a:pt x="77" y="126"/>
                  </a:cubicBezTo>
                  <a:cubicBezTo>
                    <a:pt x="77" y="115"/>
                    <a:pt x="69" y="109"/>
                    <a:pt x="49" y="102"/>
                  </a:cubicBezTo>
                  <a:cubicBezTo>
                    <a:pt x="21" y="92"/>
                    <a:pt x="3" y="76"/>
                    <a:pt x="3" y="51"/>
                  </a:cubicBezTo>
                  <a:cubicBezTo>
                    <a:pt x="3" y="22"/>
                    <a:pt x="27" y="0"/>
                    <a:pt x="66" y="0"/>
                  </a:cubicBezTo>
                  <a:cubicBezTo>
                    <a:pt x="85" y="0"/>
                    <a:pt x="99" y="4"/>
                    <a:pt x="109" y="8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94" y="36"/>
                    <a:pt x="82" y="31"/>
                    <a:pt x="66" y="31"/>
                  </a:cubicBezTo>
                  <a:cubicBezTo>
                    <a:pt x="49" y="31"/>
                    <a:pt x="41" y="39"/>
                    <a:pt x="41" y="48"/>
                  </a:cubicBezTo>
                  <a:cubicBezTo>
                    <a:pt x="41" y="59"/>
                    <a:pt x="51" y="64"/>
                    <a:pt x="72" y="72"/>
                  </a:cubicBezTo>
                  <a:cubicBezTo>
                    <a:pt x="102" y="83"/>
                    <a:pt x="116" y="99"/>
                    <a:pt x="116" y="123"/>
                  </a:cubicBezTo>
                  <a:cubicBezTo>
                    <a:pt x="116" y="152"/>
                    <a:pt x="94" y="176"/>
                    <a:pt x="48" y="176"/>
                  </a:cubicBezTo>
                  <a:cubicBezTo>
                    <a:pt x="29" y="176"/>
                    <a:pt x="10" y="171"/>
                    <a:pt x="0" y="166"/>
                  </a:cubicBezTo>
                  <a:lnTo>
                    <a:pt x="8" y="134"/>
                  </a:lnTo>
                  <a:close/>
                </a:path>
              </a:pathLst>
            </a:custGeom>
            <a:solidFill>
              <a:srgbClr val="A4A5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íṧḷiďe"/>
            <p:cNvSpPr/>
            <p:nvPr/>
          </p:nvSpPr>
          <p:spPr bwMode="auto">
            <a:xfrm>
              <a:off x="5833477" y="3212798"/>
              <a:ext cx="131280" cy="103510"/>
            </a:xfrm>
            <a:custGeom>
              <a:avLst/>
              <a:gdLst>
                <a:gd name="T0" fmla="*/ 40 w 214"/>
                <a:gd name="T1" fmla="*/ 172 h 172"/>
                <a:gd name="T2" fmla="*/ 0 w 214"/>
                <a:gd name="T3" fmla="*/ 0 h 172"/>
                <a:gd name="T4" fmla="*/ 41 w 214"/>
                <a:gd name="T5" fmla="*/ 0 h 172"/>
                <a:gd name="T6" fmla="*/ 53 w 214"/>
                <a:gd name="T7" fmla="*/ 71 h 172"/>
                <a:gd name="T8" fmla="*/ 63 w 214"/>
                <a:gd name="T9" fmla="*/ 131 h 172"/>
                <a:gd name="T10" fmla="*/ 64 w 214"/>
                <a:gd name="T11" fmla="*/ 131 h 172"/>
                <a:gd name="T12" fmla="*/ 75 w 214"/>
                <a:gd name="T13" fmla="*/ 71 h 172"/>
                <a:gd name="T14" fmla="*/ 89 w 214"/>
                <a:gd name="T15" fmla="*/ 0 h 172"/>
                <a:gd name="T16" fmla="*/ 129 w 214"/>
                <a:gd name="T17" fmla="*/ 0 h 172"/>
                <a:gd name="T18" fmla="*/ 143 w 214"/>
                <a:gd name="T19" fmla="*/ 73 h 172"/>
                <a:gd name="T20" fmla="*/ 152 w 214"/>
                <a:gd name="T21" fmla="*/ 130 h 172"/>
                <a:gd name="T22" fmla="*/ 152 w 214"/>
                <a:gd name="T23" fmla="*/ 130 h 172"/>
                <a:gd name="T24" fmla="*/ 162 w 214"/>
                <a:gd name="T25" fmla="*/ 71 h 172"/>
                <a:gd name="T26" fmla="*/ 176 w 214"/>
                <a:gd name="T27" fmla="*/ 0 h 172"/>
                <a:gd name="T28" fmla="*/ 214 w 214"/>
                <a:gd name="T29" fmla="*/ 0 h 172"/>
                <a:gd name="T30" fmla="*/ 171 w 214"/>
                <a:gd name="T31" fmla="*/ 172 h 172"/>
                <a:gd name="T32" fmla="*/ 130 w 214"/>
                <a:gd name="T33" fmla="*/ 172 h 172"/>
                <a:gd name="T34" fmla="*/ 116 w 214"/>
                <a:gd name="T35" fmla="*/ 98 h 172"/>
                <a:gd name="T36" fmla="*/ 108 w 214"/>
                <a:gd name="T37" fmla="*/ 45 h 172"/>
                <a:gd name="T38" fmla="*/ 107 w 214"/>
                <a:gd name="T39" fmla="*/ 45 h 172"/>
                <a:gd name="T40" fmla="*/ 97 w 214"/>
                <a:gd name="T41" fmla="*/ 98 h 172"/>
                <a:gd name="T42" fmla="*/ 81 w 214"/>
                <a:gd name="T43" fmla="*/ 172 h 172"/>
                <a:gd name="T44" fmla="*/ 40 w 214"/>
                <a:gd name="T45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172">
                  <a:moveTo>
                    <a:pt x="40" y="17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7" y="91"/>
                    <a:pt x="60" y="114"/>
                    <a:pt x="63" y="131"/>
                  </a:cubicBezTo>
                  <a:cubicBezTo>
                    <a:pt x="64" y="131"/>
                    <a:pt x="64" y="131"/>
                    <a:pt x="64" y="131"/>
                  </a:cubicBezTo>
                  <a:cubicBezTo>
                    <a:pt x="66" y="112"/>
                    <a:pt x="70" y="92"/>
                    <a:pt x="75" y="71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43" y="73"/>
                    <a:pt x="143" y="73"/>
                    <a:pt x="143" y="73"/>
                  </a:cubicBezTo>
                  <a:cubicBezTo>
                    <a:pt x="146" y="93"/>
                    <a:pt x="149" y="111"/>
                    <a:pt x="152" y="130"/>
                  </a:cubicBezTo>
                  <a:cubicBezTo>
                    <a:pt x="152" y="130"/>
                    <a:pt x="152" y="130"/>
                    <a:pt x="152" y="130"/>
                  </a:cubicBezTo>
                  <a:cubicBezTo>
                    <a:pt x="155" y="111"/>
                    <a:pt x="158" y="91"/>
                    <a:pt x="162" y="71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214" y="0"/>
                    <a:pt x="214" y="0"/>
                    <a:pt x="214" y="0"/>
                  </a:cubicBezTo>
                  <a:cubicBezTo>
                    <a:pt x="171" y="172"/>
                    <a:pt x="171" y="172"/>
                    <a:pt x="171" y="172"/>
                  </a:cubicBezTo>
                  <a:cubicBezTo>
                    <a:pt x="130" y="172"/>
                    <a:pt x="130" y="172"/>
                    <a:pt x="130" y="172"/>
                  </a:cubicBezTo>
                  <a:cubicBezTo>
                    <a:pt x="116" y="98"/>
                    <a:pt x="116" y="98"/>
                    <a:pt x="116" y="98"/>
                  </a:cubicBezTo>
                  <a:cubicBezTo>
                    <a:pt x="112" y="81"/>
                    <a:pt x="110" y="65"/>
                    <a:pt x="108" y="45"/>
                  </a:cubicBezTo>
                  <a:cubicBezTo>
                    <a:pt x="107" y="45"/>
                    <a:pt x="107" y="45"/>
                    <a:pt x="107" y="45"/>
                  </a:cubicBezTo>
                  <a:cubicBezTo>
                    <a:pt x="104" y="65"/>
                    <a:pt x="101" y="81"/>
                    <a:pt x="97" y="98"/>
                  </a:cubicBezTo>
                  <a:cubicBezTo>
                    <a:pt x="81" y="172"/>
                    <a:pt x="81" y="172"/>
                    <a:pt x="81" y="172"/>
                  </a:cubicBezTo>
                  <a:lnTo>
                    <a:pt x="40" y="172"/>
                  </a:lnTo>
                  <a:close/>
                </a:path>
              </a:pathLst>
            </a:custGeom>
            <a:solidFill>
              <a:srgbClr val="A4A5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ṩḻiḋe"/>
            <p:cNvSpPr/>
            <p:nvPr/>
          </p:nvSpPr>
          <p:spPr bwMode="auto">
            <a:xfrm>
              <a:off x="5969806" y="3210274"/>
              <a:ext cx="98461" cy="108559"/>
            </a:xfrm>
            <a:custGeom>
              <a:avLst/>
              <a:gdLst>
                <a:gd name="T0" fmla="*/ 162 w 162"/>
                <a:gd name="T1" fmla="*/ 86 h 177"/>
                <a:gd name="T2" fmla="*/ 79 w 162"/>
                <a:gd name="T3" fmla="*/ 177 h 177"/>
                <a:gd name="T4" fmla="*/ 0 w 162"/>
                <a:gd name="T5" fmla="*/ 89 h 177"/>
                <a:gd name="T6" fmla="*/ 82 w 162"/>
                <a:gd name="T7" fmla="*/ 0 h 177"/>
                <a:gd name="T8" fmla="*/ 162 w 162"/>
                <a:gd name="T9" fmla="*/ 86 h 177"/>
                <a:gd name="T10" fmla="*/ 40 w 162"/>
                <a:gd name="T11" fmla="*/ 89 h 177"/>
                <a:gd name="T12" fmla="*/ 81 w 162"/>
                <a:gd name="T13" fmla="*/ 146 h 177"/>
                <a:gd name="T14" fmla="*/ 122 w 162"/>
                <a:gd name="T15" fmla="*/ 88 h 177"/>
                <a:gd name="T16" fmla="*/ 81 w 162"/>
                <a:gd name="T17" fmla="*/ 30 h 177"/>
                <a:gd name="T18" fmla="*/ 40 w 162"/>
                <a:gd name="T19" fmla="*/ 8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2" h="177">
                  <a:moveTo>
                    <a:pt x="162" y="86"/>
                  </a:moveTo>
                  <a:cubicBezTo>
                    <a:pt x="162" y="143"/>
                    <a:pt x="128" y="177"/>
                    <a:pt x="79" y="177"/>
                  </a:cubicBezTo>
                  <a:cubicBezTo>
                    <a:pt x="30" y="177"/>
                    <a:pt x="0" y="138"/>
                    <a:pt x="0" y="89"/>
                  </a:cubicBezTo>
                  <a:cubicBezTo>
                    <a:pt x="0" y="38"/>
                    <a:pt x="33" y="0"/>
                    <a:pt x="82" y="0"/>
                  </a:cubicBezTo>
                  <a:cubicBezTo>
                    <a:pt x="134" y="0"/>
                    <a:pt x="162" y="39"/>
                    <a:pt x="162" y="86"/>
                  </a:cubicBezTo>
                  <a:close/>
                  <a:moveTo>
                    <a:pt x="40" y="89"/>
                  </a:moveTo>
                  <a:cubicBezTo>
                    <a:pt x="40" y="122"/>
                    <a:pt x="56" y="146"/>
                    <a:pt x="81" y="146"/>
                  </a:cubicBezTo>
                  <a:cubicBezTo>
                    <a:pt x="107" y="146"/>
                    <a:pt x="122" y="121"/>
                    <a:pt x="122" y="88"/>
                  </a:cubicBezTo>
                  <a:cubicBezTo>
                    <a:pt x="122" y="57"/>
                    <a:pt x="107" y="30"/>
                    <a:pt x="81" y="30"/>
                  </a:cubicBezTo>
                  <a:cubicBezTo>
                    <a:pt x="55" y="30"/>
                    <a:pt x="40" y="55"/>
                    <a:pt x="40" y="89"/>
                  </a:cubicBezTo>
                  <a:close/>
                </a:path>
              </a:pathLst>
            </a:custGeom>
            <a:solidFill>
              <a:srgbClr val="A4A5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îślídè"/>
            <p:cNvSpPr/>
            <p:nvPr/>
          </p:nvSpPr>
          <p:spPr bwMode="auto">
            <a:xfrm>
              <a:off x="6083413" y="3212798"/>
              <a:ext cx="78264" cy="103510"/>
            </a:xfrm>
            <a:custGeom>
              <a:avLst/>
              <a:gdLst>
                <a:gd name="T0" fmla="*/ 0 w 127"/>
                <a:gd name="T1" fmla="*/ 4 h 173"/>
                <a:gd name="T2" fmla="*/ 50 w 127"/>
                <a:gd name="T3" fmla="*/ 0 h 173"/>
                <a:gd name="T4" fmla="*/ 105 w 127"/>
                <a:gd name="T5" fmla="*/ 14 h 173"/>
                <a:gd name="T6" fmla="*/ 120 w 127"/>
                <a:gd name="T7" fmla="*/ 49 h 173"/>
                <a:gd name="T8" fmla="*/ 91 w 127"/>
                <a:gd name="T9" fmla="*/ 92 h 173"/>
                <a:gd name="T10" fmla="*/ 91 w 127"/>
                <a:gd name="T11" fmla="*/ 92 h 173"/>
                <a:gd name="T12" fmla="*/ 113 w 127"/>
                <a:gd name="T13" fmla="*/ 124 h 173"/>
                <a:gd name="T14" fmla="*/ 127 w 127"/>
                <a:gd name="T15" fmla="*/ 173 h 173"/>
                <a:gd name="T16" fmla="*/ 88 w 127"/>
                <a:gd name="T17" fmla="*/ 173 h 173"/>
                <a:gd name="T18" fmla="*/ 76 w 127"/>
                <a:gd name="T19" fmla="*/ 133 h 173"/>
                <a:gd name="T20" fmla="*/ 49 w 127"/>
                <a:gd name="T21" fmla="*/ 105 h 173"/>
                <a:gd name="T22" fmla="*/ 38 w 127"/>
                <a:gd name="T23" fmla="*/ 105 h 173"/>
                <a:gd name="T24" fmla="*/ 38 w 127"/>
                <a:gd name="T25" fmla="*/ 173 h 173"/>
                <a:gd name="T26" fmla="*/ 0 w 127"/>
                <a:gd name="T27" fmla="*/ 173 h 173"/>
                <a:gd name="T28" fmla="*/ 0 w 127"/>
                <a:gd name="T29" fmla="*/ 4 h 173"/>
                <a:gd name="T30" fmla="*/ 38 w 127"/>
                <a:gd name="T31" fmla="*/ 77 h 173"/>
                <a:gd name="T32" fmla="*/ 52 w 127"/>
                <a:gd name="T33" fmla="*/ 77 h 173"/>
                <a:gd name="T34" fmla="*/ 83 w 127"/>
                <a:gd name="T35" fmla="*/ 53 h 173"/>
                <a:gd name="T36" fmla="*/ 55 w 127"/>
                <a:gd name="T37" fmla="*/ 29 h 173"/>
                <a:gd name="T38" fmla="*/ 38 w 127"/>
                <a:gd name="T39" fmla="*/ 30 h 173"/>
                <a:gd name="T40" fmla="*/ 38 w 127"/>
                <a:gd name="T41" fmla="*/ 77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173">
                  <a:moveTo>
                    <a:pt x="0" y="4"/>
                  </a:moveTo>
                  <a:cubicBezTo>
                    <a:pt x="12" y="2"/>
                    <a:pt x="30" y="0"/>
                    <a:pt x="50" y="0"/>
                  </a:cubicBezTo>
                  <a:cubicBezTo>
                    <a:pt x="75" y="0"/>
                    <a:pt x="93" y="4"/>
                    <a:pt x="105" y="14"/>
                  </a:cubicBezTo>
                  <a:cubicBezTo>
                    <a:pt x="115" y="22"/>
                    <a:pt x="120" y="34"/>
                    <a:pt x="120" y="49"/>
                  </a:cubicBezTo>
                  <a:cubicBezTo>
                    <a:pt x="120" y="71"/>
                    <a:pt x="105" y="86"/>
                    <a:pt x="91" y="92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102" y="97"/>
                    <a:pt x="109" y="109"/>
                    <a:pt x="113" y="124"/>
                  </a:cubicBezTo>
                  <a:cubicBezTo>
                    <a:pt x="118" y="144"/>
                    <a:pt x="124" y="166"/>
                    <a:pt x="127" y="173"/>
                  </a:cubicBezTo>
                  <a:cubicBezTo>
                    <a:pt x="88" y="173"/>
                    <a:pt x="88" y="173"/>
                    <a:pt x="88" y="173"/>
                  </a:cubicBezTo>
                  <a:cubicBezTo>
                    <a:pt x="85" y="168"/>
                    <a:pt x="81" y="154"/>
                    <a:pt x="76" y="133"/>
                  </a:cubicBezTo>
                  <a:cubicBezTo>
                    <a:pt x="72" y="112"/>
                    <a:pt x="64" y="106"/>
                    <a:pt x="49" y="105"/>
                  </a:cubicBezTo>
                  <a:cubicBezTo>
                    <a:pt x="38" y="105"/>
                    <a:pt x="38" y="105"/>
                    <a:pt x="38" y="105"/>
                  </a:cubicBezTo>
                  <a:cubicBezTo>
                    <a:pt x="38" y="173"/>
                    <a:pt x="38" y="173"/>
                    <a:pt x="38" y="173"/>
                  </a:cubicBezTo>
                  <a:cubicBezTo>
                    <a:pt x="0" y="173"/>
                    <a:pt x="0" y="173"/>
                    <a:pt x="0" y="173"/>
                  </a:cubicBezTo>
                  <a:lnTo>
                    <a:pt x="0" y="4"/>
                  </a:lnTo>
                  <a:close/>
                  <a:moveTo>
                    <a:pt x="38" y="77"/>
                  </a:moveTo>
                  <a:cubicBezTo>
                    <a:pt x="52" y="77"/>
                    <a:pt x="52" y="77"/>
                    <a:pt x="52" y="77"/>
                  </a:cubicBezTo>
                  <a:cubicBezTo>
                    <a:pt x="71" y="77"/>
                    <a:pt x="83" y="68"/>
                    <a:pt x="83" y="53"/>
                  </a:cubicBezTo>
                  <a:cubicBezTo>
                    <a:pt x="83" y="37"/>
                    <a:pt x="72" y="29"/>
                    <a:pt x="55" y="29"/>
                  </a:cubicBezTo>
                  <a:cubicBezTo>
                    <a:pt x="46" y="29"/>
                    <a:pt x="40" y="30"/>
                    <a:pt x="38" y="30"/>
                  </a:cubicBezTo>
                  <a:lnTo>
                    <a:pt x="38" y="77"/>
                  </a:lnTo>
                  <a:close/>
                </a:path>
              </a:pathLst>
            </a:custGeom>
            <a:solidFill>
              <a:srgbClr val="A4A5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î$ľïḓê"/>
            <p:cNvSpPr/>
            <p:nvPr/>
          </p:nvSpPr>
          <p:spPr bwMode="auto">
            <a:xfrm>
              <a:off x="6174299" y="3212798"/>
              <a:ext cx="88362" cy="106034"/>
            </a:xfrm>
            <a:custGeom>
              <a:avLst/>
              <a:gdLst>
                <a:gd name="T0" fmla="*/ 0 w 148"/>
                <a:gd name="T1" fmla="*/ 4 h 175"/>
                <a:gd name="T2" fmla="*/ 51 w 148"/>
                <a:gd name="T3" fmla="*/ 0 h 175"/>
                <a:gd name="T4" fmla="*/ 120 w 148"/>
                <a:gd name="T5" fmla="*/ 18 h 175"/>
                <a:gd name="T6" fmla="*/ 148 w 148"/>
                <a:gd name="T7" fmla="*/ 83 h 175"/>
                <a:gd name="T8" fmla="*/ 120 w 148"/>
                <a:gd name="T9" fmla="*/ 152 h 175"/>
                <a:gd name="T10" fmla="*/ 43 w 148"/>
                <a:gd name="T11" fmla="*/ 175 h 175"/>
                <a:gd name="T12" fmla="*/ 0 w 148"/>
                <a:gd name="T13" fmla="*/ 172 h 175"/>
                <a:gd name="T14" fmla="*/ 0 w 148"/>
                <a:gd name="T15" fmla="*/ 4 h 175"/>
                <a:gd name="T16" fmla="*/ 38 w 148"/>
                <a:gd name="T17" fmla="*/ 144 h 175"/>
                <a:gd name="T18" fmla="*/ 51 w 148"/>
                <a:gd name="T19" fmla="*/ 144 h 175"/>
                <a:gd name="T20" fmla="*/ 108 w 148"/>
                <a:gd name="T21" fmla="*/ 84 h 175"/>
                <a:gd name="T22" fmla="*/ 55 w 148"/>
                <a:gd name="T23" fmla="*/ 30 h 175"/>
                <a:gd name="T24" fmla="*/ 38 w 148"/>
                <a:gd name="T25" fmla="*/ 31 h 175"/>
                <a:gd name="T26" fmla="*/ 38 w 148"/>
                <a:gd name="T27" fmla="*/ 144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8" h="175">
                  <a:moveTo>
                    <a:pt x="0" y="4"/>
                  </a:moveTo>
                  <a:cubicBezTo>
                    <a:pt x="14" y="1"/>
                    <a:pt x="32" y="0"/>
                    <a:pt x="51" y="0"/>
                  </a:cubicBezTo>
                  <a:cubicBezTo>
                    <a:pt x="83" y="0"/>
                    <a:pt x="104" y="6"/>
                    <a:pt x="120" y="18"/>
                  </a:cubicBezTo>
                  <a:cubicBezTo>
                    <a:pt x="137" y="32"/>
                    <a:pt x="148" y="53"/>
                    <a:pt x="148" y="83"/>
                  </a:cubicBezTo>
                  <a:cubicBezTo>
                    <a:pt x="148" y="116"/>
                    <a:pt x="137" y="138"/>
                    <a:pt x="120" y="152"/>
                  </a:cubicBezTo>
                  <a:cubicBezTo>
                    <a:pt x="103" y="167"/>
                    <a:pt x="76" y="175"/>
                    <a:pt x="43" y="175"/>
                  </a:cubicBezTo>
                  <a:cubicBezTo>
                    <a:pt x="23" y="175"/>
                    <a:pt x="9" y="173"/>
                    <a:pt x="0" y="172"/>
                  </a:cubicBezTo>
                  <a:lnTo>
                    <a:pt x="0" y="4"/>
                  </a:lnTo>
                  <a:close/>
                  <a:moveTo>
                    <a:pt x="38" y="144"/>
                  </a:moveTo>
                  <a:cubicBezTo>
                    <a:pt x="41" y="144"/>
                    <a:pt x="46" y="144"/>
                    <a:pt x="51" y="144"/>
                  </a:cubicBezTo>
                  <a:cubicBezTo>
                    <a:pt x="86" y="145"/>
                    <a:pt x="108" y="125"/>
                    <a:pt x="108" y="84"/>
                  </a:cubicBezTo>
                  <a:cubicBezTo>
                    <a:pt x="108" y="49"/>
                    <a:pt x="88" y="30"/>
                    <a:pt x="55" y="30"/>
                  </a:cubicBezTo>
                  <a:cubicBezTo>
                    <a:pt x="47" y="30"/>
                    <a:pt x="41" y="31"/>
                    <a:pt x="38" y="31"/>
                  </a:cubicBezTo>
                  <a:lnTo>
                    <a:pt x="38" y="144"/>
                  </a:lnTo>
                  <a:close/>
                </a:path>
              </a:pathLst>
            </a:custGeom>
            <a:solidFill>
              <a:srgbClr val="A4A5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í$ḻîḍê"/>
            <p:cNvSpPr/>
            <p:nvPr/>
          </p:nvSpPr>
          <p:spPr bwMode="auto">
            <a:xfrm>
              <a:off x="6997323" y="2306462"/>
              <a:ext cx="371119" cy="1305226"/>
            </a:xfrm>
            <a:custGeom>
              <a:avLst/>
              <a:gdLst>
                <a:gd name="T0" fmla="*/ 101 w 147"/>
                <a:gd name="T1" fmla="*/ 26 h 517"/>
                <a:gd name="T2" fmla="*/ 73 w 147"/>
                <a:gd name="T3" fmla="*/ 0 h 517"/>
                <a:gd name="T4" fmla="*/ 46 w 147"/>
                <a:gd name="T5" fmla="*/ 26 h 517"/>
                <a:gd name="T6" fmla="*/ 0 w 147"/>
                <a:gd name="T7" fmla="*/ 26 h 517"/>
                <a:gd name="T8" fmla="*/ 0 w 147"/>
                <a:gd name="T9" fmla="*/ 517 h 517"/>
                <a:gd name="T10" fmla="*/ 147 w 147"/>
                <a:gd name="T11" fmla="*/ 517 h 517"/>
                <a:gd name="T12" fmla="*/ 147 w 147"/>
                <a:gd name="T13" fmla="*/ 26 h 517"/>
                <a:gd name="T14" fmla="*/ 101 w 147"/>
                <a:gd name="T15" fmla="*/ 26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" h="517">
                  <a:moveTo>
                    <a:pt x="101" y="26"/>
                  </a:moveTo>
                  <a:lnTo>
                    <a:pt x="73" y="0"/>
                  </a:lnTo>
                  <a:lnTo>
                    <a:pt x="46" y="26"/>
                  </a:lnTo>
                  <a:lnTo>
                    <a:pt x="0" y="26"/>
                  </a:lnTo>
                  <a:lnTo>
                    <a:pt x="0" y="517"/>
                  </a:lnTo>
                  <a:lnTo>
                    <a:pt x="147" y="517"/>
                  </a:lnTo>
                  <a:lnTo>
                    <a:pt x="147" y="26"/>
                  </a:lnTo>
                  <a:lnTo>
                    <a:pt x="101" y="26"/>
                  </a:lnTo>
                  <a:close/>
                </a:path>
              </a:pathLst>
            </a:custGeom>
            <a:solidFill>
              <a:srgbClr val="F37A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ïṡḷiḑè"/>
            <p:cNvSpPr/>
            <p:nvPr/>
          </p:nvSpPr>
          <p:spPr bwMode="auto">
            <a:xfrm>
              <a:off x="7088209" y="3359226"/>
              <a:ext cx="189347" cy="131280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iṡḻïḓè"/>
            <p:cNvSpPr/>
            <p:nvPr/>
          </p:nvSpPr>
          <p:spPr bwMode="auto">
            <a:xfrm>
              <a:off x="7247260" y="3321357"/>
              <a:ext cx="63116" cy="63116"/>
            </a:xfrm>
            <a:custGeom>
              <a:avLst/>
              <a:gdLst>
                <a:gd name="T0" fmla="*/ 21 w 25"/>
                <a:gd name="T1" fmla="*/ 0 h 25"/>
                <a:gd name="T2" fmla="*/ 0 w 25"/>
                <a:gd name="T3" fmla="*/ 0 h 25"/>
                <a:gd name="T4" fmla="*/ 0 w 25"/>
                <a:gd name="T5" fmla="*/ 4 h 25"/>
                <a:gd name="T6" fmla="*/ 21 w 25"/>
                <a:gd name="T7" fmla="*/ 4 h 25"/>
                <a:gd name="T8" fmla="*/ 21 w 25"/>
                <a:gd name="T9" fmla="*/ 25 h 25"/>
                <a:gd name="T10" fmla="*/ 25 w 25"/>
                <a:gd name="T11" fmla="*/ 25 h 25"/>
                <a:gd name="T12" fmla="*/ 25 w 25"/>
                <a:gd name="T13" fmla="*/ 4 h 25"/>
                <a:gd name="T14" fmla="*/ 25 w 25"/>
                <a:gd name="T15" fmla="*/ 0 h 25"/>
                <a:gd name="T16" fmla="*/ 21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21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1" y="4"/>
                  </a:lnTo>
                  <a:lnTo>
                    <a:pt x="21" y="25"/>
                  </a:lnTo>
                  <a:lnTo>
                    <a:pt x="25" y="25"/>
                  </a:lnTo>
                  <a:lnTo>
                    <a:pt x="25" y="4"/>
                  </a:lnTo>
                  <a:lnTo>
                    <a:pt x="25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ïṡ1îḋè"/>
            <p:cNvSpPr/>
            <p:nvPr/>
          </p:nvSpPr>
          <p:spPr bwMode="auto">
            <a:xfrm>
              <a:off x="7247260" y="3460210"/>
              <a:ext cx="63116" cy="63116"/>
            </a:xfrm>
            <a:custGeom>
              <a:avLst/>
              <a:gdLst>
                <a:gd name="T0" fmla="*/ 25 w 25"/>
                <a:gd name="T1" fmla="*/ 21 h 25"/>
                <a:gd name="T2" fmla="*/ 25 w 25"/>
                <a:gd name="T3" fmla="*/ 0 h 25"/>
                <a:gd name="T4" fmla="*/ 21 w 25"/>
                <a:gd name="T5" fmla="*/ 0 h 25"/>
                <a:gd name="T6" fmla="*/ 21 w 25"/>
                <a:gd name="T7" fmla="*/ 21 h 25"/>
                <a:gd name="T8" fmla="*/ 0 w 25"/>
                <a:gd name="T9" fmla="*/ 21 h 25"/>
                <a:gd name="T10" fmla="*/ 0 w 25"/>
                <a:gd name="T11" fmla="*/ 25 h 25"/>
                <a:gd name="T12" fmla="*/ 21 w 25"/>
                <a:gd name="T13" fmla="*/ 25 h 25"/>
                <a:gd name="T14" fmla="*/ 25 w 25"/>
                <a:gd name="T15" fmla="*/ 25 h 25"/>
                <a:gd name="T16" fmla="*/ 25 w 25"/>
                <a:gd name="T17" fmla="*/ 2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25" y="21"/>
                  </a:moveTo>
                  <a:lnTo>
                    <a:pt x="25" y="0"/>
                  </a:lnTo>
                  <a:lnTo>
                    <a:pt x="21" y="0"/>
                  </a:lnTo>
                  <a:lnTo>
                    <a:pt x="21" y="21"/>
                  </a:lnTo>
                  <a:lnTo>
                    <a:pt x="0" y="21"/>
                  </a:lnTo>
                  <a:lnTo>
                    <a:pt x="0" y="25"/>
                  </a:lnTo>
                  <a:lnTo>
                    <a:pt x="21" y="25"/>
                  </a:lnTo>
                  <a:lnTo>
                    <a:pt x="25" y="25"/>
                  </a:lnTo>
                  <a:lnTo>
                    <a:pt x="25" y="2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íṥḻiḍê"/>
            <p:cNvSpPr/>
            <p:nvPr/>
          </p:nvSpPr>
          <p:spPr bwMode="auto">
            <a:xfrm>
              <a:off x="7052864" y="3460210"/>
              <a:ext cx="65640" cy="63116"/>
            </a:xfrm>
            <a:custGeom>
              <a:avLst/>
              <a:gdLst>
                <a:gd name="T0" fmla="*/ 4 w 26"/>
                <a:gd name="T1" fmla="*/ 25 h 25"/>
                <a:gd name="T2" fmla="*/ 26 w 26"/>
                <a:gd name="T3" fmla="*/ 25 h 25"/>
                <a:gd name="T4" fmla="*/ 26 w 26"/>
                <a:gd name="T5" fmla="*/ 21 h 25"/>
                <a:gd name="T6" fmla="*/ 4 w 26"/>
                <a:gd name="T7" fmla="*/ 21 h 25"/>
                <a:gd name="T8" fmla="*/ 4 w 26"/>
                <a:gd name="T9" fmla="*/ 0 h 25"/>
                <a:gd name="T10" fmla="*/ 0 w 26"/>
                <a:gd name="T11" fmla="*/ 0 h 25"/>
                <a:gd name="T12" fmla="*/ 0 w 26"/>
                <a:gd name="T13" fmla="*/ 21 h 25"/>
                <a:gd name="T14" fmla="*/ 0 w 26"/>
                <a:gd name="T15" fmla="*/ 25 h 25"/>
                <a:gd name="T16" fmla="*/ 4 w 26"/>
                <a:gd name="T1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4" y="25"/>
                  </a:moveTo>
                  <a:lnTo>
                    <a:pt x="26" y="25"/>
                  </a:lnTo>
                  <a:lnTo>
                    <a:pt x="26" y="21"/>
                  </a:lnTo>
                  <a:lnTo>
                    <a:pt x="4" y="21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0" y="25"/>
                  </a:lnTo>
                  <a:lnTo>
                    <a:pt x="4" y="2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îṥ1ïḓé"/>
            <p:cNvSpPr/>
            <p:nvPr/>
          </p:nvSpPr>
          <p:spPr bwMode="auto">
            <a:xfrm>
              <a:off x="7052864" y="3321357"/>
              <a:ext cx="65640" cy="63116"/>
            </a:xfrm>
            <a:custGeom>
              <a:avLst/>
              <a:gdLst>
                <a:gd name="T0" fmla="*/ 0 w 26"/>
                <a:gd name="T1" fmla="*/ 4 h 25"/>
                <a:gd name="T2" fmla="*/ 0 w 26"/>
                <a:gd name="T3" fmla="*/ 25 h 25"/>
                <a:gd name="T4" fmla="*/ 4 w 26"/>
                <a:gd name="T5" fmla="*/ 25 h 25"/>
                <a:gd name="T6" fmla="*/ 4 w 26"/>
                <a:gd name="T7" fmla="*/ 4 h 25"/>
                <a:gd name="T8" fmla="*/ 26 w 26"/>
                <a:gd name="T9" fmla="*/ 4 h 25"/>
                <a:gd name="T10" fmla="*/ 26 w 26"/>
                <a:gd name="T11" fmla="*/ 0 h 25"/>
                <a:gd name="T12" fmla="*/ 4 w 26"/>
                <a:gd name="T13" fmla="*/ 0 h 25"/>
                <a:gd name="T14" fmla="*/ 0 w 26"/>
                <a:gd name="T15" fmla="*/ 0 h 25"/>
                <a:gd name="T16" fmla="*/ 0 w 26"/>
                <a:gd name="T17" fmla="*/ 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0" y="4"/>
                  </a:moveTo>
                  <a:lnTo>
                    <a:pt x="0" y="25"/>
                  </a:lnTo>
                  <a:lnTo>
                    <a:pt x="4" y="25"/>
                  </a:lnTo>
                  <a:lnTo>
                    <a:pt x="4" y="4"/>
                  </a:lnTo>
                  <a:lnTo>
                    <a:pt x="26" y="4"/>
                  </a:lnTo>
                  <a:lnTo>
                    <a:pt x="26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iṥ1ïdê"/>
            <p:cNvSpPr/>
            <p:nvPr/>
          </p:nvSpPr>
          <p:spPr bwMode="auto">
            <a:xfrm>
              <a:off x="7131128" y="2970435"/>
              <a:ext cx="103510" cy="85837"/>
            </a:xfrm>
            <a:custGeom>
              <a:avLst/>
              <a:gdLst>
                <a:gd name="T0" fmla="*/ 71 w 168"/>
                <a:gd name="T1" fmla="*/ 141 h 141"/>
                <a:gd name="T2" fmla="*/ 71 w 168"/>
                <a:gd name="T3" fmla="*/ 141 h 141"/>
                <a:gd name="T4" fmla="*/ 71 w 168"/>
                <a:gd name="T5" fmla="*/ 141 h 141"/>
                <a:gd name="T6" fmla="*/ 75 w 168"/>
                <a:gd name="T7" fmla="*/ 141 h 141"/>
                <a:gd name="T8" fmla="*/ 77 w 168"/>
                <a:gd name="T9" fmla="*/ 140 h 141"/>
                <a:gd name="T10" fmla="*/ 80 w 168"/>
                <a:gd name="T11" fmla="*/ 139 h 141"/>
                <a:gd name="T12" fmla="*/ 82 w 168"/>
                <a:gd name="T13" fmla="*/ 138 h 141"/>
                <a:gd name="T14" fmla="*/ 85 w 168"/>
                <a:gd name="T15" fmla="*/ 137 h 141"/>
                <a:gd name="T16" fmla="*/ 86 w 168"/>
                <a:gd name="T17" fmla="*/ 135 h 141"/>
                <a:gd name="T18" fmla="*/ 87 w 168"/>
                <a:gd name="T19" fmla="*/ 134 h 141"/>
                <a:gd name="T20" fmla="*/ 88 w 168"/>
                <a:gd name="T21" fmla="*/ 133 h 141"/>
                <a:gd name="T22" fmla="*/ 89 w 168"/>
                <a:gd name="T23" fmla="*/ 132 h 141"/>
                <a:gd name="T24" fmla="*/ 160 w 168"/>
                <a:gd name="T25" fmla="*/ 42 h 141"/>
                <a:gd name="T26" fmla="*/ 156 w 168"/>
                <a:gd name="T27" fmla="*/ 8 h 141"/>
                <a:gd name="T28" fmla="*/ 122 w 168"/>
                <a:gd name="T29" fmla="*/ 13 h 141"/>
                <a:gd name="T30" fmla="*/ 69 w 168"/>
                <a:gd name="T31" fmla="*/ 81 h 141"/>
                <a:gd name="T32" fmla="*/ 44 w 168"/>
                <a:gd name="T33" fmla="*/ 56 h 141"/>
                <a:gd name="T34" fmla="*/ 10 w 168"/>
                <a:gd name="T35" fmla="*/ 55 h 141"/>
                <a:gd name="T36" fmla="*/ 10 w 168"/>
                <a:gd name="T37" fmla="*/ 89 h 141"/>
                <a:gd name="T38" fmla="*/ 54 w 168"/>
                <a:gd name="T39" fmla="*/ 134 h 141"/>
                <a:gd name="T40" fmla="*/ 55 w 168"/>
                <a:gd name="T41" fmla="*/ 135 h 141"/>
                <a:gd name="T42" fmla="*/ 56 w 168"/>
                <a:gd name="T43" fmla="*/ 136 h 141"/>
                <a:gd name="T44" fmla="*/ 57 w 168"/>
                <a:gd name="T45" fmla="*/ 137 h 141"/>
                <a:gd name="T46" fmla="*/ 58 w 168"/>
                <a:gd name="T47" fmla="*/ 138 h 141"/>
                <a:gd name="T48" fmla="*/ 61 w 168"/>
                <a:gd name="T49" fmla="*/ 139 h 141"/>
                <a:gd name="T50" fmla="*/ 62 w 168"/>
                <a:gd name="T51" fmla="*/ 140 h 141"/>
                <a:gd name="T52" fmla="*/ 65 w 168"/>
                <a:gd name="T53" fmla="*/ 141 h 141"/>
                <a:gd name="T54" fmla="*/ 66 w 168"/>
                <a:gd name="T55" fmla="*/ 141 h 141"/>
                <a:gd name="T56" fmla="*/ 71 w 168"/>
                <a:gd name="T57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8" h="141">
                  <a:moveTo>
                    <a:pt x="71" y="141"/>
                  </a:moveTo>
                  <a:cubicBezTo>
                    <a:pt x="71" y="141"/>
                    <a:pt x="71" y="141"/>
                    <a:pt x="71" y="141"/>
                  </a:cubicBezTo>
                  <a:cubicBezTo>
                    <a:pt x="71" y="141"/>
                    <a:pt x="71" y="141"/>
                    <a:pt x="71" y="141"/>
                  </a:cubicBezTo>
                  <a:cubicBezTo>
                    <a:pt x="72" y="141"/>
                    <a:pt x="74" y="141"/>
                    <a:pt x="75" y="141"/>
                  </a:cubicBezTo>
                  <a:cubicBezTo>
                    <a:pt x="76" y="141"/>
                    <a:pt x="76" y="140"/>
                    <a:pt x="77" y="140"/>
                  </a:cubicBezTo>
                  <a:cubicBezTo>
                    <a:pt x="78" y="140"/>
                    <a:pt x="79" y="140"/>
                    <a:pt x="80" y="139"/>
                  </a:cubicBezTo>
                  <a:cubicBezTo>
                    <a:pt x="81" y="139"/>
                    <a:pt x="81" y="139"/>
                    <a:pt x="82" y="138"/>
                  </a:cubicBezTo>
                  <a:cubicBezTo>
                    <a:pt x="83" y="138"/>
                    <a:pt x="84" y="137"/>
                    <a:pt x="85" y="137"/>
                  </a:cubicBezTo>
                  <a:cubicBezTo>
                    <a:pt x="85" y="136"/>
                    <a:pt x="86" y="136"/>
                    <a:pt x="86" y="135"/>
                  </a:cubicBezTo>
                  <a:cubicBezTo>
                    <a:pt x="87" y="134"/>
                    <a:pt x="87" y="134"/>
                    <a:pt x="87" y="134"/>
                  </a:cubicBezTo>
                  <a:cubicBezTo>
                    <a:pt x="88" y="134"/>
                    <a:pt x="88" y="133"/>
                    <a:pt x="88" y="133"/>
                  </a:cubicBezTo>
                  <a:cubicBezTo>
                    <a:pt x="89" y="132"/>
                    <a:pt x="89" y="132"/>
                    <a:pt x="89" y="13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8" y="31"/>
                    <a:pt x="166" y="16"/>
                    <a:pt x="156" y="8"/>
                  </a:cubicBezTo>
                  <a:cubicBezTo>
                    <a:pt x="145" y="0"/>
                    <a:pt x="130" y="2"/>
                    <a:pt x="122" y="13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35" y="46"/>
                    <a:pt x="20" y="46"/>
                    <a:pt x="10" y="55"/>
                  </a:cubicBezTo>
                  <a:cubicBezTo>
                    <a:pt x="1" y="64"/>
                    <a:pt x="0" y="79"/>
                    <a:pt x="10" y="89"/>
                  </a:cubicBezTo>
                  <a:cubicBezTo>
                    <a:pt x="54" y="134"/>
                    <a:pt x="54" y="134"/>
                    <a:pt x="54" y="134"/>
                  </a:cubicBezTo>
                  <a:cubicBezTo>
                    <a:pt x="54" y="134"/>
                    <a:pt x="54" y="135"/>
                    <a:pt x="55" y="135"/>
                  </a:cubicBezTo>
                  <a:cubicBezTo>
                    <a:pt x="55" y="135"/>
                    <a:pt x="56" y="136"/>
                    <a:pt x="56" y="136"/>
                  </a:cubicBezTo>
                  <a:cubicBezTo>
                    <a:pt x="57" y="137"/>
                    <a:pt x="57" y="137"/>
                    <a:pt x="57" y="137"/>
                  </a:cubicBezTo>
                  <a:cubicBezTo>
                    <a:pt x="57" y="137"/>
                    <a:pt x="58" y="137"/>
                    <a:pt x="58" y="138"/>
                  </a:cubicBezTo>
                  <a:cubicBezTo>
                    <a:pt x="59" y="138"/>
                    <a:pt x="60" y="139"/>
                    <a:pt x="61" y="139"/>
                  </a:cubicBezTo>
                  <a:cubicBezTo>
                    <a:pt x="61" y="139"/>
                    <a:pt x="62" y="139"/>
                    <a:pt x="62" y="140"/>
                  </a:cubicBezTo>
                  <a:cubicBezTo>
                    <a:pt x="63" y="140"/>
                    <a:pt x="64" y="140"/>
                    <a:pt x="65" y="141"/>
                  </a:cubicBezTo>
                  <a:cubicBezTo>
                    <a:pt x="65" y="141"/>
                    <a:pt x="66" y="141"/>
                    <a:pt x="66" y="141"/>
                  </a:cubicBezTo>
                  <a:cubicBezTo>
                    <a:pt x="68" y="141"/>
                    <a:pt x="69" y="141"/>
                    <a:pt x="71" y="14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íśḷïḍê"/>
            <p:cNvSpPr/>
            <p:nvPr/>
          </p:nvSpPr>
          <p:spPr bwMode="auto">
            <a:xfrm>
              <a:off x="7171522" y="2932567"/>
              <a:ext cx="25246" cy="25246"/>
            </a:xfrm>
            <a:prstGeom prst="ellipse">
              <a:avLst/>
            </a:pr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íṣļiďè"/>
            <p:cNvSpPr/>
            <p:nvPr/>
          </p:nvSpPr>
          <p:spPr bwMode="auto">
            <a:xfrm>
              <a:off x="7095784" y="3005780"/>
              <a:ext cx="22722" cy="25246"/>
            </a:xfrm>
            <a:prstGeom prst="ellipse">
              <a:avLst/>
            </a:pr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ïşḻíḋê"/>
            <p:cNvSpPr/>
            <p:nvPr/>
          </p:nvSpPr>
          <p:spPr bwMode="auto">
            <a:xfrm>
              <a:off x="7242211" y="3005780"/>
              <a:ext cx="22722" cy="25246"/>
            </a:xfrm>
            <a:prstGeom prst="ellipse">
              <a:avLst/>
            </a:pr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iš1ïḓe"/>
            <p:cNvSpPr/>
            <p:nvPr/>
          </p:nvSpPr>
          <p:spPr bwMode="auto">
            <a:xfrm>
              <a:off x="7047815" y="2887124"/>
              <a:ext cx="267609" cy="265085"/>
            </a:xfrm>
            <a:custGeom>
              <a:avLst/>
              <a:gdLst>
                <a:gd name="T0" fmla="*/ 365 w 441"/>
                <a:gd name="T1" fmla="*/ 54 h 437"/>
                <a:gd name="T2" fmla="*/ 221 w 441"/>
                <a:gd name="T3" fmla="*/ 0 h 437"/>
                <a:gd name="T4" fmla="*/ 77 w 441"/>
                <a:gd name="T5" fmla="*/ 54 h 437"/>
                <a:gd name="T6" fmla="*/ 0 w 441"/>
                <a:gd name="T7" fmla="*/ 219 h 437"/>
                <a:gd name="T8" fmla="*/ 77 w 441"/>
                <a:gd name="T9" fmla="*/ 383 h 437"/>
                <a:gd name="T10" fmla="*/ 221 w 441"/>
                <a:gd name="T11" fmla="*/ 437 h 437"/>
                <a:gd name="T12" fmla="*/ 365 w 441"/>
                <a:gd name="T13" fmla="*/ 384 h 437"/>
                <a:gd name="T14" fmla="*/ 441 w 441"/>
                <a:gd name="T15" fmla="*/ 219 h 437"/>
                <a:gd name="T16" fmla="*/ 365 w 441"/>
                <a:gd name="T17" fmla="*/ 54 h 437"/>
                <a:gd name="T18" fmla="*/ 221 w 441"/>
                <a:gd name="T19" fmla="*/ 383 h 437"/>
                <a:gd name="T20" fmla="*/ 55 w 441"/>
                <a:gd name="T21" fmla="*/ 219 h 437"/>
                <a:gd name="T22" fmla="*/ 221 w 441"/>
                <a:gd name="T23" fmla="*/ 54 h 437"/>
                <a:gd name="T24" fmla="*/ 387 w 441"/>
                <a:gd name="T25" fmla="*/ 219 h 437"/>
                <a:gd name="T26" fmla="*/ 221 w 441"/>
                <a:gd name="T27" fmla="*/ 383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1" h="437">
                  <a:moveTo>
                    <a:pt x="365" y="54"/>
                  </a:moveTo>
                  <a:cubicBezTo>
                    <a:pt x="326" y="20"/>
                    <a:pt x="276" y="0"/>
                    <a:pt x="221" y="0"/>
                  </a:cubicBezTo>
                  <a:cubicBezTo>
                    <a:pt x="166" y="0"/>
                    <a:pt x="116" y="20"/>
                    <a:pt x="77" y="54"/>
                  </a:cubicBezTo>
                  <a:cubicBezTo>
                    <a:pt x="31" y="94"/>
                    <a:pt x="1" y="153"/>
                    <a:pt x="0" y="219"/>
                  </a:cubicBezTo>
                  <a:cubicBezTo>
                    <a:pt x="1" y="284"/>
                    <a:pt x="31" y="343"/>
                    <a:pt x="77" y="383"/>
                  </a:cubicBezTo>
                  <a:cubicBezTo>
                    <a:pt x="116" y="417"/>
                    <a:pt x="166" y="437"/>
                    <a:pt x="221" y="437"/>
                  </a:cubicBezTo>
                  <a:cubicBezTo>
                    <a:pt x="276" y="437"/>
                    <a:pt x="326" y="417"/>
                    <a:pt x="365" y="384"/>
                  </a:cubicBezTo>
                  <a:cubicBezTo>
                    <a:pt x="411" y="343"/>
                    <a:pt x="441" y="284"/>
                    <a:pt x="441" y="219"/>
                  </a:cubicBezTo>
                  <a:cubicBezTo>
                    <a:pt x="441" y="153"/>
                    <a:pt x="411" y="94"/>
                    <a:pt x="365" y="54"/>
                  </a:cubicBezTo>
                  <a:close/>
                  <a:moveTo>
                    <a:pt x="221" y="383"/>
                  </a:moveTo>
                  <a:cubicBezTo>
                    <a:pt x="130" y="383"/>
                    <a:pt x="56" y="309"/>
                    <a:pt x="55" y="219"/>
                  </a:cubicBezTo>
                  <a:cubicBezTo>
                    <a:pt x="56" y="128"/>
                    <a:pt x="130" y="54"/>
                    <a:pt x="221" y="54"/>
                  </a:cubicBezTo>
                  <a:cubicBezTo>
                    <a:pt x="312" y="54"/>
                    <a:pt x="386" y="128"/>
                    <a:pt x="387" y="219"/>
                  </a:cubicBezTo>
                  <a:cubicBezTo>
                    <a:pt x="386" y="309"/>
                    <a:pt x="312" y="383"/>
                    <a:pt x="221" y="3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íśļíḓe"/>
            <p:cNvSpPr/>
            <p:nvPr/>
          </p:nvSpPr>
          <p:spPr bwMode="auto">
            <a:xfrm>
              <a:off x="7171522" y="3081518"/>
              <a:ext cx="25246" cy="22722"/>
            </a:xfrm>
            <a:prstGeom prst="ellipse">
              <a:avLst/>
            </a:pr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išlidê"/>
            <p:cNvSpPr/>
            <p:nvPr/>
          </p:nvSpPr>
          <p:spPr bwMode="auto">
            <a:xfrm>
              <a:off x="7047815" y="2457939"/>
              <a:ext cx="181772" cy="270134"/>
            </a:xfrm>
            <a:custGeom>
              <a:avLst/>
              <a:gdLst>
                <a:gd name="T0" fmla="*/ 52 w 297"/>
                <a:gd name="T1" fmla="*/ 259 h 446"/>
                <a:gd name="T2" fmla="*/ 194 w 297"/>
                <a:gd name="T3" fmla="*/ 93 h 446"/>
                <a:gd name="T4" fmla="*/ 194 w 297"/>
                <a:gd name="T5" fmla="*/ 130 h 446"/>
                <a:gd name="T6" fmla="*/ 297 w 297"/>
                <a:gd name="T7" fmla="*/ 65 h 446"/>
                <a:gd name="T8" fmla="*/ 194 w 297"/>
                <a:gd name="T9" fmla="*/ 0 h 446"/>
                <a:gd name="T10" fmla="*/ 194 w 297"/>
                <a:gd name="T11" fmla="*/ 41 h 446"/>
                <a:gd name="T12" fmla="*/ 0 w 297"/>
                <a:gd name="T13" fmla="*/ 259 h 446"/>
                <a:gd name="T14" fmla="*/ 105 w 297"/>
                <a:gd name="T15" fmla="*/ 446 h 446"/>
                <a:gd name="T16" fmla="*/ 155 w 297"/>
                <a:gd name="T17" fmla="*/ 414 h 446"/>
                <a:gd name="T18" fmla="*/ 52 w 297"/>
                <a:gd name="T19" fmla="*/ 259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7" h="446">
                  <a:moveTo>
                    <a:pt x="52" y="259"/>
                  </a:moveTo>
                  <a:cubicBezTo>
                    <a:pt x="52" y="175"/>
                    <a:pt x="113" y="106"/>
                    <a:pt x="194" y="93"/>
                  </a:cubicBezTo>
                  <a:cubicBezTo>
                    <a:pt x="194" y="130"/>
                    <a:pt x="194" y="130"/>
                    <a:pt x="194" y="130"/>
                  </a:cubicBezTo>
                  <a:cubicBezTo>
                    <a:pt x="297" y="65"/>
                    <a:pt x="297" y="65"/>
                    <a:pt x="297" y="65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94" y="41"/>
                    <a:pt x="194" y="41"/>
                    <a:pt x="194" y="41"/>
                  </a:cubicBezTo>
                  <a:cubicBezTo>
                    <a:pt x="85" y="54"/>
                    <a:pt x="0" y="147"/>
                    <a:pt x="0" y="259"/>
                  </a:cubicBezTo>
                  <a:cubicBezTo>
                    <a:pt x="0" y="338"/>
                    <a:pt x="42" y="407"/>
                    <a:pt x="105" y="446"/>
                  </a:cubicBezTo>
                  <a:cubicBezTo>
                    <a:pt x="155" y="414"/>
                    <a:pt x="155" y="414"/>
                    <a:pt x="155" y="414"/>
                  </a:cubicBezTo>
                  <a:cubicBezTo>
                    <a:pt x="95" y="389"/>
                    <a:pt x="52" y="329"/>
                    <a:pt x="52" y="2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ïṥliḑé"/>
            <p:cNvSpPr/>
            <p:nvPr/>
          </p:nvSpPr>
          <p:spPr bwMode="auto">
            <a:xfrm>
              <a:off x="7136177" y="2503382"/>
              <a:ext cx="179248" cy="270134"/>
            </a:xfrm>
            <a:custGeom>
              <a:avLst/>
              <a:gdLst>
                <a:gd name="T0" fmla="*/ 193 w 298"/>
                <a:gd name="T1" fmla="*/ 0 h 446"/>
                <a:gd name="T2" fmla="*/ 142 w 298"/>
                <a:gd name="T3" fmla="*/ 32 h 446"/>
                <a:gd name="T4" fmla="*/ 246 w 298"/>
                <a:gd name="T5" fmla="*/ 187 h 446"/>
                <a:gd name="T6" fmla="*/ 104 w 298"/>
                <a:gd name="T7" fmla="*/ 353 h 446"/>
                <a:gd name="T8" fmla="*/ 104 w 298"/>
                <a:gd name="T9" fmla="*/ 317 h 446"/>
                <a:gd name="T10" fmla="*/ 0 w 298"/>
                <a:gd name="T11" fmla="*/ 381 h 446"/>
                <a:gd name="T12" fmla="*/ 104 w 298"/>
                <a:gd name="T13" fmla="*/ 446 h 446"/>
                <a:gd name="T14" fmla="*/ 104 w 298"/>
                <a:gd name="T15" fmla="*/ 405 h 446"/>
                <a:gd name="T16" fmla="*/ 298 w 298"/>
                <a:gd name="T17" fmla="*/ 187 h 446"/>
                <a:gd name="T18" fmla="*/ 193 w 298"/>
                <a:gd name="T19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8" h="446">
                  <a:moveTo>
                    <a:pt x="193" y="0"/>
                  </a:moveTo>
                  <a:cubicBezTo>
                    <a:pt x="142" y="32"/>
                    <a:pt x="142" y="32"/>
                    <a:pt x="142" y="32"/>
                  </a:cubicBezTo>
                  <a:cubicBezTo>
                    <a:pt x="203" y="57"/>
                    <a:pt x="246" y="117"/>
                    <a:pt x="246" y="187"/>
                  </a:cubicBezTo>
                  <a:cubicBezTo>
                    <a:pt x="246" y="271"/>
                    <a:pt x="184" y="341"/>
                    <a:pt x="104" y="353"/>
                  </a:cubicBezTo>
                  <a:cubicBezTo>
                    <a:pt x="104" y="317"/>
                    <a:pt x="104" y="317"/>
                    <a:pt x="104" y="317"/>
                  </a:cubicBezTo>
                  <a:cubicBezTo>
                    <a:pt x="0" y="381"/>
                    <a:pt x="0" y="381"/>
                    <a:pt x="0" y="381"/>
                  </a:cubicBezTo>
                  <a:cubicBezTo>
                    <a:pt x="104" y="446"/>
                    <a:pt x="104" y="446"/>
                    <a:pt x="104" y="446"/>
                  </a:cubicBezTo>
                  <a:cubicBezTo>
                    <a:pt x="104" y="405"/>
                    <a:pt x="104" y="405"/>
                    <a:pt x="104" y="405"/>
                  </a:cubicBezTo>
                  <a:cubicBezTo>
                    <a:pt x="213" y="393"/>
                    <a:pt x="298" y="300"/>
                    <a:pt x="298" y="187"/>
                  </a:cubicBezTo>
                  <a:cubicBezTo>
                    <a:pt x="298" y="108"/>
                    <a:pt x="256" y="39"/>
                    <a:pt x="193" y="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íṡḷîdê"/>
            <p:cNvSpPr/>
            <p:nvPr/>
          </p:nvSpPr>
          <p:spPr bwMode="auto">
            <a:xfrm>
              <a:off x="4321232" y="2359478"/>
              <a:ext cx="1110830" cy="1110830"/>
            </a:xfrm>
            <a:custGeom>
              <a:avLst/>
              <a:gdLst>
                <a:gd name="T0" fmla="*/ 395 w 1828"/>
                <a:gd name="T1" fmla="*/ 395 h 1828"/>
                <a:gd name="T2" fmla="*/ 914 w 1828"/>
                <a:gd name="T3" fmla="*/ 181 h 1828"/>
                <a:gd name="T4" fmla="*/ 1432 w 1828"/>
                <a:gd name="T5" fmla="*/ 395 h 1828"/>
                <a:gd name="T6" fmla="*/ 1647 w 1828"/>
                <a:gd name="T7" fmla="*/ 914 h 1828"/>
                <a:gd name="T8" fmla="*/ 1432 w 1828"/>
                <a:gd name="T9" fmla="*/ 1432 h 1828"/>
                <a:gd name="T10" fmla="*/ 914 w 1828"/>
                <a:gd name="T11" fmla="*/ 1647 h 1828"/>
                <a:gd name="T12" fmla="*/ 395 w 1828"/>
                <a:gd name="T13" fmla="*/ 1432 h 1828"/>
                <a:gd name="T14" fmla="*/ 181 w 1828"/>
                <a:gd name="T15" fmla="*/ 914 h 1828"/>
                <a:gd name="T16" fmla="*/ 395 w 1828"/>
                <a:gd name="T17" fmla="*/ 395 h 1828"/>
                <a:gd name="T18" fmla="*/ 325 w 1828"/>
                <a:gd name="T19" fmla="*/ 325 h 1828"/>
                <a:gd name="T20" fmla="*/ 325 w 1828"/>
                <a:gd name="T21" fmla="*/ 1503 h 1828"/>
                <a:gd name="T22" fmla="*/ 1503 w 1828"/>
                <a:gd name="T23" fmla="*/ 1503 h 1828"/>
                <a:gd name="T24" fmla="*/ 1503 w 1828"/>
                <a:gd name="T25" fmla="*/ 325 h 1828"/>
                <a:gd name="T26" fmla="*/ 325 w 1828"/>
                <a:gd name="T27" fmla="*/ 325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28" h="1828">
                  <a:moveTo>
                    <a:pt x="395" y="395"/>
                  </a:moveTo>
                  <a:cubicBezTo>
                    <a:pt x="534" y="257"/>
                    <a:pt x="718" y="181"/>
                    <a:pt x="914" y="181"/>
                  </a:cubicBezTo>
                  <a:cubicBezTo>
                    <a:pt x="1110" y="181"/>
                    <a:pt x="1294" y="257"/>
                    <a:pt x="1432" y="395"/>
                  </a:cubicBezTo>
                  <a:cubicBezTo>
                    <a:pt x="1571" y="534"/>
                    <a:pt x="1647" y="718"/>
                    <a:pt x="1647" y="914"/>
                  </a:cubicBezTo>
                  <a:cubicBezTo>
                    <a:pt x="1647" y="1110"/>
                    <a:pt x="1571" y="1294"/>
                    <a:pt x="1432" y="1432"/>
                  </a:cubicBezTo>
                  <a:cubicBezTo>
                    <a:pt x="1294" y="1571"/>
                    <a:pt x="1110" y="1647"/>
                    <a:pt x="914" y="1647"/>
                  </a:cubicBezTo>
                  <a:cubicBezTo>
                    <a:pt x="718" y="1647"/>
                    <a:pt x="534" y="1571"/>
                    <a:pt x="395" y="1432"/>
                  </a:cubicBezTo>
                  <a:cubicBezTo>
                    <a:pt x="257" y="1294"/>
                    <a:pt x="181" y="1110"/>
                    <a:pt x="181" y="914"/>
                  </a:cubicBezTo>
                  <a:cubicBezTo>
                    <a:pt x="181" y="718"/>
                    <a:pt x="257" y="534"/>
                    <a:pt x="395" y="395"/>
                  </a:cubicBezTo>
                  <a:moveTo>
                    <a:pt x="325" y="325"/>
                  </a:moveTo>
                  <a:cubicBezTo>
                    <a:pt x="0" y="650"/>
                    <a:pt x="0" y="1177"/>
                    <a:pt x="325" y="1503"/>
                  </a:cubicBezTo>
                  <a:cubicBezTo>
                    <a:pt x="650" y="1828"/>
                    <a:pt x="1177" y="1828"/>
                    <a:pt x="1503" y="1503"/>
                  </a:cubicBezTo>
                  <a:cubicBezTo>
                    <a:pt x="1828" y="1177"/>
                    <a:pt x="1828" y="650"/>
                    <a:pt x="1503" y="325"/>
                  </a:cubicBezTo>
                  <a:cubicBezTo>
                    <a:pt x="1177" y="0"/>
                    <a:pt x="650" y="0"/>
                    <a:pt x="325" y="325"/>
                  </a:cubicBezTo>
                  <a:close/>
                </a:path>
              </a:pathLst>
            </a:custGeom>
            <a:solidFill>
              <a:srgbClr val="BCD7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ïŝliďe"/>
            <p:cNvSpPr/>
            <p:nvPr/>
          </p:nvSpPr>
          <p:spPr bwMode="auto">
            <a:xfrm>
              <a:off x="4644383" y="2879549"/>
              <a:ext cx="265085" cy="265085"/>
            </a:xfrm>
            <a:custGeom>
              <a:avLst/>
              <a:gdLst>
                <a:gd name="T0" fmla="*/ 2 w 105"/>
                <a:gd name="T1" fmla="*/ 30 h 105"/>
                <a:gd name="T2" fmla="*/ 0 w 105"/>
                <a:gd name="T3" fmla="*/ 105 h 105"/>
                <a:gd name="T4" fmla="*/ 76 w 105"/>
                <a:gd name="T5" fmla="*/ 103 h 105"/>
                <a:gd name="T6" fmla="*/ 58 w 105"/>
                <a:gd name="T7" fmla="*/ 86 h 105"/>
                <a:gd name="T8" fmla="*/ 105 w 105"/>
                <a:gd name="T9" fmla="*/ 39 h 105"/>
                <a:gd name="T10" fmla="*/ 66 w 105"/>
                <a:gd name="T11" fmla="*/ 0 h 105"/>
                <a:gd name="T12" fmla="*/ 19 w 105"/>
                <a:gd name="T13" fmla="*/ 47 h 105"/>
                <a:gd name="T14" fmla="*/ 2 w 105"/>
                <a:gd name="T15" fmla="*/ 3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105">
                  <a:moveTo>
                    <a:pt x="2" y="30"/>
                  </a:moveTo>
                  <a:lnTo>
                    <a:pt x="0" y="105"/>
                  </a:lnTo>
                  <a:lnTo>
                    <a:pt x="76" y="103"/>
                  </a:lnTo>
                  <a:lnTo>
                    <a:pt x="58" y="86"/>
                  </a:lnTo>
                  <a:lnTo>
                    <a:pt x="105" y="39"/>
                  </a:lnTo>
                  <a:lnTo>
                    <a:pt x="66" y="0"/>
                  </a:lnTo>
                  <a:lnTo>
                    <a:pt x="19" y="47"/>
                  </a:lnTo>
                  <a:lnTo>
                    <a:pt x="2" y="30"/>
                  </a:lnTo>
                  <a:close/>
                </a:path>
              </a:pathLst>
            </a:custGeom>
            <a:solidFill>
              <a:srgbClr val="F37A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ïṣļîḍe"/>
            <p:cNvSpPr/>
            <p:nvPr/>
          </p:nvSpPr>
          <p:spPr bwMode="auto">
            <a:xfrm>
              <a:off x="4843828" y="2685154"/>
              <a:ext cx="265085" cy="265085"/>
            </a:xfrm>
            <a:custGeom>
              <a:avLst/>
              <a:gdLst>
                <a:gd name="T0" fmla="*/ 103 w 105"/>
                <a:gd name="T1" fmla="*/ 75 h 105"/>
                <a:gd name="T2" fmla="*/ 105 w 105"/>
                <a:gd name="T3" fmla="*/ 0 h 105"/>
                <a:gd name="T4" fmla="*/ 29 w 105"/>
                <a:gd name="T5" fmla="*/ 2 h 105"/>
                <a:gd name="T6" fmla="*/ 47 w 105"/>
                <a:gd name="T7" fmla="*/ 19 h 105"/>
                <a:gd name="T8" fmla="*/ 0 w 105"/>
                <a:gd name="T9" fmla="*/ 66 h 105"/>
                <a:gd name="T10" fmla="*/ 39 w 105"/>
                <a:gd name="T11" fmla="*/ 105 h 105"/>
                <a:gd name="T12" fmla="*/ 86 w 105"/>
                <a:gd name="T13" fmla="*/ 58 h 105"/>
                <a:gd name="T14" fmla="*/ 103 w 105"/>
                <a:gd name="T15" fmla="*/ 7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105">
                  <a:moveTo>
                    <a:pt x="103" y="75"/>
                  </a:moveTo>
                  <a:lnTo>
                    <a:pt x="105" y="0"/>
                  </a:lnTo>
                  <a:lnTo>
                    <a:pt x="29" y="2"/>
                  </a:lnTo>
                  <a:lnTo>
                    <a:pt x="47" y="19"/>
                  </a:lnTo>
                  <a:lnTo>
                    <a:pt x="0" y="66"/>
                  </a:lnTo>
                  <a:lnTo>
                    <a:pt x="39" y="105"/>
                  </a:lnTo>
                  <a:lnTo>
                    <a:pt x="86" y="58"/>
                  </a:lnTo>
                  <a:lnTo>
                    <a:pt x="103" y="75"/>
                  </a:lnTo>
                  <a:close/>
                </a:path>
              </a:pathLst>
            </a:custGeom>
            <a:solidFill>
              <a:srgbClr val="F37A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i$ḷíďê"/>
            <p:cNvSpPr/>
            <p:nvPr/>
          </p:nvSpPr>
          <p:spPr bwMode="auto">
            <a:xfrm>
              <a:off x="3690079" y="2788663"/>
              <a:ext cx="1855592" cy="2469072"/>
            </a:xfrm>
            <a:custGeom>
              <a:avLst/>
              <a:gdLst>
                <a:gd name="T0" fmla="*/ 276 w 3054"/>
                <a:gd name="T1" fmla="*/ 1661 h 4069"/>
                <a:gd name="T2" fmla="*/ 550 w 3054"/>
                <a:gd name="T3" fmla="*/ 1920 h 4069"/>
                <a:gd name="T4" fmla="*/ 553 w 3054"/>
                <a:gd name="T5" fmla="*/ 1919 h 4069"/>
                <a:gd name="T6" fmla="*/ 553 w 3054"/>
                <a:gd name="T7" fmla="*/ 1661 h 4069"/>
                <a:gd name="T8" fmla="*/ 830 w 3054"/>
                <a:gd name="T9" fmla="*/ 1384 h 4069"/>
                <a:gd name="T10" fmla="*/ 1107 w 3054"/>
                <a:gd name="T11" fmla="*/ 1661 h 4069"/>
                <a:gd name="T12" fmla="*/ 1107 w 3054"/>
                <a:gd name="T13" fmla="*/ 1384 h 4069"/>
                <a:gd name="T14" fmla="*/ 1384 w 3054"/>
                <a:gd name="T15" fmla="*/ 1107 h 4069"/>
                <a:gd name="T16" fmla="*/ 1661 w 3054"/>
                <a:gd name="T17" fmla="*/ 1384 h 4069"/>
                <a:gd name="T18" fmla="*/ 1661 w 3054"/>
                <a:gd name="T19" fmla="*/ 276 h 4069"/>
                <a:gd name="T20" fmla="*/ 1938 w 3054"/>
                <a:gd name="T21" fmla="*/ 0 h 4069"/>
                <a:gd name="T22" fmla="*/ 2214 w 3054"/>
                <a:gd name="T23" fmla="*/ 276 h 4069"/>
                <a:gd name="T24" fmla="*/ 2214 w 3054"/>
                <a:gd name="T25" fmla="*/ 453 h 4069"/>
                <a:gd name="T26" fmla="*/ 2214 w 3054"/>
                <a:gd name="T27" fmla="*/ 1938 h 4069"/>
                <a:gd name="T28" fmla="*/ 2214 w 3054"/>
                <a:gd name="T29" fmla="*/ 2138 h 4069"/>
                <a:gd name="T30" fmla="*/ 2278 w 3054"/>
                <a:gd name="T31" fmla="*/ 2211 h 4069"/>
                <a:gd name="T32" fmla="*/ 2368 w 3054"/>
                <a:gd name="T33" fmla="*/ 2180 h 4069"/>
                <a:gd name="T34" fmla="*/ 2853 w 3054"/>
                <a:gd name="T35" fmla="*/ 1652 h 4069"/>
                <a:gd name="T36" fmla="*/ 3019 w 3054"/>
                <a:gd name="T37" fmla="*/ 1747 h 4069"/>
                <a:gd name="T38" fmla="*/ 3021 w 3054"/>
                <a:gd name="T39" fmla="*/ 1938 h 4069"/>
                <a:gd name="T40" fmla="*/ 2153 w 3054"/>
                <a:gd name="T41" fmla="*/ 3805 h 4069"/>
                <a:gd name="T42" fmla="*/ 1922 w 3054"/>
                <a:gd name="T43" fmla="*/ 4062 h 4069"/>
                <a:gd name="T44" fmla="*/ 401 w 3054"/>
                <a:gd name="T45" fmla="*/ 4069 h 4069"/>
                <a:gd name="T46" fmla="*/ 0 w 3054"/>
                <a:gd name="T47" fmla="*/ 3460 h 4069"/>
                <a:gd name="T48" fmla="*/ 0 w 3054"/>
                <a:gd name="T49" fmla="*/ 1938 h 4069"/>
                <a:gd name="T50" fmla="*/ 276 w 3054"/>
                <a:gd name="T51" fmla="*/ 1661 h 4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54" h="4069">
                  <a:moveTo>
                    <a:pt x="276" y="1661"/>
                  </a:moveTo>
                  <a:cubicBezTo>
                    <a:pt x="422" y="1661"/>
                    <a:pt x="540" y="1776"/>
                    <a:pt x="550" y="1920"/>
                  </a:cubicBezTo>
                  <a:cubicBezTo>
                    <a:pt x="551" y="1919"/>
                    <a:pt x="552" y="1919"/>
                    <a:pt x="553" y="1919"/>
                  </a:cubicBezTo>
                  <a:cubicBezTo>
                    <a:pt x="553" y="1661"/>
                    <a:pt x="553" y="1661"/>
                    <a:pt x="553" y="1661"/>
                  </a:cubicBezTo>
                  <a:cubicBezTo>
                    <a:pt x="553" y="1509"/>
                    <a:pt x="678" y="1384"/>
                    <a:pt x="830" y="1384"/>
                  </a:cubicBezTo>
                  <a:cubicBezTo>
                    <a:pt x="982" y="1384"/>
                    <a:pt x="1107" y="1509"/>
                    <a:pt x="1107" y="1661"/>
                  </a:cubicBezTo>
                  <a:cubicBezTo>
                    <a:pt x="1107" y="1384"/>
                    <a:pt x="1107" y="1384"/>
                    <a:pt x="1107" y="1384"/>
                  </a:cubicBezTo>
                  <a:cubicBezTo>
                    <a:pt x="1107" y="1232"/>
                    <a:pt x="1231" y="1107"/>
                    <a:pt x="1384" y="1107"/>
                  </a:cubicBezTo>
                  <a:cubicBezTo>
                    <a:pt x="1536" y="1107"/>
                    <a:pt x="1661" y="1232"/>
                    <a:pt x="1661" y="1384"/>
                  </a:cubicBezTo>
                  <a:cubicBezTo>
                    <a:pt x="1661" y="276"/>
                    <a:pt x="1661" y="276"/>
                    <a:pt x="1661" y="276"/>
                  </a:cubicBezTo>
                  <a:cubicBezTo>
                    <a:pt x="1661" y="124"/>
                    <a:pt x="1785" y="0"/>
                    <a:pt x="1938" y="0"/>
                  </a:cubicBezTo>
                  <a:cubicBezTo>
                    <a:pt x="2090" y="0"/>
                    <a:pt x="2214" y="124"/>
                    <a:pt x="2214" y="276"/>
                  </a:cubicBezTo>
                  <a:cubicBezTo>
                    <a:pt x="2214" y="453"/>
                    <a:pt x="2214" y="453"/>
                    <a:pt x="2214" y="453"/>
                  </a:cubicBezTo>
                  <a:cubicBezTo>
                    <a:pt x="2214" y="1938"/>
                    <a:pt x="2214" y="1938"/>
                    <a:pt x="2214" y="1938"/>
                  </a:cubicBezTo>
                  <a:cubicBezTo>
                    <a:pt x="2214" y="2138"/>
                    <a:pt x="2214" y="2138"/>
                    <a:pt x="2214" y="2138"/>
                  </a:cubicBezTo>
                  <a:cubicBezTo>
                    <a:pt x="2214" y="2171"/>
                    <a:pt x="2245" y="2202"/>
                    <a:pt x="2278" y="2211"/>
                  </a:cubicBezTo>
                  <a:cubicBezTo>
                    <a:pt x="2310" y="2221"/>
                    <a:pt x="2349" y="2209"/>
                    <a:pt x="2368" y="2180"/>
                  </a:cubicBezTo>
                  <a:cubicBezTo>
                    <a:pt x="2572" y="1915"/>
                    <a:pt x="2559" y="1652"/>
                    <a:pt x="2853" y="1652"/>
                  </a:cubicBezTo>
                  <a:cubicBezTo>
                    <a:pt x="2921" y="1652"/>
                    <a:pt x="2984" y="1688"/>
                    <a:pt x="3019" y="1747"/>
                  </a:cubicBezTo>
                  <a:cubicBezTo>
                    <a:pt x="3053" y="1806"/>
                    <a:pt x="3054" y="1878"/>
                    <a:pt x="3021" y="1938"/>
                  </a:cubicBezTo>
                  <a:cubicBezTo>
                    <a:pt x="2153" y="3805"/>
                    <a:pt x="2153" y="3805"/>
                    <a:pt x="2153" y="3805"/>
                  </a:cubicBezTo>
                  <a:cubicBezTo>
                    <a:pt x="2129" y="3848"/>
                    <a:pt x="1973" y="4062"/>
                    <a:pt x="1922" y="4062"/>
                  </a:cubicBezTo>
                  <a:cubicBezTo>
                    <a:pt x="1680" y="4062"/>
                    <a:pt x="922" y="4069"/>
                    <a:pt x="401" y="4069"/>
                  </a:cubicBezTo>
                  <a:cubicBezTo>
                    <a:pt x="172" y="4069"/>
                    <a:pt x="0" y="3690"/>
                    <a:pt x="0" y="3460"/>
                  </a:cubicBezTo>
                  <a:cubicBezTo>
                    <a:pt x="0" y="2718"/>
                    <a:pt x="0" y="1938"/>
                    <a:pt x="0" y="1938"/>
                  </a:cubicBezTo>
                  <a:cubicBezTo>
                    <a:pt x="0" y="1785"/>
                    <a:pt x="124" y="1661"/>
                    <a:pt x="276" y="1661"/>
                  </a:cubicBezTo>
                  <a:close/>
                </a:path>
              </a:pathLst>
            </a:custGeom>
            <a:solidFill>
              <a:srgbClr val="FCD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iṥḷïḑé"/>
            <p:cNvSpPr/>
            <p:nvPr/>
          </p:nvSpPr>
          <p:spPr bwMode="auto">
            <a:xfrm>
              <a:off x="4369201" y="5235014"/>
              <a:ext cx="608433" cy="580661"/>
            </a:xfrm>
            <a:custGeom>
              <a:avLst/>
              <a:gdLst>
                <a:gd name="T0" fmla="*/ 0 w 1000"/>
                <a:gd name="T1" fmla="*/ 0 h 960"/>
                <a:gd name="T2" fmla="*/ 840 w 1000"/>
                <a:gd name="T3" fmla="*/ 0 h 960"/>
                <a:gd name="T4" fmla="*/ 1000 w 1000"/>
                <a:gd name="T5" fmla="*/ 160 h 960"/>
                <a:gd name="T6" fmla="*/ 1000 w 1000"/>
                <a:gd name="T7" fmla="*/ 800 h 960"/>
                <a:gd name="T8" fmla="*/ 840 w 1000"/>
                <a:gd name="T9" fmla="*/ 960 h 960"/>
                <a:gd name="T10" fmla="*/ 0 w 1000"/>
                <a:gd name="T11" fmla="*/ 960 h 960"/>
                <a:gd name="T12" fmla="*/ 0 w 1000"/>
                <a:gd name="T13" fmla="*/ 742 h 960"/>
                <a:gd name="T14" fmla="*/ 0 w 1000"/>
                <a:gd name="T15" fmla="*/ 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0" h="960">
                  <a:moveTo>
                    <a:pt x="0" y="0"/>
                  </a:moveTo>
                  <a:cubicBezTo>
                    <a:pt x="840" y="0"/>
                    <a:pt x="840" y="0"/>
                    <a:pt x="840" y="0"/>
                  </a:cubicBezTo>
                  <a:cubicBezTo>
                    <a:pt x="929" y="0"/>
                    <a:pt x="1000" y="72"/>
                    <a:pt x="1000" y="160"/>
                  </a:cubicBezTo>
                  <a:cubicBezTo>
                    <a:pt x="1000" y="800"/>
                    <a:pt x="1000" y="800"/>
                    <a:pt x="1000" y="800"/>
                  </a:cubicBezTo>
                  <a:cubicBezTo>
                    <a:pt x="1000" y="888"/>
                    <a:pt x="929" y="960"/>
                    <a:pt x="840" y="960"/>
                  </a:cubicBezTo>
                  <a:cubicBezTo>
                    <a:pt x="0" y="960"/>
                    <a:pt x="0" y="960"/>
                    <a:pt x="0" y="960"/>
                  </a:cubicBezTo>
                  <a:cubicBezTo>
                    <a:pt x="0" y="742"/>
                    <a:pt x="0" y="742"/>
                    <a:pt x="0" y="7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1E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îSlíḍè"/>
            <p:cNvSpPr/>
            <p:nvPr/>
          </p:nvSpPr>
          <p:spPr bwMode="auto">
            <a:xfrm>
              <a:off x="3760768" y="5235014"/>
              <a:ext cx="608433" cy="580661"/>
            </a:xfrm>
            <a:custGeom>
              <a:avLst/>
              <a:gdLst>
                <a:gd name="T0" fmla="*/ 161 w 1001"/>
                <a:gd name="T1" fmla="*/ 0 h 960"/>
                <a:gd name="T2" fmla="*/ 1001 w 1001"/>
                <a:gd name="T3" fmla="*/ 0 h 960"/>
                <a:gd name="T4" fmla="*/ 1001 w 1001"/>
                <a:gd name="T5" fmla="*/ 742 h 960"/>
                <a:gd name="T6" fmla="*/ 1001 w 1001"/>
                <a:gd name="T7" fmla="*/ 960 h 960"/>
                <a:gd name="T8" fmla="*/ 161 w 1001"/>
                <a:gd name="T9" fmla="*/ 960 h 960"/>
                <a:gd name="T10" fmla="*/ 0 w 1001"/>
                <a:gd name="T11" fmla="*/ 800 h 960"/>
                <a:gd name="T12" fmla="*/ 0 w 1001"/>
                <a:gd name="T13" fmla="*/ 160 h 960"/>
                <a:gd name="T14" fmla="*/ 161 w 1001"/>
                <a:gd name="T15" fmla="*/ 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1" h="960">
                  <a:moveTo>
                    <a:pt x="161" y="0"/>
                  </a:moveTo>
                  <a:cubicBezTo>
                    <a:pt x="1001" y="0"/>
                    <a:pt x="1001" y="0"/>
                    <a:pt x="1001" y="0"/>
                  </a:cubicBezTo>
                  <a:cubicBezTo>
                    <a:pt x="1001" y="742"/>
                    <a:pt x="1001" y="742"/>
                    <a:pt x="1001" y="742"/>
                  </a:cubicBezTo>
                  <a:cubicBezTo>
                    <a:pt x="1001" y="960"/>
                    <a:pt x="1001" y="960"/>
                    <a:pt x="1001" y="960"/>
                  </a:cubicBezTo>
                  <a:cubicBezTo>
                    <a:pt x="161" y="960"/>
                    <a:pt x="161" y="960"/>
                    <a:pt x="161" y="960"/>
                  </a:cubicBezTo>
                  <a:cubicBezTo>
                    <a:pt x="72" y="960"/>
                    <a:pt x="0" y="888"/>
                    <a:pt x="0" y="80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72"/>
                    <a:pt x="72" y="0"/>
                    <a:pt x="161" y="0"/>
                  </a:cubicBezTo>
                  <a:close/>
                </a:path>
              </a:pathLst>
            </a:custGeom>
            <a:solidFill>
              <a:srgbClr val="99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íṣlïḍe"/>
            <p:cNvSpPr/>
            <p:nvPr/>
          </p:nvSpPr>
          <p:spPr bwMode="auto">
            <a:xfrm>
              <a:off x="7196768" y="2864401"/>
              <a:ext cx="1204241" cy="2393334"/>
            </a:xfrm>
            <a:custGeom>
              <a:avLst/>
              <a:gdLst>
                <a:gd name="T0" fmla="*/ 230 w 1983"/>
                <a:gd name="T1" fmla="*/ 3445 h 3945"/>
                <a:gd name="T2" fmla="*/ 144 w 1983"/>
                <a:gd name="T3" fmla="*/ 1913 h 3945"/>
                <a:gd name="T4" fmla="*/ 215 w 1983"/>
                <a:gd name="T5" fmla="*/ 792 h 3945"/>
                <a:gd name="T6" fmla="*/ 216 w 1983"/>
                <a:gd name="T7" fmla="*/ 738 h 3945"/>
                <a:gd name="T8" fmla="*/ 510 w 1983"/>
                <a:gd name="T9" fmla="*/ 67 h 3945"/>
                <a:gd name="T10" fmla="*/ 836 w 1983"/>
                <a:gd name="T11" fmla="*/ 376 h 3945"/>
                <a:gd name="T12" fmla="*/ 958 w 1983"/>
                <a:gd name="T13" fmla="*/ 1582 h 3945"/>
                <a:gd name="T14" fmla="*/ 1254 w 1983"/>
                <a:gd name="T15" fmla="*/ 1685 h 3945"/>
                <a:gd name="T16" fmla="*/ 1386 w 1983"/>
                <a:gd name="T17" fmla="*/ 1559 h 3945"/>
                <a:gd name="T18" fmla="*/ 1390 w 1983"/>
                <a:gd name="T19" fmla="*/ 729 h 3945"/>
                <a:gd name="T20" fmla="*/ 1958 w 1983"/>
                <a:gd name="T21" fmla="*/ 1516 h 3945"/>
                <a:gd name="T22" fmla="*/ 1917 w 1983"/>
                <a:gd name="T23" fmla="*/ 2211 h 3945"/>
                <a:gd name="T24" fmla="*/ 1802 w 1983"/>
                <a:gd name="T25" fmla="*/ 3046 h 3945"/>
                <a:gd name="T26" fmla="*/ 1826 w 1983"/>
                <a:gd name="T27" fmla="*/ 3945 h 3945"/>
                <a:gd name="T28" fmla="*/ 361 w 1983"/>
                <a:gd name="T29" fmla="*/ 3945 h 3945"/>
                <a:gd name="T30" fmla="*/ 230 w 1983"/>
                <a:gd name="T31" fmla="*/ 3445 h 3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83" h="3945">
                  <a:moveTo>
                    <a:pt x="230" y="3445"/>
                  </a:moveTo>
                  <a:cubicBezTo>
                    <a:pt x="136" y="3177"/>
                    <a:pt x="0" y="2513"/>
                    <a:pt x="144" y="1913"/>
                  </a:cubicBezTo>
                  <a:cubicBezTo>
                    <a:pt x="285" y="1328"/>
                    <a:pt x="209" y="1468"/>
                    <a:pt x="215" y="792"/>
                  </a:cubicBezTo>
                  <a:cubicBezTo>
                    <a:pt x="215" y="774"/>
                    <a:pt x="216" y="757"/>
                    <a:pt x="216" y="738"/>
                  </a:cubicBezTo>
                  <a:cubicBezTo>
                    <a:pt x="226" y="0"/>
                    <a:pt x="510" y="67"/>
                    <a:pt x="510" y="67"/>
                  </a:cubicBezTo>
                  <a:cubicBezTo>
                    <a:pt x="811" y="42"/>
                    <a:pt x="836" y="376"/>
                    <a:pt x="836" y="376"/>
                  </a:cubicBezTo>
                  <a:cubicBezTo>
                    <a:pt x="958" y="1582"/>
                    <a:pt x="958" y="1582"/>
                    <a:pt x="958" y="1582"/>
                  </a:cubicBezTo>
                  <a:cubicBezTo>
                    <a:pt x="958" y="1582"/>
                    <a:pt x="1113" y="1706"/>
                    <a:pt x="1254" y="1685"/>
                  </a:cubicBezTo>
                  <a:cubicBezTo>
                    <a:pt x="1281" y="1681"/>
                    <a:pt x="1402" y="1638"/>
                    <a:pt x="1386" y="1559"/>
                  </a:cubicBezTo>
                  <a:cubicBezTo>
                    <a:pt x="1390" y="729"/>
                    <a:pt x="1390" y="729"/>
                    <a:pt x="1390" y="729"/>
                  </a:cubicBezTo>
                  <a:cubicBezTo>
                    <a:pt x="1611" y="988"/>
                    <a:pt x="1928" y="1359"/>
                    <a:pt x="1958" y="1516"/>
                  </a:cubicBezTo>
                  <a:cubicBezTo>
                    <a:pt x="1983" y="1642"/>
                    <a:pt x="1959" y="1889"/>
                    <a:pt x="1917" y="2211"/>
                  </a:cubicBezTo>
                  <a:cubicBezTo>
                    <a:pt x="1885" y="2453"/>
                    <a:pt x="1843" y="2738"/>
                    <a:pt x="1802" y="3046"/>
                  </a:cubicBezTo>
                  <a:cubicBezTo>
                    <a:pt x="1785" y="3171"/>
                    <a:pt x="1774" y="3720"/>
                    <a:pt x="1826" y="3945"/>
                  </a:cubicBezTo>
                  <a:cubicBezTo>
                    <a:pt x="361" y="3945"/>
                    <a:pt x="361" y="3945"/>
                    <a:pt x="361" y="3945"/>
                  </a:cubicBezTo>
                  <a:cubicBezTo>
                    <a:pt x="244" y="3746"/>
                    <a:pt x="295" y="3631"/>
                    <a:pt x="230" y="3445"/>
                  </a:cubicBezTo>
                  <a:close/>
                </a:path>
              </a:pathLst>
            </a:custGeom>
            <a:solidFill>
              <a:srgbClr val="FCD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ïSḻiḍé"/>
            <p:cNvSpPr/>
            <p:nvPr/>
          </p:nvSpPr>
          <p:spPr bwMode="auto">
            <a:xfrm>
              <a:off x="7860741" y="5235014"/>
              <a:ext cx="605907" cy="583187"/>
            </a:xfrm>
            <a:custGeom>
              <a:avLst/>
              <a:gdLst>
                <a:gd name="T0" fmla="*/ 0 w 1000"/>
                <a:gd name="T1" fmla="*/ 0 h 960"/>
                <a:gd name="T2" fmla="*/ 840 w 1000"/>
                <a:gd name="T3" fmla="*/ 0 h 960"/>
                <a:gd name="T4" fmla="*/ 1000 w 1000"/>
                <a:gd name="T5" fmla="*/ 160 h 960"/>
                <a:gd name="T6" fmla="*/ 1000 w 1000"/>
                <a:gd name="T7" fmla="*/ 800 h 960"/>
                <a:gd name="T8" fmla="*/ 840 w 1000"/>
                <a:gd name="T9" fmla="*/ 960 h 960"/>
                <a:gd name="T10" fmla="*/ 0 w 1000"/>
                <a:gd name="T11" fmla="*/ 960 h 960"/>
                <a:gd name="T12" fmla="*/ 0 w 1000"/>
                <a:gd name="T13" fmla="*/ 742 h 960"/>
                <a:gd name="T14" fmla="*/ 0 w 1000"/>
                <a:gd name="T15" fmla="*/ 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0" h="960">
                  <a:moveTo>
                    <a:pt x="0" y="0"/>
                  </a:moveTo>
                  <a:cubicBezTo>
                    <a:pt x="840" y="0"/>
                    <a:pt x="840" y="0"/>
                    <a:pt x="840" y="0"/>
                  </a:cubicBezTo>
                  <a:cubicBezTo>
                    <a:pt x="929" y="0"/>
                    <a:pt x="1000" y="72"/>
                    <a:pt x="1000" y="160"/>
                  </a:cubicBezTo>
                  <a:cubicBezTo>
                    <a:pt x="1000" y="800"/>
                    <a:pt x="1000" y="800"/>
                    <a:pt x="1000" y="800"/>
                  </a:cubicBezTo>
                  <a:cubicBezTo>
                    <a:pt x="1000" y="888"/>
                    <a:pt x="929" y="960"/>
                    <a:pt x="840" y="960"/>
                  </a:cubicBezTo>
                  <a:cubicBezTo>
                    <a:pt x="0" y="960"/>
                    <a:pt x="0" y="960"/>
                    <a:pt x="0" y="960"/>
                  </a:cubicBezTo>
                  <a:cubicBezTo>
                    <a:pt x="0" y="742"/>
                    <a:pt x="0" y="742"/>
                    <a:pt x="0" y="7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1E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ís1iďè"/>
            <p:cNvSpPr/>
            <p:nvPr/>
          </p:nvSpPr>
          <p:spPr bwMode="auto">
            <a:xfrm>
              <a:off x="7252310" y="5235014"/>
              <a:ext cx="608433" cy="583187"/>
            </a:xfrm>
            <a:custGeom>
              <a:avLst/>
              <a:gdLst>
                <a:gd name="T0" fmla="*/ 160 w 1001"/>
                <a:gd name="T1" fmla="*/ 0 h 960"/>
                <a:gd name="T2" fmla="*/ 1001 w 1001"/>
                <a:gd name="T3" fmla="*/ 0 h 960"/>
                <a:gd name="T4" fmla="*/ 1001 w 1001"/>
                <a:gd name="T5" fmla="*/ 742 h 960"/>
                <a:gd name="T6" fmla="*/ 1001 w 1001"/>
                <a:gd name="T7" fmla="*/ 960 h 960"/>
                <a:gd name="T8" fmla="*/ 160 w 1001"/>
                <a:gd name="T9" fmla="*/ 960 h 960"/>
                <a:gd name="T10" fmla="*/ 0 w 1001"/>
                <a:gd name="T11" fmla="*/ 800 h 960"/>
                <a:gd name="T12" fmla="*/ 0 w 1001"/>
                <a:gd name="T13" fmla="*/ 160 h 960"/>
                <a:gd name="T14" fmla="*/ 160 w 1001"/>
                <a:gd name="T15" fmla="*/ 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1" h="960">
                  <a:moveTo>
                    <a:pt x="160" y="0"/>
                  </a:moveTo>
                  <a:cubicBezTo>
                    <a:pt x="1001" y="0"/>
                    <a:pt x="1001" y="0"/>
                    <a:pt x="1001" y="0"/>
                  </a:cubicBezTo>
                  <a:cubicBezTo>
                    <a:pt x="1001" y="742"/>
                    <a:pt x="1001" y="742"/>
                    <a:pt x="1001" y="742"/>
                  </a:cubicBezTo>
                  <a:cubicBezTo>
                    <a:pt x="1001" y="960"/>
                    <a:pt x="1001" y="960"/>
                    <a:pt x="1001" y="960"/>
                  </a:cubicBezTo>
                  <a:cubicBezTo>
                    <a:pt x="160" y="960"/>
                    <a:pt x="160" y="960"/>
                    <a:pt x="160" y="960"/>
                  </a:cubicBezTo>
                  <a:cubicBezTo>
                    <a:pt x="72" y="960"/>
                    <a:pt x="0" y="888"/>
                    <a:pt x="0" y="80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72"/>
                    <a:pt x="72" y="0"/>
                    <a:pt x="160" y="0"/>
                  </a:cubicBezTo>
                  <a:close/>
                </a:path>
              </a:pathLst>
            </a:custGeom>
            <a:solidFill>
              <a:srgbClr val="99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custDataLst>
      <p:tags r:id="rId1"/>
    </p:custData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1271465" y="1772816"/>
            <a:ext cx="6552727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外层字典的键作为列索引，内层字典的键作为行索引</a:t>
            </a:r>
          </a:p>
          <a:p>
            <a:pPr marL="457200" indent="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import pandas as pd</a:t>
            </a:r>
          </a:p>
          <a:p>
            <a:pPr marL="457200" indent="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 = {'数量':{'苹果':3,'梨':2,'草莓':5},</a:t>
            </a:r>
          </a:p>
          <a:p>
            <a:pPr marL="457200" indent="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         '价格':{'苹果':10,'梨':9,'草莓':8}}</a:t>
            </a:r>
          </a:p>
          <a:p>
            <a:pPr marL="457200" indent="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df = pd.DataFrame(data)</a:t>
            </a:r>
          </a:p>
          <a:p>
            <a:pPr marL="457200" indent="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print(df)</a:t>
            </a:r>
          </a:p>
          <a:p>
            <a:pPr marL="457200" indent="0" algn="ctr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endParaRPr lang="zh-CN" altLang="en-US" sz="2000" dirty="0">
              <a:solidFill>
                <a:srgbClr val="E6E6E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457200" indent="0" algn="ctr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执行上面示例代码，得到以下结果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215900" y="179705"/>
            <a:ext cx="56394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使用嵌套字典创建</a:t>
            </a:r>
          </a:p>
        </p:txBody>
      </p:sp>
      <p:sp>
        <p:nvSpPr>
          <p:cNvPr id="112" name="矩形 111"/>
          <p:cNvSpPr/>
          <p:nvPr/>
        </p:nvSpPr>
        <p:spPr>
          <a:xfrm>
            <a:off x="1415480" y="1700808"/>
            <a:ext cx="6552728" cy="3050835"/>
          </a:xfrm>
          <a:prstGeom prst="rect">
            <a:avLst/>
          </a:prstGeom>
          <a:noFill/>
          <a:ln w="6350" cap="flat" cmpd="sng" algn="ctr">
            <a:solidFill>
              <a:srgbClr val="61D6FE"/>
            </a:solidFill>
            <a:prstDash val="sysDash"/>
            <a:miter lim="800000"/>
          </a:ln>
          <a:effectLst/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endParaRPr kumimoji="1" lang="zh-CN" altLang="zh-CN" sz="2275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86" name="组合 38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7032104" y="2636912"/>
            <a:ext cx="4229980" cy="3693503"/>
            <a:chOff x="3254716" y="1175657"/>
            <a:chExt cx="5682568" cy="4961863"/>
          </a:xfrm>
          <a:solidFill>
            <a:schemeClr val="bg1"/>
          </a:solidFill>
        </p:grpSpPr>
        <p:sp>
          <p:nvSpPr>
            <p:cNvPr id="387" name="îṡlíḑè"/>
            <p:cNvSpPr/>
            <p:nvPr/>
          </p:nvSpPr>
          <p:spPr bwMode="auto">
            <a:xfrm>
              <a:off x="6700658" y="4446920"/>
              <a:ext cx="152692" cy="940580"/>
            </a:xfrm>
            <a:custGeom>
              <a:avLst/>
              <a:gdLst>
                <a:gd name="T0" fmla="*/ 42 w 60"/>
                <a:gd name="T1" fmla="*/ 0 h 371"/>
                <a:gd name="T2" fmla="*/ 42 w 60"/>
                <a:gd name="T3" fmla="*/ 21 h 371"/>
                <a:gd name="T4" fmla="*/ 42 w 60"/>
                <a:gd name="T5" fmla="*/ 21 h 371"/>
                <a:gd name="T6" fmla="*/ 47 w 60"/>
                <a:gd name="T7" fmla="*/ 28 h 371"/>
                <a:gd name="T8" fmla="*/ 47 w 60"/>
                <a:gd name="T9" fmla="*/ 344 h 371"/>
                <a:gd name="T10" fmla="*/ 44 w 60"/>
                <a:gd name="T11" fmla="*/ 355 h 371"/>
                <a:gd name="T12" fmla="*/ 33 w 60"/>
                <a:gd name="T13" fmla="*/ 359 h 371"/>
                <a:gd name="T14" fmla="*/ 22 w 60"/>
                <a:gd name="T15" fmla="*/ 359 h 371"/>
                <a:gd name="T16" fmla="*/ 15 w 60"/>
                <a:gd name="T17" fmla="*/ 354 h 371"/>
                <a:gd name="T18" fmla="*/ 15 w 60"/>
                <a:gd name="T19" fmla="*/ 353 h 371"/>
                <a:gd name="T20" fmla="*/ 0 w 60"/>
                <a:gd name="T21" fmla="*/ 353 h 371"/>
                <a:gd name="T22" fmla="*/ 0 w 60"/>
                <a:gd name="T23" fmla="*/ 371 h 371"/>
                <a:gd name="T24" fmla="*/ 15 w 60"/>
                <a:gd name="T25" fmla="*/ 371 h 371"/>
                <a:gd name="T26" fmla="*/ 15 w 60"/>
                <a:gd name="T27" fmla="*/ 371 h 371"/>
                <a:gd name="T28" fmla="*/ 22 w 60"/>
                <a:gd name="T29" fmla="*/ 366 h 371"/>
                <a:gd name="T30" fmla="*/ 33 w 60"/>
                <a:gd name="T31" fmla="*/ 366 h 371"/>
                <a:gd name="T32" fmla="*/ 34 w 60"/>
                <a:gd name="T33" fmla="*/ 366 h 371"/>
                <a:gd name="T34" fmla="*/ 48 w 60"/>
                <a:gd name="T35" fmla="*/ 361 h 371"/>
                <a:gd name="T36" fmla="*/ 54 w 60"/>
                <a:gd name="T37" fmla="*/ 344 h 371"/>
                <a:gd name="T38" fmla="*/ 54 w 60"/>
                <a:gd name="T39" fmla="*/ 28 h 371"/>
                <a:gd name="T40" fmla="*/ 60 w 60"/>
                <a:gd name="T41" fmla="*/ 21 h 371"/>
                <a:gd name="T42" fmla="*/ 60 w 60"/>
                <a:gd name="T43" fmla="*/ 21 h 371"/>
                <a:gd name="T44" fmla="*/ 60 w 60"/>
                <a:gd name="T45" fmla="*/ 0 h 371"/>
                <a:gd name="T46" fmla="*/ 42 w 60"/>
                <a:gd name="T47" fmla="*/ 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0" h="371">
                  <a:moveTo>
                    <a:pt x="42" y="0"/>
                  </a:move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4"/>
                    <a:pt x="45" y="27"/>
                    <a:pt x="47" y="28"/>
                  </a:cubicBezTo>
                  <a:cubicBezTo>
                    <a:pt x="47" y="344"/>
                    <a:pt x="47" y="344"/>
                    <a:pt x="47" y="344"/>
                  </a:cubicBezTo>
                  <a:cubicBezTo>
                    <a:pt x="47" y="349"/>
                    <a:pt x="46" y="353"/>
                    <a:pt x="44" y="355"/>
                  </a:cubicBezTo>
                  <a:cubicBezTo>
                    <a:pt x="40" y="359"/>
                    <a:pt x="33" y="359"/>
                    <a:pt x="33" y="359"/>
                  </a:cubicBezTo>
                  <a:cubicBezTo>
                    <a:pt x="22" y="359"/>
                    <a:pt x="22" y="359"/>
                    <a:pt x="22" y="359"/>
                  </a:cubicBezTo>
                  <a:cubicBezTo>
                    <a:pt x="21" y="356"/>
                    <a:pt x="18" y="354"/>
                    <a:pt x="15" y="354"/>
                  </a:cubicBezTo>
                  <a:cubicBezTo>
                    <a:pt x="15" y="353"/>
                    <a:pt x="15" y="353"/>
                    <a:pt x="15" y="353"/>
                  </a:cubicBezTo>
                  <a:cubicBezTo>
                    <a:pt x="0" y="353"/>
                    <a:pt x="0" y="353"/>
                    <a:pt x="0" y="353"/>
                  </a:cubicBezTo>
                  <a:cubicBezTo>
                    <a:pt x="0" y="371"/>
                    <a:pt x="0" y="371"/>
                    <a:pt x="0" y="371"/>
                  </a:cubicBezTo>
                  <a:cubicBezTo>
                    <a:pt x="15" y="371"/>
                    <a:pt x="15" y="371"/>
                    <a:pt x="15" y="371"/>
                  </a:cubicBezTo>
                  <a:cubicBezTo>
                    <a:pt x="15" y="371"/>
                    <a:pt x="15" y="371"/>
                    <a:pt x="15" y="371"/>
                  </a:cubicBezTo>
                  <a:cubicBezTo>
                    <a:pt x="18" y="371"/>
                    <a:pt x="21" y="369"/>
                    <a:pt x="22" y="366"/>
                  </a:cubicBezTo>
                  <a:cubicBezTo>
                    <a:pt x="33" y="366"/>
                    <a:pt x="33" y="366"/>
                    <a:pt x="33" y="366"/>
                  </a:cubicBezTo>
                  <a:cubicBezTo>
                    <a:pt x="33" y="366"/>
                    <a:pt x="33" y="366"/>
                    <a:pt x="34" y="366"/>
                  </a:cubicBezTo>
                  <a:cubicBezTo>
                    <a:pt x="37" y="366"/>
                    <a:pt x="43" y="365"/>
                    <a:pt x="48" y="361"/>
                  </a:cubicBezTo>
                  <a:cubicBezTo>
                    <a:pt x="52" y="357"/>
                    <a:pt x="54" y="351"/>
                    <a:pt x="54" y="344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7" y="27"/>
                    <a:pt x="59" y="24"/>
                    <a:pt x="60" y="21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8" name="iŝḷíḍé"/>
            <p:cNvSpPr/>
            <p:nvPr/>
          </p:nvSpPr>
          <p:spPr bwMode="auto">
            <a:xfrm>
              <a:off x="7008484" y="4439591"/>
              <a:ext cx="45197" cy="1092050"/>
            </a:xfrm>
            <a:custGeom>
              <a:avLst/>
              <a:gdLst>
                <a:gd name="T0" fmla="*/ 0 w 18"/>
                <a:gd name="T1" fmla="*/ 411 h 431"/>
                <a:gd name="T2" fmla="*/ 0 w 18"/>
                <a:gd name="T3" fmla="*/ 411 h 431"/>
                <a:gd name="T4" fmla="*/ 0 w 18"/>
                <a:gd name="T5" fmla="*/ 431 h 431"/>
                <a:gd name="T6" fmla="*/ 18 w 18"/>
                <a:gd name="T7" fmla="*/ 431 h 431"/>
                <a:gd name="T8" fmla="*/ 18 w 18"/>
                <a:gd name="T9" fmla="*/ 411 h 431"/>
                <a:gd name="T10" fmla="*/ 17 w 18"/>
                <a:gd name="T11" fmla="*/ 411 h 431"/>
                <a:gd name="T12" fmla="*/ 12 w 18"/>
                <a:gd name="T13" fmla="*/ 404 h 431"/>
                <a:gd name="T14" fmla="*/ 12 w 18"/>
                <a:gd name="T15" fmla="*/ 27 h 431"/>
                <a:gd name="T16" fmla="*/ 17 w 18"/>
                <a:gd name="T17" fmla="*/ 20 h 431"/>
                <a:gd name="T18" fmla="*/ 18 w 18"/>
                <a:gd name="T19" fmla="*/ 20 h 431"/>
                <a:gd name="T20" fmla="*/ 18 w 18"/>
                <a:gd name="T21" fmla="*/ 0 h 431"/>
                <a:gd name="T22" fmla="*/ 0 w 18"/>
                <a:gd name="T23" fmla="*/ 0 h 431"/>
                <a:gd name="T24" fmla="*/ 0 w 18"/>
                <a:gd name="T25" fmla="*/ 20 h 431"/>
                <a:gd name="T26" fmla="*/ 0 w 18"/>
                <a:gd name="T27" fmla="*/ 20 h 431"/>
                <a:gd name="T28" fmla="*/ 5 w 18"/>
                <a:gd name="T29" fmla="*/ 28 h 431"/>
                <a:gd name="T30" fmla="*/ 5 w 18"/>
                <a:gd name="T31" fmla="*/ 404 h 431"/>
                <a:gd name="T32" fmla="*/ 0 w 18"/>
                <a:gd name="T33" fmla="*/ 411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431">
                  <a:moveTo>
                    <a:pt x="0" y="411"/>
                  </a:moveTo>
                  <a:cubicBezTo>
                    <a:pt x="0" y="411"/>
                    <a:pt x="0" y="411"/>
                    <a:pt x="0" y="411"/>
                  </a:cubicBezTo>
                  <a:cubicBezTo>
                    <a:pt x="0" y="431"/>
                    <a:pt x="0" y="431"/>
                    <a:pt x="0" y="431"/>
                  </a:cubicBezTo>
                  <a:cubicBezTo>
                    <a:pt x="18" y="431"/>
                    <a:pt x="18" y="431"/>
                    <a:pt x="18" y="431"/>
                  </a:cubicBezTo>
                  <a:cubicBezTo>
                    <a:pt x="18" y="411"/>
                    <a:pt x="18" y="411"/>
                    <a:pt x="18" y="411"/>
                  </a:cubicBezTo>
                  <a:cubicBezTo>
                    <a:pt x="17" y="411"/>
                    <a:pt x="17" y="411"/>
                    <a:pt x="17" y="411"/>
                  </a:cubicBezTo>
                  <a:cubicBezTo>
                    <a:pt x="17" y="408"/>
                    <a:pt x="15" y="405"/>
                    <a:pt x="12" y="404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5" y="26"/>
                    <a:pt x="17" y="24"/>
                    <a:pt x="17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2" y="26"/>
                    <a:pt x="5" y="28"/>
                  </a:cubicBezTo>
                  <a:cubicBezTo>
                    <a:pt x="5" y="404"/>
                    <a:pt x="5" y="404"/>
                    <a:pt x="5" y="404"/>
                  </a:cubicBezTo>
                  <a:cubicBezTo>
                    <a:pt x="2" y="405"/>
                    <a:pt x="0" y="408"/>
                    <a:pt x="0" y="4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9" name="ïsḻiḓè"/>
            <p:cNvSpPr/>
            <p:nvPr/>
          </p:nvSpPr>
          <p:spPr bwMode="auto">
            <a:xfrm>
              <a:off x="5054033" y="4437147"/>
              <a:ext cx="654741" cy="934472"/>
            </a:xfrm>
            <a:custGeom>
              <a:avLst/>
              <a:gdLst>
                <a:gd name="T0" fmla="*/ 252 w 258"/>
                <a:gd name="T1" fmla="*/ 1 h 369"/>
                <a:gd name="T2" fmla="*/ 250 w 258"/>
                <a:gd name="T3" fmla="*/ 0 h 369"/>
                <a:gd name="T4" fmla="*/ 247 w 258"/>
                <a:gd name="T5" fmla="*/ 1 h 369"/>
                <a:gd name="T6" fmla="*/ 240 w 258"/>
                <a:gd name="T7" fmla="*/ 1 h 369"/>
                <a:gd name="T8" fmla="*/ 240 w 258"/>
                <a:gd name="T9" fmla="*/ 24 h 369"/>
                <a:gd name="T10" fmla="*/ 240 w 258"/>
                <a:gd name="T11" fmla="*/ 24 h 369"/>
                <a:gd name="T12" fmla="*/ 246 w 258"/>
                <a:gd name="T13" fmla="*/ 32 h 369"/>
                <a:gd name="T14" fmla="*/ 246 w 258"/>
                <a:gd name="T15" fmla="*/ 58 h 369"/>
                <a:gd name="T16" fmla="*/ 241 w 258"/>
                <a:gd name="T17" fmla="*/ 74 h 369"/>
                <a:gd name="T18" fmla="*/ 224 w 258"/>
                <a:gd name="T19" fmla="*/ 80 h 369"/>
                <a:gd name="T20" fmla="*/ 47 w 258"/>
                <a:gd name="T21" fmla="*/ 80 h 369"/>
                <a:gd name="T22" fmla="*/ 47 w 258"/>
                <a:gd name="T23" fmla="*/ 80 h 369"/>
                <a:gd name="T24" fmla="*/ 34 w 258"/>
                <a:gd name="T25" fmla="*/ 80 h 369"/>
                <a:gd name="T26" fmla="*/ 12 w 258"/>
                <a:gd name="T27" fmla="*/ 88 h 369"/>
                <a:gd name="T28" fmla="*/ 5 w 258"/>
                <a:gd name="T29" fmla="*/ 108 h 369"/>
                <a:gd name="T30" fmla="*/ 5 w 258"/>
                <a:gd name="T31" fmla="*/ 109 h 369"/>
                <a:gd name="T32" fmla="*/ 5 w 258"/>
                <a:gd name="T33" fmla="*/ 339 h 369"/>
                <a:gd name="T34" fmla="*/ 1 w 258"/>
                <a:gd name="T35" fmla="*/ 346 h 369"/>
                <a:gd name="T36" fmla="*/ 0 w 258"/>
                <a:gd name="T37" fmla="*/ 346 h 369"/>
                <a:gd name="T38" fmla="*/ 0 w 258"/>
                <a:gd name="T39" fmla="*/ 369 h 369"/>
                <a:gd name="T40" fmla="*/ 18 w 258"/>
                <a:gd name="T41" fmla="*/ 369 h 369"/>
                <a:gd name="T42" fmla="*/ 18 w 258"/>
                <a:gd name="T43" fmla="*/ 346 h 369"/>
                <a:gd name="T44" fmla="*/ 18 w 258"/>
                <a:gd name="T45" fmla="*/ 346 h 369"/>
                <a:gd name="T46" fmla="*/ 12 w 258"/>
                <a:gd name="T47" fmla="*/ 339 h 369"/>
                <a:gd name="T48" fmla="*/ 12 w 258"/>
                <a:gd name="T49" fmla="*/ 108 h 369"/>
                <a:gd name="T50" fmla="*/ 17 w 258"/>
                <a:gd name="T51" fmla="*/ 93 h 369"/>
                <a:gd name="T52" fmla="*/ 34 w 258"/>
                <a:gd name="T53" fmla="*/ 87 h 369"/>
                <a:gd name="T54" fmla="*/ 42 w 258"/>
                <a:gd name="T55" fmla="*/ 87 h 369"/>
                <a:gd name="T56" fmla="*/ 42 w 258"/>
                <a:gd name="T57" fmla="*/ 87 h 369"/>
                <a:gd name="T58" fmla="*/ 224 w 258"/>
                <a:gd name="T59" fmla="*/ 87 h 369"/>
                <a:gd name="T60" fmla="*/ 246 w 258"/>
                <a:gd name="T61" fmla="*/ 78 h 369"/>
                <a:gd name="T62" fmla="*/ 253 w 258"/>
                <a:gd name="T63" fmla="*/ 59 h 369"/>
                <a:gd name="T64" fmla="*/ 253 w 258"/>
                <a:gd name="T65" fmla="*/ 58 h 369"/>
                <a:gd name="T66" fmla="*/ 253 w 258"/>
                <a:gd name="T67" fmla="*/ 31 h 369"/>
                <a:gd name="T68" fmla="*/ 258 w 258"/>
                <a:gd name="T69" fmla="*/ 24 h 369"/>
                <a:gd name="T70" fmla="*/ 258 w 258"/>
                <a:gd name="T71" fmla="*/ 24 h 369"/>
                <a:gd name="T72" fmla="*/ 258 w 258"/>
                <a:gd name="T73" fmla="*/ 1 h 369"/>
                <a:gd name="T74" fmla="*/ 252 w 258"/>
                <a:gd name="T75" fmla="*/ 1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58" h="369">
                  <a:moveTo>
                    <a:pt x="252" y="1"/>
                  </a:moveTo>
                  <a:cubicBezTo>
                    <a:pt x="251" y="1"/>
                    <a:pt x="251" y="0"/>
                    <a:pt x="250" y="0"/>
                  </a:cubicBezTo>
                  <a:cubicBezTo>
                    <a:pt x="249" y="0"/>
                    <a:pt x="248" y="1"/>
                    <a:pt x="247" y="1"/>
                  </a:cubicBezTo>
                  <a:cubicBezTo>
                    <a:pt x="240" y="1"/>
                    <a:pt x="240" y="1"/>
                    <a:pt x="240" y="1"/>
                  </a:cubicBezTo>
                  <a:cubicBezTo>
                    <a:pt x="240" y="24"/>
                    <a:pt x="240" y="24"/>
                    <a:pt x="240" y="24"/>
                  </a:cubicBezTo>
                  <a:cubicBezTo>
                    <a:pt x="240" y="24"/>
                    <a:pt x="240" y="24"/>
                    <a:pt x="240" y="24"/>
                  </a:cubicBezTo>
                  <a:cubicBezTo>
                    <a:pt x="241" y="28"/>
                    <a:pt x="243" y="31"/>
                    <a:pt x="246" y="32"/>
                  </a:cubicBezTo>
                  <a:cubicBezTo>
                    <a:pt x="246" y="58"/>
                    <a:pt x="246" y="58"/>
                    <a:pt x="246" y="58"/>
                  </a:cubicBezTo>
                  <a:cubicBezTo>
                    <a:pt x="246" y="58"/>
                    <a:pt x="247" y="67"/>
                    <a:pt x="241" y="74"/>
                  </a:cubicBezTo>
                  <a:cubicBezTo>
                    <a:pt x="237" y="78"/>
                    <a:pt x="231" y="80"/>
                    <a:pt x="224" y="80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25" y="80"/>
                    <a:pt x="17" y="82"/>
                    <a:pt x="12" y="88"/>
                  </a:cubicBezTo>
                  <a:cubicBezTo>
                    <a:pt x="6" y="95"/>
                    <a:pt x="5" y="105"/>
                    <a:pt x="5" y="108"/>
                  </a:cubicBezTo>
                  <a:cubicBezTo>
                    <a:pt x="5" y="108"/>
                    <a:pt x="5" y="109"/>
                    <a:pt x="5" y="109"/>
                  </a:cubicBezTo>
                  <a:cubicBezTo>
                    <a:pt x="5" y="339"/>
                    <a:pt x="5" y="339"/>
                    <a:pt x="5" y="339"/>
                  </a:cubicBezTo>
                  <a:cubicBezTo>
                    <a:pt x="3" y="341"/>
                    <a:pt x="1" y="343"/>
                    <a:pt x="1" y="346"/>
                  </a:cubicBezTo>
                  <a:cubicBezTo>
                    <a:pt x="0" y="346"/>
                    <a:pt x="0" y="346"/>
                    <a:pt x="0" y="346"/>
                  </a:cubicBezTo>
                  <a:cubicBezTo>
                    <a:pt x="0" y="369"/>
                    <a:pt x="0" y="369"/>
                    <a:pt x="0" y="369"/>
                  </a:cubicBezTo>
                  <a:cubicBezTo>
                    <a:pt x="18" y="369"/>
                    <a:pt x="18" y="369"/>
                    <a:pt x="18" y="369"/>
                  </a:cubicBezTo>
                  <a:cubicBezTo>
                    <a:pt x="18" y="346"/>
                    <a:pt x="18" y="346"/>
                    <a:pt x="18" y="346"/>
                  </a:cubicBezTo>
                  <a:cubicBezTo>
                    <a:pt x="18" y="346"/>
                    <a:pt x="18" y="346"/>
                    <a:pt x="18" y="346"/>
                  </a:cubicBezTo>
                  <a:cubicBezTo>
                    <a:pt x="18" y="343"/>
                    <a:pt x="15" y="340"/>
                    <a:pt x="12" y="339"/>
                  </a:cubicBezTo>
                  <a:cubicBezTo>
                    <a:pt x="12" y="108"/>
                    <a:pt x="12" y="108"/>
                    <a:pt x="12" y="108"/>
                  </a:cubicBezTo>
                  <a:cubicBezTo>
                    <a:pt x="12" y="108"/>
                    <a:pt x="11" y="99"/>
                    <a:pt x="17" y="93"/>
                  </a:cubicBezTo>
                  <a:cubicBezTo>
                    <a:pt x="21" y="89"/>
                    <a:pt x="27" y="87"/>
                    <a:pt x="34" y="87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224" y="87"/>
                    <a:pt x="224" y="87"/>
                    <a:pt x="224" y="87"/>
                  </a:cubicBezTo>
                  <a:cubicBezTo>
                    <a:pt x="233" y="87"/>
                    <a:pt x="241" y="84"/>
                    <a:pt x="246" y="78"/>
                  </a:cubicBezTo>
                  <a:cubicBezTo>
                    <a:pt x="253" y="71"/>
                    <a:pt x="253" y="62"/>
                    <a:pt x="253" y="59"/>
                  </a:cubicBezTo>
                  <a:cubicBezTo>
                    <a:pt x="253" y="58"/>
                    <a:pt x="253" y="58"/>
                    <a:pt x="253" y="58"/>
                  </a:cubicBezTo>
                  <a:cubicBezTo>
                    <a:pt x="253" y="31"/>
                    <a:pt x="253" y="31"/>
                    <a:pt x="253" y="31"/>
                  </a:cubicBezTo>
                  <a:cubicBezTo>
                    <a:pt x="256" y="30"/>
                    <a:pt x="257" y="27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1"/>
                    <a:pt x="258" y="1"/>
                    <a:pt x="258" y="1"/>
                  </a:cubicBezTo>
                  <a:lnTo>
                    <a:pt x="25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0" name="íSľïďe"/>
            <p:cNvSpPr/>
            <p:nvPr/>
          </p:nvSpPr>
          <p:spPr bwMode="auto">
            <a:xfrm>
              <a:off x="4848816" y="5377727"/>
              <a:ext cx="482506" cy="759793"/>
            </a:xfrm>
            <a:custGeom>
              <a:avLst/>
              <a:gdLst>
                <a:gd name="T0" fmla="*/ 154 w 190"/>
                <a:gd name="T1" fmla="*/ 0 h 300"/>
                <a:gd name="T2" fmla="*/ 35 w 190"/>
                <a:gd name="T3" fmla="*/ 0 h 300"/>
                <a:gd name="T4" fmla="*/ 0 w 190"/>
                <a:gd name="T5" fmla="*/ 36 h 300"/>
                <a:gd name="T6" fmla="*/ 0 w 190"/>
                <a:gd name="T7" fmla="*/ 264 h 300"/>
                <a:gd name="T8" fmla="*/ 35 w 190"/>
                <a:gd name="T9" fmla="*/ 300 h 300"/>
                <a:gd name="T10" fmla="*/ 154 w 190"/>
                <a:gd name="T11" fmla="*/ 300 h 300"/>
                <a:gd name="T12" fmla="*/ 190 w 190"/>
                <a:gd name="T13" fmla="*/ 264 h 300"/>
                <a:gd name="T14" fmla="*/ 190 w 190"/>
                <a:gd name="T15" fmla="*/ 36 h 300"/>
                <a:gd name="T16" fmla="*/ 154 w 190"/>
                <a:gd name="T17" fmla="*/ 0 h 300"/>
                <a:gd name="T18" fmla="*/ 152 w 190"/>
                <a:gd name="T19" fmla="*/ 29 h 300"/>
                <a:gd name="T20" fmla="*/ 159 w 190"/>
                <a:gd name="T21" fmla="*/ 36 h 300"/>
                <a:gd name="T22" fmla="*/ 152 w 190"/>
                <a:gd name="T23" fmla="*/ 43 h 300"/>
                <a:gd name="T24" fmla="*/ 145 w 190"/>
                <a:gd name="T25" fmla="*/ 36 h 300"/>
                <a:gd name="T26" fmla="*/ 152 w 190"/>
                <a:gd name="T27" fmla="*/ 29 h 300"/>
                <a:gd name="T28" fmla="*/ 60 w 190"/>
                <a:gd name="T29" fmla="*/ 28 h 300"/>
                <a:gd name="T30" fmla="*/ 128 w 190"/>
                <a:gd name="T31" fmla="*/ 28 h 300"/>
                <a:gd name="T32" fmla="*/ 133 w 190"/>
                <a:gd name="T33" fmla="*/ 34 h 300"/>
                <a:gd name="T34" fmla="*/ 128 w 190"/>
                <a:gd name="T35" fmla="*/ 39 h 300"/>
                <a:gd name="T36" fmla="*/ 60 w 190"/>
                <a:gd name="T37" fmla="*/ 39 h 300"/>
                <a:gd name="T38" fmla="*/ 55 w 190"/>
                <a:gd name="T39" fmla="*/ 34 h 300"/>
                <a:gd name="T40" fmla="*/ 60 w 190"/>
                <a:gd name="T41" fmla="*/ 28 h 300"/>
                <a:gd name="T42" fmla="*/ 118 w 190"/>
                <a:gd name="T43" fmla="*/ 280 h 300"/>
                <a:gd name="T44" fmla="*/ 71 w 190"/>
                <a:gd name="T45" fmla="*/ 280 h 300"/>
                <a:gd name="T46" fmla="*/ 67 w 190"/>
                <a:gd name="T47" fmla="*/ 276 h 300"/>
                <a:gd name="T48" fmla="*/ 71 w 190"/>
                <a:gd name="T49" fmla="*/ 272 h 300"/>
                <a:gd name="T50" fmla="*/ 118 w 190"/>
                <a:gd name="T51" fmla="*/ 272 h 300"/>
                <a:gd name="T52" fmla="*/ 121 w 190"/>
                <a:gd name="T53" fmla="*/ 276 h 300"/>
                <a:gd name="T54" fmla="*/ 118 w 190"/>
                <a:gd name="T55" fmla="*/ 280 h 300"/>
                <a:gd name="T56" fmla="*/ 163 w 190"/>
                <a:gd name="T57" fmla="*/ 256 h 300"/>
                <a:gd name="T58" fmla="*/ 25 w 190"/>
                <a:gd name="T59" fmla="*/ 256 h 300"/>
                <a:gd name="T60" fmla="*/ 25 w 190"/>
                <a:gd name="T61" fmla="*/ 56 h 300"/>
                <a:gd name="T62" fmla="*/ 163 w 190"/>
                <a:gd name="T63" fmla="*/ 56 h 300"/>
                <a:gd name="T64" fmla="*/ 163 w 190"/>
                <a:gd name="T65" fmla="*/ 256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0" h="300">
                  <a:moveTo>
                    <a:pt x="154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84"/>
                    <a:pt x="16" y="300"/>
                    <a:pt x="35" y="300"/>
                  </a:cubicBezTo>
                  <a:cubicBezTo>
                    <a:pt x="154" y="300"/>
                    <a:pt x="154" y="300"/>
                    <a:pt x="154" y="300"/>
                  </a:cubicBezTo>
                  <a:cubicBezTo>
                    <a:pt x="174" y="300"/>
                    <a:pt x="190" y="284"/>
                    <a:pt x="190" y="264"/>
                  </a:cubicBezTo>
                  <a:cubicBezTo>
                    <a:pt x="190" y="36"/>
                    <a:pt x="190" y="36"/>
                    <a:pt x="190" y="36"/>
                  </a:cubicBezTo>
                  <a:cubicBezTo>
                    <a:pt x="190" y="16"/>
                    <a:pt x="174" y="0"/>
                    <a:pt x="154" y="0"/>
                  </a:cubicBezTo>
                  <a:close/>
                  <a:moveTo>
                    <a:pt x="152" y="29"/>
                  </a:moveTo>
                  <a:cubicBezTo>
                    <a:pt x="156" y="29"/>
                    <a:pt x="159" y="32"/>
                    <a:pt x="159" y="36"/>
                  </a:cubicBezTo>
                  <a:cubicBezTo>
                    <a:pt x="159" y="40"/>
                    <a:pt x="156" y="43"/>
                    <a:pt x="152" y="43"/>
                  </a:cubicBezTo>
                  <a:cubicBezTo>
                    <a:pt x="148" y="43"/>
                    <a:pt x="145" y="40"/>
                    <a:pt x="145" y="36"/>
                  </a:cubicBezTo>
                  <a:cubicBezTo>
                    <a:pt x="145" y="32"/>
                    <a:pt x="148" y="29"/>
                    <a:pt x="152" y="29"/>
                  </a:cubicBezTo>
                  <a:close/>
                  <a:moveTo>
                    <a:pt x="60" y="28"/>
                  </a:moveTo>
                  <a:cubicBezTo>
                    <a:pt x="128" y="28"/>
                    <a:pt x="128" y="28"/>
                    <a:pt x="128" y="28"/>
                  </a:cubicBezTo>
                  <a:cubicBezTo>
                    <a:pt x="131" y="28"/>
                    <a:pt x="133" y="31"/>
                    <a:pt x="133" y="34"/>
                  </a:cubicBezTo>
                  <a:cubicBezTo>
                    <a:pt x="133" y="37"/>
                    <a:pt x="131" y="39"/>
                    <a:pt x="128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5" y="37"/>
                    <a:pt x="55" y="34"/>
                  </a:cubicBezTo>
                  <a:cubicBezTo>
                    <a:pt x="55" y="31"/>
                    <a:pt x="57" y="28"/>
                    <a:pt x="60" y="28"/>
                  </a:cubicBezTo>
                  <a:close/>
                  <a:moveTo>
                    <a:pt x="118" y="280"/>
                  </a:moveTo>
                  <a:cubicBezTo>
                    <a:pt x="71" y="280"/>
                    <a:pt x="71" y="280"/>
                    <a:pt x="71" y="280"/>
                  </a:cubicBezTo>
                  <a:cubicBezTo>
                    <a:pt x="68" y="280"/>
                    <a:pt x="67" y="278"/>
                    <a:pt x="67" y="276"/>
                  </a:cubicBezTo>
                  <a:cubicBezTo>
                    <a:pt x="67" y="274"/>
                    <a:pt x="68" y="272"/>
                    <a:pt x="71" y="272"/>
                  </a:cubicBezTo>
                  <a:cubicBezTo>
                    <a:pt x="118" y="272"/>
                    <a:pt x="118" y="272"/>
                    <a:pt x="118" y="272"/>
                  </a:cubicBezTo>
                  <a:cubicBezTo>
                    <a:pt x="120" y="272"/>
                    <a:pt x="121" y="274"/>
                    <a:pt x="121" y="276"/>
                  </a:cubicBezTo>
                  <a:cubicBezTo>
                    <a:pt x="121" y="278"/>
                    <a:pt x="120" y="280"/>
                    <a:pt x="118" y="280"/>
                  </a:cubicBezTo>
                  <a:close/>
                  <a:moveTo>
                    <a:pt x="163" y="256"/>
                  </a:moveTo>
                  <a:cubicBezTo>
                    <a:pt x="25" y="256"/>
                    <a:pt x="25" y="256"/>
                    <a:pt x="25" y="2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163" y="56"/>
                    <a:pt x="163" y="56"/>
                    <a:pt x="163" y="56"/>
                  </a:cubicBezTo>
                  <a:lnTo>
                    <a:pt x="163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1" name="iSḷídê"/>
            <p:cNvSpPr/>
            <p:nvPr/>
          </p:nvSpPr>
          <p:spPr bwMode="auto">
            <a:xfrm>
              <a:off x="5033267" y="5774725"/>
              <a:ext cx="107495" cy="43975"/>
            </a:xfrm>
            <a:custGeom>
              <a:avLst/>
              <a:gdLst>
                <a:gd name="T0" fmla="*/ 40 w 42"/>
                <a:gd name="T1" fmla="*/ 8 h 17"/>
                <a:gd name="T2" fmla="*/ 40 w 42"/>
                <a:gd name="T3" fmla="*/ 8 h 17"/>
                <a:gd name="T4" fmla="*/ 21 w 42"/>
                <a:gd name="T5" fmla="*/ 0 h 17"/>
                <a:gd name="T6" fmla="*/ 21 w 42"/>
                <a:gd name="T7" fmla="*/ 0 h 17"/>
                <a:gd name="T8" fmla="*/ 21 w 42"/>
                <a:gd name="T9" fmla="*/ 0 h 17"/>
                <a:gd name="T10" fmla="*/ 21 w 42"/>
                <a:gd name="T11" fmla="*/ 0 h 17"/>
                <a:gd name="T12" fmla="*/ 21 w 42"/>
                <a:gd name="T13" fmla="*/ 0 h 17"/>
                <a:gd name="T14" fmla="*/ 2 w 42"/>
                <a:gd name="T15" fmla="*/ 8 h 17"/>
                <a:gd name="T16" fmla="*/ 2 w 42"/>
                <a:gd name="T17" fmla="*/ 8 h 17"/>
                <a:gd name="T18" fmla="*/ 2 w 42"/>
                <a:gd name="T19" fmla="*/ 8 h 17"/>
                <a:gd name="T20" fmla="*/ 1 w 42"/>
                <a:gd name="T21" fmla="*/ 12 h 17"/>
                <a:gd name="T22" fmla="*/ 5 w 42"/>
                <a:gd name="T23" fmla="*/ 16 h 17"/>
                <a:gd name="T24" fmla="*/ 9 w 42"/>
                <a:gd name="T25" fmla="*/ 16 h 17"/>
                <a:gd name="T26" fmla="*/ 10 w 42"/>
                <a:gd name="T27" fmla="*/ 15 h 17"/>
                <a:gd name="T28" fmla="*/ 10 w 42"/>
                <a:gd name="T29" fmla="*/ 15 h 17"/>
                <a:gd name="T30" fmla="*/ 10 w 42"/>
                <a:gd name="T31" fmla="*/ 15 h 17"/>
                <a:gd name="T32" fmla="*/ 10 w 42"/>
                <a:gd name="T33" fmla="*/ 15 h 17"/>
                <a:gd name="T34" fmla="*/ 21 w 42"/>
                <a:gd name="T35" fmla="*/ 10 h 17"/>
                <a:gd name="T36" fmla="*/ 21 w 42"/>
                <a:gd name="T37" fmla="*/ 10 h 17"/>
                <a:gd name="T38" fmla="*/ 21 w 42"/>
                <a:gd name="T39" fmla="*/ 10 h 17"/>
                <a:gd name="T40" fmla="*/ 21 w 42"/>
                <a:gd name="T41" fmla="*/ 10 h 17"/>
                <a:gd name="T42" fmla="*/ 21 w 42"/>
                <a:gd name="T43" fmla="*/ 10 h 17"/>
                <a:gd name="T44" fmla="*/ 21 w 42"/>
                <a:gd name="T45" fmla="*/ 10 h 17"/>
                <a:gd name="T46" fmla="*/ 21 w 42"/>
                <a:gd name="T47" fmla="*/ 10 h 17"/>
                <a:gd name="T48" fmla="*/ 32 w 42"/>
                <a:gd name="T49" fmla="*/ 15 h 17"/>
                <a:gd name="T50" fmla="*/ 32 w 42"/>
                <a:gd name="T51" fmla="*/ 15 h 17"/>
                <a:gd name="T52" fmla="*/ 32 w 42"/>
                <a:gd name="T53" fmla="*/ 15 h 17"/>
                <a:gd name="T54" fmla="*/ 32 w 42"/>
                <a:gd name="T55" fmla="*/ 15 h 17"/>
                <a:gd name="T56" fmla="*/ 32 w 42"/>
                <a:gd name="T57" fmla="*/ 16 h 17"/>
                <a:gd name="T58" fmla="*/ 37 w 42"/>
                <a:gd name="T59" fmla="*/ 16 h 17"/>
                <a:gd name="T60" fmla="*/ 41 w 42"/>
                <a:gd name="T61" fmla="*/ 12 h 17"/>
                <a:gd name="T62" fmla="*/ 40 w 42"/>
                <a:gd name="T63" fmla="*/ 8 h 17"/>
                <a:gd name="T64" fmla="*/ 40 w 42"/>
                <a:gd name="T65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2" h="17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35" y="3"/>
                    <a:pt x="28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3" y="0"/>
                    <a:pt x="7" y="3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9"/>
                    <a:pt x="0" y="11"/>
                    <a:pt x="1" y="1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6" y="17"/>
                    <a:pt x="8" y="17"/>
                    <a:pt x="9" y="16"/>
                  </a:cubicBezTo>
                  <a:cubicBezTo>
                    <a:pt x="9" y="16"/>
                    <a:pt x="9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3" y="12"/>
                    <a:pt x="16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5" y="10"/>
                    <a:pt x="29" y="12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6"/>
                    <a:pt x="32" y="16"/>
                  </a:cubicBezTo>
                  <a:cubicBezTo>
                    <a:pt x="34" y="17"/>
                    <a:pt x="36" y="17"/>
                    <a:pt x="37" y="16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2" y="11"/>
                    <a:pt x="42" y="9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2" name="iṩḷiḍè"/>
            <p:cNvSpPr/>
            <p:nvPr/>
          </p:nvSpPr>
          <p:spPr bwMode="auto">
            <a:xfrm>
              <a:off x="4952646" y="5645243"/>
              <a:ext cx="268737" cy="76957"/>
            </a:xfrm>
            <a:custGeom>
              <a:avLst/>
              <a:gdLst>
                <a:gd name="T0" fmla="*/ 6 w 106"/>
                <a:gd name="T1" fmla="*/ 29 h 30"/>
                <a:gd name="T2" fmla="*/ 10 w 106"/>
                <a:gd name="T3" fmla="*/ 29 h 30"/>
                <a:gd name="T4" fmla="*/ 10 w 106"/>
                <a:gd name="T5" fmla="*/ 29 h 30"/>
                <a:gd name="T6" fmla="*/ 10 w 106"/>
                <a:gd name="T7" fmla="*/ 29 h 30"/>
                <a:gd name="T8" fmla="*/ 11 w 106"/>
                <a:gd name="T9" fmla="*/ 29 h 30"/>
                <a:gd name="T10" fmla="*/ 11 w 106"/>
                <a:gd name="T11" fmla="*/ 28 h 30"/>
                <a:gd name="T12" fmla="*/ 53 w 106"/>
                <a:gd name="T13" fmla="*/ 13 h 30"/>
                <a:gd name="T14" fmla="*/ 53 w 106"/>
                <a:gd name="T15" fmla="*/ 13 h 30"/>
                <a:gd name="T16" fmla="*/ 53 w 106"/>
                <a:gd name="T17" fmla="*/ 13 h 30"/>
                <a:gd name="T18" fmla="*/ 53 w 106"/>
                <a:gd name="T19" fmla="*/ 13 h 30"/>
                <a:gd name="T20" fmla="*/ 53 w 106"/>
                <a:gd name="T21" fmla="*/ 13 h 30"/>
                <a:gd name="T22" fmla="*/ 95 w 106"/>
                <a:gd name="T23" fmla="*/ 28 h 30"/>
                <a:gd name="T24" fmla="*/ 95 w 106"/>
                <a:gd name="T25" fmla="*/ 29 h 30"/>
                <a:gd name="T26" fmla="*/ 96 w 106"/>
                <a:gd name="T27" fmla="*/ 29 h 30"/>
                <a:gd name="T28" fmla="*/ 96 w 106"/>
                <a:gd name="T29" fmla="*/ 29 h 30"/>
                <a:gd name="T30" fmla="*/ 96 w 106"/>
                <a:gd name="T31" fmla="*/ 29 h 30"/>
                <a:gd name="T32" fmla="*/ 100 w 106"/>
                <a:gd name="T33" fmla="*/ 29 h 30"/>
                <a:gd name="T34" fmla="*/ 104 w 106"/>
                <a:gd name="T35" fmla="*/ 24 h 30"/>
                <a:gd name="T36" fmla="*/ 104 w 106"/>
                <a:gd name="T37" fmla="*/ 20 h 30"/>
                <a:gd name="T38" fmla="*/ 104 w 106"/>
                <a:gd name="T39" fmla="*/ 19 h 30"/>
                <a:gd name="T40" fmla="*/ 104 w 106"/>
                <a:gd name="T41" fmla="*/ 19 h 30"/>
                <a:gd name="T42" fmla="*/ 53 w 106"/>
                <a:gd name="T43" fmla="*/ 0 h 30"/>
                <a:gd name="T44" fmla="*/ 2 w 106"/>
                <a:gd name="T45" fmla="*/ 19 h 30"/>
                <a:gd name="T46" fmla="*/ 2 w 106"/>
                <a:gd name="T47" fmla="*/ 19 h 30"/>
                <a:gd name="T48" fmla="*/ 1 w 106"/>
                <a:gd name="T49" fmla="*/ 20 h 30"/>
                <a:gd name="T50" fmla="*/ 1 w 106"/>
                <a:gd name="T51" fmla="*/ 24 h 30"/>
                <a:gd name="T52" fmla="*/ 6 w 106"/>
                <a:gd name="T53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6" h="30">
                  <a:moveTo>
                    <a:pt x="6" y="29"/>
                  </a:moveTo>
                  <a:cubicBezTo>
                    <a:pt x="7" y="30"/>
                    <a:pt x="9" y="30"/>
                    <a:pt x="1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11" y="29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22" y="18"/>
                    <a:pt x="37" y="12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69" y="12"/>
                    <a:pt x="84" y="18"/>
                    <a:pt x="95" y="28"/>
                  </a:cubicBezTo>
                  <a:cubicBezTo>
                    <a:pt x="95" y="28"/>
                    <a:pt x="95" y="28"/>
                    <a:pt x="95" y="29"/>
                  </a:cubicBezTo>
                  <a:cubicBezTo>
                    <a:pt x="95" y="29"/>
                    <a:pt x="95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30"/>
                    <a:pt x="99" y="30"/>
                    <a:pt x="100" y="29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6" y="23"/>
                    <a:pt x="106" y="21"/>
                    <a:pt x="104" y="20"/>
                  </a:cubicBezTo>
                  <a:cubicBezTo>
                    <a:pt x="104" y="20"/>
                    <a:pt x="104" y="20"/>
                    <a:pt x="104" y="19"/>
                  </a:cubicBezTo>
                  <a:cubicBezTo>
                    <a:pt x="104" y="19"/>
                    <a:pt x="104" y="19"/>
                    <a:pt x="104" y="19"/>
                  </a:cubicBezTo>
                  <a:cubicBezTo>
                    <a:pt x="90" y="7"/>
                    <a:pt x="72" y="0"/>
                    <a:pt x="53" y="0"/>
                  </a:cubicBezTo>
                  <a:cubicBezTo>
                    <a:pt x="33" y="0"/>
                    <a:pt x="16" y="7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20"/>
                    <a:pt x="2" y="20"/>
                    <a:pt x="1" y="20"/>
                  </a:cubicBezTo>
                  <a:cubicBezTo>
                    <a:pt x="0" y="21"/>
                    <a:pt x="0" y="23"/>
                    <a:pt x="1" y="24"/>
                  </a:cubicBezTo>
                  <a:lnTo>
                    <a:pt x="6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3" name="íṧḷiḍè"/>
            <p:cNvSpPr/>
            <p:nvPr/>
          </p:nvSpPr>
          <p:spPr bwMode="auto">
            <a:xfrm>
              <a:off x="4995400" y="5711206"/>
              <a:ext cx="180787" cy="61077"/>
            </a:xfrm>
            <a:custGeom>
              <a:avLst/>
              <a:gdLst>
                <a:gd name="T0" fmla="*/ 70 w 71"/>
                <a:gd name="T1" fmla="*/ 14 h 24"/>
                <a:gd name="T2" fmla="*/ 69 w 71"/>
                <a:gd name="T3" fmla="*/ 13 h 24"/>
                <a:gd name="T4" fmla="*/ 36 w 71"/>
                <a:gd name="T5" fmla="*/ 0 h 24"/>
                <a:gd name="T6" fmla="*/ 36 w 71"/>
                <a:gd name="T7" fmla="*/ 0 h 24"/>
                <a:gd name="T8" fmla="*/ 36 w 71"/>
                <a:gd name="T9" fmla="*/ 0 h 24"/>
                <a:gd name="T10" fmla="*/ 3 w 71"/>
                <a:gd name="T11" fmla="*/ 13 h 24"/>
                <a:gd name="T12" fmla="*/ 2 w 71"/>
                <a:gd name="T13" fmla="*/ 14 h 24"/>
                <a:gd name="T14" fmla="*/ 2 w 71"/>
                <a:gd name="T15" fmla="*/ 14 h 24"/>
                <a:gd name="T16" fmla="*/ 2 w 71"/>
                <a:gd name="T17" fmla="*/ 19 h 24"/>
                <a:gd name="T18" fmla="*/ 5 w 71"/>
                <a:gd name="T19" fmla="*/ 22 h 24"/>
                <a:gd name="T20" fmla="*/ 10 w 71"/>
                <a:gd name="T21" fmla="*/ 23 h 24"/>
                <a:gd name="T22" fmla="*/ 11 w 71"/>
                <a:gd name="T23" fmla="*/ 22 h 24"/>
                <a:gd name="T24" fmla="*/ 11 w 71"/>
                <a:gd name="T25" fmla="*/ 21 h 24"/>
                <a:gd name="T26" fmla="*/ 36 w 71"/>
                <a:gd name="T27" fmla="*/ 12 h 24"/>
                <a:gd name="T28" fmla="*/ 61 w 71"/>
                <a:gd name="T29" fmla="*/ 21 h 24"/>
                <a:gd name="T30" fmla="*/ 61 w 71"/>
                <a:gd name="T31" fmla="*/ 22 h 24"/>
                <a:gd name="T32" fmla="*/ 62 w 71"/>
                <a:gd name="T33" fmla="*/ 23 h 24"/>
                <a:gd name="T34" fmla="*/ 66 w 71"/>
                <a:gd name="T35" fmla="*/ 22 h 24"/>
                <a:gd name="T36" fmla="*/ 70 w 71"/>
                <a:gd name="T37" fmla="*/ 19 h 24"/>
                <a:gd name="T38" fmla="*/ 70 w 71"/>
                <a:gd name="T39" fmla="*/ 14 h 24"/>
                <a:gd name="T40" fmla="*/ 70 w 71"/>
                <a:gd name="T41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24">
                  <a:moveTo>
                    <a:pt x="70" y="14"/>
                  </a:moveTo>
                  <a:cubicBezTo>
                    <a:pt x="70" y="14"/>
                    <a:pt x="69" y="13"/>
                    <a:pt x="69" y="13"/>
                  </a:cubicBezTo>
                  <a:cubicBezTo>
                    <a:pt x="61" y="5"/>
                    <a:pt x="49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23" y="0"/>
                    <a:pt x="11" y="5"/>
                    <a:pt x="3" y="13"/>
                  </a:cubicBezTo>
                  <a:cubicBezTo>
                    <a:pt x="3" y="13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0" y="17"/>
                    <a:pt x="2" y="19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7" y="24"/>
                    <a:pt x="9" y="24"/>
                    <a:pt x="10" y="23"/>
                  </a:cubicBezTo>
                  <a:cubicBezTo>
                    <a:pt x="10" y="22"/>
                    <a:pt x="10" y="22"/>
                    <a:pt x="11" y="22"/>
                  </a:cubicBezTo>
                  <a:cubicBezTo>
                    <a:pt x="11" y="22"/>
                    <a:pt x="11" y="22"/>
                    <a:pt x="11" y="21"/>
                  </a:cubicBezTo>
                  <a:cubicBezTo>
                    <a:pt x="18" y="15"/>
                    <a:pt x="26" y="12"/>
                    <a:pt x="36" y="12"/>
                  </a:cubicBezTo>
                  <a:cubicBezTo>
                    <a:pt x="46" y="12"/>
                    <a:pt x="54" y="15"/>
                    <a:pt x="61" y="21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22"/>
                    <a:pt x="62" y="22"/>
                    <a:pt x="62" y="23"/>
                  </a:cubicBezTo>
                  <a:cubicBezTo>
                    <a:pt x="63" y="24"/>
                    <a:pt x="65" y="24"/>
                    <a:pt x="66" y="22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1" y="17"/>
                    <a:pt x="71" y="15"/>
                    <a:pt x="70" y="14"/>
                  </a:cubicBezTo>
                  <a:cubicBezTo>
                    <a:pt x="70" y="14"/>
                    <a:pt x="70" y="14"/>
                    <a:pt x="7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4" name="iŝlîḓé"/>
            <p:cNvSpPr/>
            <p:nvPr/>
          </p:nvSpPr>
          <p:spPr bwMode="auto">
            <a:xfrm>
              <a:off x="5063805" y="5830916"/>
              <a:ext cx="43975" cy="427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5" name="iṣliḓè"/>
            <p:cNvSpPr/>
            <p:nvPr/>
          </p:nvSpPr>
          <p:spPr bwMode="auto">
            <a:xfrm>
              <a:off x="5800390" y="5859011"/>
              <a:ext cx="550911" cy="179566"/>
            </a:xfrm>
            <a:custGeom>
              <a:avLst/>
              <a:gdLst>
                <a:gd name="T0" fmla="*/ 194 w 217"/>
                <a:gd name="T1" fmla="*/ 26 h 71"/>
                <a:gd name="T2" fmla="*/ 174 w 217"/>
                <a:gd name="T3" fmla="*/ 26 h 71"/>
                <a:gd name="T4" fmla="*/ 176 w 217"/>
                <a:gd name="T5" fmla="*/ 18 h 71"/>
                <a:gd name="T6" fmla="*/ 159 w 217"/>
                <a:gd name="T7" fmla="*/ 0 h 71"/>
                <a:gd name="T8" fmla="*/ 56 w 217"/>
                <a:gd name="T9" fmla="*/ 0 h 71"/>
                <a:gd name="T10" fmla="*/ 39 w 217"/>
                <a:gd name="T11" fmla="*/ 18 h 71"/>
                <a:gd name="T12" fmla="*/ 41 w 217"/>
                <a:gd name="T13" fmla="*/ 26 h 71"/>
                <a:gd name="T14" fmla="*/ 22 w 217"/>
                <a:gd name="T15" fmla="*/ 26 h 71"/>
                <a:gd name="T16" fmla="*/ 0 w 217"/>
                <a:gd name="T17" fmla="*/ 48 h 71"/>
                <a:gd name="T18" fmla="*/ 22 w 217"/>
                <a:gd name="T19" fmla="*/ 71 h 71"/>
                <a:gd name="T20" fmla="*/ 194 w 217"/>
                <a:gd name="T21" fmla="*/ 71 h 71"/>
                <a:gd name="T22" fmla="*/ 217 w 217"/>
                <a:gd name="T23" fmla="*/ 48 h 71"/>
                <a:gd name="T24" fmla="*/ 194 w 217"/>
                <a:gd name="T25" fmla="*/ 2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7" h="71">
                  <a:moveTo>
                    <a:pt x="194" y="26"/>
                  </a:moveTo>
                  <a:cubicBezTo>
                    <a:pt x="174" y="26"/>
                    <a:pt x="174" y="26"/>
                    <a:pt x="174" y="26"/>
                  </a:cubicBezTo>
                  <a:cubicBezTo>
                    <a:pt x="175" y="24"/>
                    <a:pt x="176" y="21"/>
                    <a:pt x="176" y="18"/>
                  </a:cubicBezTo>
                  <a:cubicBezTo>
                    <a:pt x="176" y="8"/>
                    <a:pt x="168" y="0"/>
                    <a:pt x="159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47" y="0"/>
                    <a:pt x="39" y="8"/>
                    <a:pt x="39" y="18"/>
                  </a:cubicBezTo>
                  <a:cubicBezTo>
                    <a:pt x="39" y="21"/>
                    <a:pt x="40" y="24"/>
                    <a:pt x="4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10" y="26"/>
                    <a:pt x="0" y="36"/>
                    <a:pt x="0" y="48"/>
                  </a:cubicBezTo>
                  <a:cubicBezTo>
                    <a:pt x="0" y="61"/>
                    <a:pt x="10" y="71"/>
                    <a:pt x="22" y="71"/>
                  </a:cubicBezTo>
                  <a:cubicBezTo>
                    <a:pt x="194" y="71"/>
                    <a:pt x="194" y="71"/>
                    <a:pt x="194" y="71"/>
                  </a:cubicBezTo>
                  <a:cubicBezTo>
                    <a:pt x="207" y="71"/>
                    <a:pt x="217" y="61"/>
                    <a:pt x="217" y="48"/>
                  </a:cubicBezTo>
                  <a:cubicBezTo>
                    <a:pt x="217" y="36"/>
                    <a:pt x="207" y="26"/>
                    <a:pt x="19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6" name="îṣľiḋé"/>
            <p:cNvSpPr/>
            <p:nvPr/>
          </p:nvSpPr>
          <p:spPr bwMode="auto">
            <a:xfrm>
              <a:off x="5397284" y="4862241"/>
              <a:ext cx="1303375" cy="958903"/>
            </a:xfrm>
            <a:custGeom>
              <a:avLst/>
              <a:gdLst>
                <a:gd name="T0" fmla="*/ 514 w 514"/>
                <a:gd name="T1" fmla="*/ 264 h 378"/>
                <a:gd name="T2" fmla="*/ 514 w 514"/>
                <a:gd name="T3" fmla="*/ 70 h 378"/>
                <a:gd name="T4" fmla="*/ 444 w 514"/>
                <a:gd name="T5" fmla="*/ 0 h 378"/>
                <a:gd name="T6" fmla="*/ 69 w 514"/>
                <a:gd name="T7" fmla="*/ 0 h 378"/>
                <a:gd name="T8" fmla="*/ 0 w 514"/>
                <a:gd name="T9" fmla="*/ 70 h 378"/>
                <a:gd name="T10" fmla="*/ 0 w 514"/>
                <a:gd name="T11" fmla="*/ 308 h 378"/>
                <a:gd name="T12" fmla="*/ 69 w 514"/>
                <a:gd name="T13" fmla="*/ 378 h 378"/>
                <a:gd name="T14" fmla="*/ 411 w 514"/>
                <a:gd name="T15" fmla="*/ 378 h 378"/>
                <a:gd name="T16" fmla="*/ 411 w 514"/>
                <a:gd name="T17" fmla="*/ 338 h 378"/>
                <a:gd name="T18" fmla="*/ 96 w 514"/>
                <a:gd name="T19" fmla="*/ 338 h 378"/>
                <a:gd name="T20" fmla="*/ 37 w 514"/>
                <a:gd name="T21" fmla="*/ 283 h 378"/>
                <a:gd name="T22" fmla="*/ 37 w 514"/>
                <a:gd name="T23" fmla="*/ 95 h 378"/>
                <a:gd name="T24" fmla="*/ 96 w 514"/>
                <a:gd name="T25" fmla="*/ 40 h 378"/>
                <a:gd name="T26" fmla="*/ 416 w 514"/>
                <a:gd name="T27" fmla="*/ 40 h 378"/>
                <a:gd name="T28" fmla="*/ 475 w 514"/>
                <a:gd name="T29" fmla="*/ 95 h 378"/>
                <a:gd name="T30" fmla="*/ 475 w 514"/>
                <a:gd name="T31" fmla="*/ 264 h 378"/>
                <a:gd name="T32" fmla="*/ 514 w 514"/>
                <a:gd name="T33" fmla="*/ 264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4" h="378">
                  <a:moveTo>
                    <a:pt x="514" y="264"/>
                  </a:moveTo>
                  <a:cubicBezTo>
                    <a:pt x="514" y="70"/>
                    <a:pt x="514" y="70"/>
                    <a:pt x="514" y="70"/>
                  </a:cubicBezTo>
                  <a:cubicBezTo>
                    <a:pt x="514" y="31"/>
                    <a:pt x="483" y="0"/>
                    <a:pt x="444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1"/>
                    <a:pt x="0" y="70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47"/>
                    <a:pt x="31" y="378"/>
                    <a:pt x="69" y="378"/>
                  </a:cubicBezTo>
                  <a:cubicBezTo>
                    <a:pt x="411" y="378"/>
                    <a:pt x="411" y="378"/>
                    <a:pt x="411" y="378"/>
                  </a:cubicBezTo>
                  <a:cubicBezTo>
                    <a:pt x="411" y="338"/>
                    <a:pt x="411" y="338"/>
                    <a:pt x="411" y="338"/>
                  </a:cubicBezTo>
                  <a:cubicBezTo>
                    <a:pt x="96" y="338"/>
                    <a:pt x="96" y="338"/>
                    <a:pt x="96" y="338"/>
                  </a:cubicBezTo>
                  <a:cubicBezTo>
                    <a:pt x="51" y="339"/>
                    <a:pt x="36" y="322"/>
                    <a:pt x="37" y="283"/>
                  </a:cubicBezTo>
                  <a:cubicBezTo>
                    <a:pt x="37" y="95"/>
                    <a:pt x="37" y="95"/>
                    <a:pt x="37" y="95"/>
                  </a:cubicBezTo>
                  <a:cubicBezTo>
                    <a:pt x="39" y="50"/>
                    <a:pt x="54" y="40"/>
                    <a:pt x="96" y="40"/>
                  </a:cubicBezTo>
                  <a:cubicBezTo>
                    <a:pt x="416" y="40"/>
                    <a:pt x="416" y="40"/>
                    <a:pt x="416" y="40"/>
                  </a:cubicBezTo>
                  <a:cubicBezTo>
                    <a:pt x="468" y="40"/>
                    <a:pt x="475" y="58"/>
                    <a:pt x="475" y="95"/>
                  </a:cubicBezTo>
                  <a:cubicBezTo>
                    <a:pt x="475" y="264"/>
                    <a:pt x="475" y="264"/>
                    <a:pt x="475" y="264"/>
                  </a:cubicBezTo>
                  <a:lnTo>
                    <a:pt x="514" y="2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7" name="îṧļiḋe"/>
            <p:cNvSpPr/>
            <p:nvPr/>
          </p:nvSpPr>
          <p:spPr bwMode="auto">
            <a:xfrm>
              <a:off x="5962853" y="5369177"/>
              <a:ext cx="182009" cy="76957"/>
            </a:xfrm>
            <a:custGeom>
              <a:avLst/>
              <a:gdLst>
                <a:gd name="T0" fmla="*/ 69 w 72"/>
                <a:gd name="T1" fmla="*/ 14 h 30"/>
                <a:gd name="T2" fmla="*/ 69 w 72"/>
                <a:gd name="T3" fmla="*/ 14 h 30"/>
                <a:gd name="T4" fmla="*/ 69 w 72"/>
                <a:gd name="T5" fmla="*/ 14 h 30"/>
                <a:gd name="T6" fmla="*/ 37 w 72"/>
                <a:gd name="T7" fmla="*/ 0 h 30"/>
                <a:gd name="T8" fmla="*/ 37 w 72"/>
                <a:gd name="T9" fmla="*/ 0 h 30"/>
                <a:gd name="T10" fmla="*/ 36 w 72"/>
                <a:gd name="T11" fmla="*/ 0 h 30"/>
                <a:gd name="T12" fmla="*/ 35 w 72"/>
                <a:gd name="T13" fmla="*/ 0 h 30"/>
                <a:gd name="T14" fmla="*/ 35 w 72"/>
                <a:gd name="T15" fmla="*/ 0 h 30"/>
                <a:gd name="T16" fmla="*/ 4 w 72"/>
                <a:gd name="T17" fmla="*/ 14 h 30"/>
                <a:gd name="T18" fmla="*/ 3 w 72"/>
                <a:gd name="T19" fmla="*/ 14 h 30"/>
                <a:gd name="T20" fmla="*/ 3 w 72"/>
                <a:gd name="T21" fmla="*/ 14 h 30"/>
                <a:gd name="T22" fmla="*/ 1 w 72"/>
                <a:gd name="T23" fmla="*/ 22 h 30"/>
                <a:gd name="T24" fmla="*/ 7 w 72"/>
                <a:gd name="T25" fmla="*/ 28 h 30"/>
                <a:gd name="T26" fmla="*/ 16 w 72"/>
                <a:gd name="T27" fmla="*/ 28 h 30"/>
                <a:gd name="T28" fmla="*/ 16 w 72"/>
                <a:gd name="T29" fmla="*/ 27 h 30"/>
                <a:gd name="T30" fmla="*/ 16 w 72"/>
                <a:gd name="T31" fmla="*/ 27 h 30"/>
                <a:gd name="T32" fmla="*/ 16 w 72"/>
                <a:gd name="T33" fmla="*/ 27 h 30"/>
                <a:gd name="T34" fmla="*/ 17 w 72"/>
                <a:gd name="T35" fmla="*/ 26 h 30"/>
                <a:gd name="T36" fmla="*/ 35 w 72"/>
                <a:gd name="T37" fmla="*/ 18 h 30"/>
                <a:gd name="T38" fmla="*/ 35 w 72"/>
                <a:gd name="T39" fmla="*/ 19 h 30"/>
                <a:gd name="T40" fmla="*/ 36 w 72"/>
                <a:gd name="T41" fmla="*/ 18 h 30"/>
                <a:gd name="T42" fmla="*/ 36 w 72"/>
                <a:gd name="T43" fmla="*/ 18 h 30"/>
                <a:gd name="T44" fmla="*/ 36 w 72"/>
                <a:gd name="T45" fmla="*/ 18 h 30"/>
                <a:gd name="T46" fmla="*/ 37 w 72"/>
                <a:gd name="T47" fmla="*/ 19 h 30"/>
                <a:gd name="T48" fmla="*/ 37 w 72"/>
                <a:gd name="T49" fmla="*/ 18 h 30"/>
                <a:gd name="T50" fmla="*/ 55 w 72"/>
                <a:gd name="T51" fmla="*/ 26 h 30"/>
                <a:gd name="T52" fmla="*/ 56 w 72"/>
                <a:gd name="T53" fmla="*/ 27 h 30"/>
                <a:gd name="T54" fmla="*/ 56 w 72"/>
                <a:gd name="T55" fmla="*/ 27 h 30"/>
                <a:gd name="T56" fmla="*/ 56 w 72"/>
                <a:gd name="T57" fmla="*/ 27 h 30"/>
                <a:gd name="T58" fmla="*/ 56 w 72"/>
                <a:gd name="T59" fmla="*/ 28 h 30"/>
                <a:gd name="T60" fmla="*/ 65 w 72"/>
                <a:gd name="T61" fmla="*/ 28 h 30"/>
                <a:gd name="T62" fmla="*/ 71 w 72"/>
                <a:gd name="T63" fmla="*/ 22 h 30"/>
                <a:gd name="T64" fmla="*/ 69 w 72"/>
                <a:gd name="T65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30">
                  <a:moveTo>
                    <a:pt x="69" y="14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61" y="5"/>
                    <a:pt x="49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3" y="0"/>
                    <a:pt x="11" y="5"/>
                    <a:pt x="4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7"/>
                    <a:pt x="0" y="20"/>
                    <a:pt x="1" y="22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30"/>
                    <a:pt x="13" y="30"/>
                    <a:pt x="16" y="28"/>
                  </a:cubicBezTo>
                  <a:cubicBezTo>
                    <a:pt x="16" y="28"/>
                    <a:pt x="16" y="27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2" y="21"/>
                    <a:pt x="28" y="18"/>
                    <a:pt x="35" y="18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9"/>
                    <a:pt x="36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8"/>
                    <a:pt x="36" y="19"/>
                    <a:pt x="37" y="19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4" y="18"/>
                    <a:pt x="50" y="21"/>
                    <a:pt x="55" y="26"/>
                  </a:cubicBezTo>
                  <a:cubicBezTo>
                    <a:pt x="55" y="27"/>
                    <a:pt x="55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8"/>
                    <a:pt x="56" y="28"/>
                  </a:cubicBezTo>
                  <a:cubicBezTo>
                    <a:pt x="59" y="30"/>
                    <a:pt x="63" y="30"/>
                    <a:pt x="65" y="2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2" y="20"/>
                    <a:pt x="72" y="17"/>
                    <a:pt x="6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8" name="ïṣḷíḓe"/>
            <p:cNvSpPr/>
            <p:nvPr/>
          </p:nvSpPr>
          <p:spPr bwMode="auto">
            <a:xfrm>
              <a:off x="5821155" y="5144415"/>
              <a:ext cx="466625" cy="134369"/>
            </a:xfrm>
            <a:custGeom>
              <a:avLst/>
              <a:gdLst>
                <a:gd name="T0" fmla="*/ 182 w 184"/>
                <a:gd name="T1" fmla="*/ 35 h 53"/>
                <a:gd name="T2" fmla="*/ 181 w 184"/>
                <a:gd name="T3" fmla="*/ 34 h 53"/>
                <a:gd name="T4" fmla="*/ 180 w 184"/>
                <a:gd name="T5" fmla="*/ 34 h 53"/>
                <a:gd name="T6" fmla="*/ 92 w 184"/>
                <a:gd name="T7" fmla="*/ 1 h 53"/>
                <a:gd name="T8" fmla="*/ 4 w 184"/>
                <a:gd name="T9" fmla="*/ 34 h 53"/>
                <a:gd name="T10" fmla="*/ 3 w 184"/>
                <a:gd name="T11" fmla="*/ 34 h 53"/>
                <a:gd name="T12" fmla="*/ 2 w 184"/>
                <a:gd name="T13" fmla="*/ 35 h 53"/>
                <a:gd name="T14" fmla="*/ 2 w 184"/>
                <a:gd name="T15" fmla="*/ 43 h 53"/>
                <a:gd name="T16" fmla="*/ 9 w 184"/>
                <a:gd name="T17" fmla="*/ 50 h 53"/>
                <a:gd name="T18" fmla="*/ 18 w 184"/>
                <a:gd name="T19" fmla="*/ 51 h 53"/>
                <a:gd name="T20" fmla="*/ 18 w 184"/>
                <a:gd name="T21" fmla="*/ 51 h 53"/>
                <a:gd name="T22" fmla="*/ 18 w 184"/>
                <a:gd name="T23" fmla="*/ 51 h 53"/>
                <a:gd name="T24" fmla="*/ 18 w 184"/>
                <a:gd name="T25" fmla="*/ 50 h 53"/>
                <a:gd name="T26" fmla="*/ 19 w 184"/>
                <a:gd name="T27" fmla="*/ 49 h 53"/>
                <a:gd name="T28" fmla="*/ 91 w 184"/>
                <a:gd name="T29" fmla="*/ 23 h 53"/>
                <a:gd name="T30" fmla="*/ 91 w 184"/>
                <a:gd name="T31" fmla="*/ 23 h 53"/>
                <a:gd name="T32" fmla="*/ 92 w 184"/>
                <a:gd name="T33" fmla="*/ 23 h 53"/>
                <a:gd name="T34" fmla="*/ 93 w 184"/>
                <a:gd name="T35" fmla="*/ 23 h 53"/>
                <a:gd name="T36" fmla="*/ 93 w 184"/>
                <a:gd name="T37" fmla="*/ 23 h 53"/>
                <a:gd name="T38" fmla="*/ 165 w 184"/>
                <a:gd name="T39" fmla="*/ 49 h 53"/>
                <a:gd name="T40" fmla="*/ 166 w 184"/>
                <a:gd name="T41" fmla="*/ 50 h 53"/>
                <a:gd name="T42" fmla="*/ 166 w 184"/>
                <a:gd name="T43" fmla="*/ 51 h 53"/>
                <a:gd name="T44" fmla="*/ 166 w 184"/>
                <a:gd name="T45" fmla="*/ 51 h 53"/>
                <a:gd name="T46" fmla="*/ 166 w 184"/>
                <a:gd name="T47" fmla="*/ 51 h 53"/>
                <a:gd name="T48" fmla="*/ 175 w 184"/>
                <a:gd name="T49" fmla="*/ 50 h 53"/>
                <a:gd name="T50" fmla="*/ 182 w 184"/>
                <a:gd name="T51" fmla="*/ 43 h 53"/>
                <a:gd name="T52" fmla="*/ 182 w 184"/>
                <a:gd name="T5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" h="53">
                  <a:moveTo>
                    <a:pt x="182" y="35"/>
                  </a:moveTo>
                  <a:cubicBezTo>
                    <a:pt x="182" y="35"/>
                    <a:pt x="181" y="35"/>
                    <a:pt x="181" y="34"/>
                  </a:cubicBezTo>
                  <a:cubicBezTo>
                    <a:pt x="181" y="34"/>
                    <a:pt x="181" y="34"/>
                    <a:pt x="180" y="34"/>
                  </a:cubicBezTo>
                  <a:cubicBezTo>
                    <a:pt x="157" y="13"/>
                    <a:pt x="126" y="0"/>
                    <a:pt x="92" y="1"/>
                  </a:cubicBezTo>
                  <a:cubicBezTo>
                    <a:pt x="58" y="0"/>
                    <a:pt x="27" y="13"/>
                    <a:pt x="4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3" y="35"/>
                    <a:pt x="2" y="35"/>
                    <a:pt x="2" y="35"/>
                  </a:cubicBezTo>
                  <a:cubicBezTo>
                    <a:pt x="0" y="37"/>
                    <a:pt x="0" y="41"/>
                    <a:pt x="2" y="4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1" y="52"/>
                    <a:pt x="15" y="53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0"/>
                    <a:pt x="18" y="50"/>
                  </a:cubicBezTo>
                  <a:cubicBezTo>
                    <a:pt x="19" y="50"/>
                    <a:pt x="19" y="50"/>
                    <a:pt x="19" y="49"/>
                  </a:cubicBezTo>
                  <a:cubicBezTo>
                    <a:pt x="38" y="32"/>
                    <a:pt x="64" y="22"/>
                    <a:pt x="91" y="23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2" y="23"/>
                    <a:pt x="92" y="23"/>
                    <a:pt x="92" y="23"/>
                  </a:cubicBezTo>
                  <a:cubicBezTo>
                    <a:pt x="92" y="23"/>
                    <a:pt x="92" y="23"/>
                    <a:pt x="93" y="23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120" y="22"/>
                    <a:pt x="146" y="32"/>
                    <a:pt x="165" y="49"/>
                  </a:cubicBezTo>
                  <a:cubicBezTo>
                    <a:pt x="165" y="50"/>
                    <a:pt x="165" y="50"/>
                    <a:pt x="166" y="50"/>
                  </a:cubicBezTo>
                  <a:cubicBezTo>
                    <a:pt x="166" y="50"/>
                    <a:pt x="166" y="51"/>
                    <a:pt x="166" y="51"/>
                  </a:cubicBezTo>
                  <a:cubicBezTo>
                    <a:pt x="166" y="51"/>
                    <a:pt x="166" y="51"/>
                    <a:pt x="166" y="51"/>
                  </a:cubicBezTo>
                  <a:cubicBezTo>
                    <a:pt x="166" y="51"/>
                    <a:pt x="166" y="51"/>
                    <a:pt x="166" y="51"/>
                  </a:cubicBezTo>
                  <a:cubicBezTo>
                    <a:pt x="169" y="53"/>
                    <a:pt x="173" y="52"/>
                    <a:pt x="175" y="50"/>
                  </a:cubicBezTo>
                  <a:cubicBezTo>
                    <a:pt x="182" y="43"/>
                    <a:pt x="182" y="43"/>
                    <a:pt x="182" y="43"/>
                  </a:cubicBezTo>
                  <a:cubicBezTo>
                    <a:pt x="184" y="41"/>
                    <a:pt x="184" y="37"/>
                    <a:pt x="182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9" name="î$ļïďe"/>
            <p:cNvSpPr/>
            <p:nvPr/>
          </p:nvSpPr>
          <p:spPr bwMode="auto">
            <a:xfrm>
              <a:off x="5896890" y="5260460"/>
              <a:ext cx="313934" cy="103831"/>
            </a:xfrm>
            <a:custGeom>
              <a:avLst/>
              <a:gdLst>
                <a:gd name="T0" fmla="*/ 121 w 124"/>
                <a:gd name="T1" fmla="*/ 24 h 41"/>
                <a:gd name="T2" fmla="*/ 120 w 124"/>
                <a:gd name="T3" fmla="*/ 23 h 41"/>
                <a:gd name="T4" fmla="*/ 63 w 124"/>
                <a:gd name="T5" fmla="*/ 0 h 41"/>
                <a:gd name="T6" fmla="*/ 63 w 124"/>
                <a:gd name="T7" fmla="*/ 0 h 41"/>
                <a:gd name="T8" fmla="*/ 62 w 124"/>
                <a:gd name="T9" fmla="*/ 0 h 41"/>
                <a:gd name="T10" fmla="*/ 61 w 124"/>
                <a:gd name="T11" fmla="*/ 0 h 41"/>
                <a:gd name="T12" fmla="*/ 61 w 124"/>
                <a:gd name="T13" fmla="*/ 0 h 41"/>
                <a:gd name="T14" fmla="*/ 4 w 124"/>
                <a:gd name="T15" fmla="*/ 23 h 41"/>
                <a:gd name="T16" fmla="*/ 3 w 124"/>
                <a:gd name="T17" fmla="*/ 24 h 41"/>
                <a:gd name="T18" fmla="*/ 3 w 124"/>
                <a:gd name="T19" fmla="*/ 24 h 41"/>
                <a:gd name="T20" fmla="*/ 2 w 124"/>
                <a:gd name="T21" fmla="*/ 32 h 41"/>
                <a:gd name="T22" fmla="*/ 9 w 124"/>
                <a:gd name="T23" fmla="*/ 39 h 41"/>
                <a:gd name="T24" fmla="*/ 17 w 124"/>
                <a:gd name="T25" fmla="*/ 39 h 41"/>
                <a:gd name="T26" fmla="*/ 18 w 124"/>
                <a:gd name="T27" fmla="*/ 39 h 41"/>
                <a:gd name="T28" fmla="*/ 19 w 124"/>
                <a:gd name="T29" fmla="*/ 37 h 41"/>
                <a:gd name="T30" fmla="*/ 62 w 124"/>
                <a:gd name="T31" fmla="*/ 21 h 41"/>
                <a:gd name="T32" fmla="*/ 105 w 124"/>
                <a:gd name="T33" fmla="*/ 37 h 41"/>
                <a:gd name="T34" fmla="*/ 106 w 124"/>
                <a:gd name="T35" fmla="*/ 39 h 41"/>
                <a:gd name="T36" fmla="*/ 107 w 124"/>
                <a:gd name="T37" fmla="*/ 39 h 41"/>
                <a:gd name="T38" fmla="*/ 115 w 124"/>
                <a:gd name="T39" fmla="*/ 39 h 41"/>
                <a:gd name="T40" fmla="*/ 122 w 124"/>
                <a:gd name="T41" fmla="*/ 32 h 41"/>
                <a:gd name="T42" fmla="*/ 121 w 124"/>
                <a:gd name="T43" fmla="*/ 24 h 41"/>
                <a:gd name="T44" fmla="*/ 121 w 124"/>
                <a:gd name="T45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4" h="41">
                  <a:moveTo>
                    <a:pt x="121" y="24"/>
                  </a:moveTo>
                  <a:cubicBezTo>
                    <a:pt x="121" y="24"/>
                    <a:pt x="120" y="23"/>
                    <a:pt x="120" y="23"/>
                  </a:cubicBezTo>
                  <a:cubicBezTo>
                    <a:pt x="105" y="9"/>
                    <a:pt x="85" y="0"/>
                    <a:pt x="63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0"/>
                    <a:pt x="62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39" y="0"/>
                    <a:pt x="19" y="9"/>
                    <a:pt x="4" y="23"/>
                  </a:cubicBezTo>
                  <a:cubicBezTo>
                    <a:pt x="4" y="23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0" y="27"/>
                    <a:pt x="0" y="30"/>
                    <a:pt x="2" y="32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11" y="41"/>
                    <a:pt x="14" y="41"/>
                    <a:pt x="17" y="39"/>
                  </a:cubicBezTo>
                  <a:cubicBezTo>
                    <a:pt x="17" y="39"/>
                    <a:pt x="18" y="39"/>
                    <a:pt x="18" y="39"/>
                  </a:cubicBezTo>
                  <a:cubicBezTo>
                    <a:pt x="18" y="38"/>
                    <a:pt x="19" y="38"/>
                    <a:pt x="19" y="37"/>
                  </a:cubicBezTo>
                  <a:cubicBezTo>
                    <a:pt x="30" y="27"/>
                    <a:pt x="45" y="20"/>
                    <a:pt x="62" y="21"/>
                  </a:cubicBezTo>
                  <a:cubicBezTo>
                    <a:pt x="79" y="20"/>
                    <a:pt x="94" y="27"/>
                    <a:pt x="105" y="37"/>
                  </a:cubicBezTo>
                  <a:cubicBezTo>
                    <a:pt x="105" y="38"/>
                    <a:pt x="106" y="38"/>
                    <a:pt x="106" y="39"/>
                  </a:cubicBezTo>
                  <a:cubicBezTo>
                    <a:pt x="107" y="39"/>
                    <a:pt x="107" y="39"/>
                    <a:pt x="107" y="39"/>
                  </a:cubicBezTo>
                  <a:cubicBezTo>
                    <a:pt x="110" y="41"/>
                    <a:pt x="113" y="41"/>
                    <a:pt x="115" y="39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4" y="30"/>
                    <a:pt x="124" y="27"/>
                    <a:pt x="121" y="24"/>
                  </a:cubicBezTo>
                  <a:cubicBezTo>
                    <a:pt x="121" y="24"/>
                    <a:pt x="121" y="24"/>
                    <a:pt x="121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0" name="îṣľiḋè"/>
            <p:cNvSpPr/>
            <p:nvPr/>
          </p:nvSpPr>
          <p:spPr bwMode="auto">
            <a:xfrm>
              <a:off x="6015379" y="5468120"/>
              <a:ext cx="76957" cy="7573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1" name="îSḷîḑê"/>
            <p:cNvSpPr/>
            <p:nvPr/>
          </p:nvSpPr>
          <p:spPr bwMode="auto">
            <a:xfrm>
              <a:off x="6442915" y="5531640"/>
              <a:ext cx="902713" cy="605880"/>
            </a:xfrm>
            <a:custGeom>
              <a:avLst/>
              <a:gdLst>
                <a:gd name="T0" fmla="*/ 317 w 356"/>
                <a:gd name="T1" fmla="*/ 0 h 239"/>
                <a:gd name="T2" fmla="*/ 38 w 356"/>
                <a:gd name="T3" fmla="*/ 0 h 239"/>
                <a:gd name="T4" fmla="*/ 0 w 356"/>
                <a:gd name="T5" fmla="*/ 39 h 239"/>
                <a:gd name="T6" fmla="*/ 0 w 356"/>
                <a:gd name="T7" fmla="*/ 201 h 239"/>
                <a:gd name="T8" fmla="*/ 38 w 356"/>
                <a:gd name="T9" fmla="*/ 239 h 239"/>
                <a:gd name="T10" fmla="*/ 317 w 356"/>
                <a:gd name="T11" fmla="*/ 239 h 239"/>
                <a:gd name="T12" fmla="*/ 356 w 356"/>
                <a:gd name="T13" fmla="*/ 201 h 239"/>
                <a:gd name="T14" fmla="*/ 356 w 356"/>
                <a:gd name="T15" fmla="*/ 39 h 239"/>
                <a:gd name="T16" fmla="*/ 317 w 356"/>
                <a:gd name="T17" fmla="*/ 0 h 239"/>
                <a:gd name="T18" fmla="*/ 28 w 356"/>
                <a:gd name="T19" fmla="*/ 104 h 239"/>
                <a:gd name="T20" fmla="*/ 43 w 356"/>
                <a:gd name="T21" fmla="*/ 120 h 239"/>
                <a:gd name="T22" fmla="*/ 28 w 356"/>
                <a:gd name="T23" fmla="*/ 135 h 239"/>
                <a:gd name="T24" fmla="*/ 12 w 356"/>
                <a:gd name="T25" fmla="*/ 120 h 239"/>
                <a:gd name="T26" fmla="*/ 28 w 356"/>
                <a:gd name="T27" fmla="*/ 104 h 239"/>
                <a:gd name="T28" fmla="*/ 323 w 356"/>
                <a:gd name="T29" fmla="*/ 29 h 239"/>
                <a:gd name="T30" fmla="*/ 323 w 356"/>
                <a:gd name="T31" fmla="*/ 214 h 239"/>
                <a:gd name="T32" fmla="*/ 55 w 356"/>
                <a:gd name="T33" fmla="*/ 214 h 239"/>
                <a:gd name="T34" fmla="*/ 55 w 356"/>
                <a:gd name="T35" fmla="*/ 29 h 239"/>
                <a:gd name="T36" fmla="*/ 323 w 356"/>
                <a:gd name="T37" fmla="*/ 2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6" h="239">
                  <a:moveTo>
                    <a:pt x="317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17" y="0"/>
                    <a:pt x="0" y="17"/>
                    <a:pt x="0" y="39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0" y="222"/>
                    <a:pt x="17" y="239"/>
                    <a:pt x="38" y="239"/>
                  </a:cubicBezTo>
                  <a:cubicBezTo>
                    <a:pt x="317" y="239"/>
                    <a:pt x="317" y="239"/>
                    <a:pt x="317" y="239"/>
                  </a:cubicBezTo>
                  <a:cubicBezTo>
                    <a:pt x="339" y="239"/>
                    <a:pt x="356" y="222"/>
                    <a:pt x="356" y="201"/>
                  </a:cubicBezTo>
                  <a:cubicBezTo>
                    <a:pt x="356" y="39"/>
                    <a:pt x="356" y="39"/>
                    <a:pt x="356" y="39"/>
                  </a:cubicBezTo>
                  <a:cubicBezTo>
                    <a:pt x="356" y="17"/>
                    <a:pt x="339" y="0"/>
                    <a:pt x="317" y="0"/>
                  </a:cubicBezTo>
                  <a:close/>
                  <a:moveTo>
                    <a:pt x="28" y="104"/>
                  </a:moveTo>
                  <a:cubicBezTo>
                    <a:pt x="36" y="104"/>
                    <a:pt x="43" y="111"/>
                    <a:pt x="43" y="120"/>
                  </a:cubicBezTo>
                  <a:cubicBezTo>
                    <a:pt x="43" y="128"/>
                    <a:pt x="36" y="135"/>
                    <a:pt x="28" y="135"/>
                  </a:cubicBezTo>
                  <a:cubicBezTo>
                    <a:pt x="19" y="135"/>
                    <a:pt x="12" y="128"/>
                    <a:pt x="12" y="120"/>
                  </a:cubicBezTo>
                  <a:cubicBezTo>
                    <a:pt x="12" y="111"/>
                    <a:pt x="19" y="104"/>
                    <a:pt x="28" y="104"/>
                  </a:cubicBezTo>
                  <a:close/>
                  <a:moveTo>
                    <a:pt x="323" y="29"/>
                  </a:moveTo>
                  <a:cubicBezTo>
                    <a:pt x="323" y="214"/>
                    <a:pt x="323" y="214"/>
                    <a:pt x="323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9"/>
                    <a:pt x="55" y="29"/>
                    <a:pt x="55" y="29"/>
                  </a:cubicBezTo>
                  <a:lnTo>
                    <a:pt x="32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2" name="ïśļiḍé"/>
            <p:cNvSpPr/>
            <p:nvPr/>
          </p:nvSpPr>
          <p:spPr bwMode="auto">
            <a:xfrm>
              <a:off x="6841135" y="5863897"/>
              <a:ext cx="139255" cy="54969"/>
            </a:xfrm>
            <a:custGeom>
              <a:avLst/>
              <a:gdLst>
                <a:gd name="T0" fmla="*/ 52 w 55"/>
                <a:gd name="T1" fmla="*/ 10 h 22"/>
                <a:gd name="T2" fmla="*/ 52 w 55"/>
                <a:gd name="T3" fmla="*/ 10 h 22"/>
                <a:gd name="T4" fmla="*/ 52 w 55"/>
                <a:gd name="T5" fmla="*/ 10 h 22"/>
                <a:gd name="T6" fmla="*/ 28 w 55"/>
                <a:gd name="T7" fmla="*/ 0 h 22"/>
                <a:gd name="T8" fmla="*/ 28 w 55"/>
                <a:gd name="T9" fmla="*/ 0 h 22"/>
                <a:gd name="T10" fmla="*/ 27 w 55"/>
                <a:gd name="T11" fmla="*/ 0 h 22"/>
                <a:gd name="T12" fmla="*/ 27 w 55"/>
                <a:gd name="T13" fmla="*/ 0 h 22"/>
                <a:gd name="T14" fmla="*/ 27 w 55"/>
                <a:gd name="T15" fmla="*/ 0 h 22"/>
                <a:gd name="T16" fmla="*/ 3 w 55"/>
                <a:gd name="T17" fmla="*/ 10 h 22"/>
                <a:gd name="T18" fmla="*/ 3 w 55"/>
                <a:gd name="T19" fmla="*/ 10 h 22"/>
                <a:gd name="T20" fmla="*/ 3 w 55"/>
                <a:gd name="T21" fmla="*/ 10 h 22"/>
                <a:gd name="T22" fmla="*/ 2 w 55"/>
                <a:gd name="T23" fmla="*/ 16 h 22"/>
                <a:gd name="T24" fmla="*/ 6 w 55"/>
                <a:gd name="T25" fmla="*/ 21 h 22"/>
                <a:gd name="T26" fmla="*/ 12 w 55"/>
                <a:gd name="T27" fmla="*/ 20 h 22"/>
                <a:gd name="T28" fmla="*/ 13 w 55"/>
                <a:gd name="T29" fmla="*/ 20 h 22"/>
                <a:gd name="T30" fmla="*/ 13 w 55"/>
                <a:gd name="T31" fmla="*/ 20 h 22"/>
                <a:gd name="T32" fmla="*/ 13 w 55"/>
                <a:gd name="T33" fmla="*/ 20 h 22"/>
                <a:gd name="T34" fmla="*/ 13 w 55"/>
                <a:gd name="T35" fmla="*/ 19 h 22"/>
                <a:gd name="T36" fmla="*/ 27 w 55"/>
                <a:gd name="T37" fmla="*/ 13 h 22"/>
                <a:gd name="T38" fmla="*/ 27 w 55"/>
                <a:gd name="T39" fmla="*/ 13 h 22"/>
                <a:gd name="T40" fmla="*/ 27 w 55"/>
                <a:gd name="T41" fmla="*/ 13 h 22"/>
                <a:gd name="T42" fmla="*/ 27 w 55"/>
                <a:gd name="T43" fmla="*/ 13 h 22"/>
                <a:gd name="T44" fmla="*/ 28 w 55"/>
                <a:gd name="T45" fmla="*/ 13 h 22"/>
                <a:gd name="T46" fmla="*/ 28 w 55"/>
                <a:gd name="T47" fmla="*/ 13 h 22"/>
                <a:gd name="T48" fmla="*/ 28 w 55"/>
                <a:gd name="T49" fmla="*/ 13 h 22"/>
                <a:gd name="T50" fmla="*/ 42 w 55"/>
                <a:gd name="T51" fmla="*/ 19 h 22"/>
                <a:gd name="T52" fmla="*/ 42 w 55"/>
                <a:gd name="T53" fmla="*/ 20 h 22"/>
                <a:gd name="T54" fmla="*/ 42 w 55"/>
                <a:gd name="T55" fmla="*/ 20 h 22"/>
                <a:gd name="T56" fmla="*/ 42 w 55"/>
                <a:gd name="T57" fmla="*/ 20 h 22"/>
                <a:gd name="T58" fmla="*/ 43 w 55"/>
                <a:gd name="T59" fmla="*/ 20 h 22"/>
                <a:gd name="T60" fmla="*/ 49 w 55"/>
                <a:gd name="T61" fmla="*/ 21 h 22"/>
                <a:gd name="T62" fmla="*/ 53 w 55"/>
                <a:gd name="T63" fmla="*/ 16 h 22"/>
                <a:gd name="T64" fmla="*/ 52 w 55"/>
                <a:gd name="T6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" h="22">
                  <a:moveTo>
                    <a:pt x="52" y="10"/>
                  </a:moveTo>
                  <a:cubicBezTo>
                    <a:pt x="52" y="10"/>
                    <a:pt x="52" y="10"/>
                    <a:pt x="52" y="1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6" y="3"/>
                    <a:pt x="37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8" y="0"/>
                    <a:pt x="9" y="3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1" y="12"/>
                    <a:pt x="0" y="15"/>
                    <a:pt x="2" y="16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8" y="22"/>
                    <a:pt x="10" y="22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19"/>
                    <a:pt x="13" y="19"/>
                  </a:cubicBezTo>
                  <a:cubicBezTo>
                    <a:pt x="17" y="15"/>
                    <a:pt x="22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3" y="13"/>
                    <a:pt x="38" y="15"/>
                    <a:pt x="42" y="19"/>
                  </a:cubicBezTo>
                  <a:cubicBezTo>
                    <a:pt x="42" y="19"/>
                    <a:pt x="42" y="20"/>
                    <a:pt x="42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2" y="20"/>
                    <a:pt x="42" y="20"/>
                    <a:pt x="43" y="20"/>
                  </a:cubicBezTo>
                  <a:cubicBezTo>
                    <a:pt x="45" y="22"/>
                    <a:pt x="47" y="22"/>
                    <a:pt x="49" y="21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5" y="15"/>
                    <a:pt x="54" y="12"/>
                    <a:pt x="5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3" name="ïşľíḓe"/>
            <p:cNvSpPr/>
            <p:nvPr/>
          </p:nvSpPr>
          <p:spPr bwMode="auto">
            <a:xfrm>
              <a:off x="6737304" y="5694104"/>
              <a:ext cx="346915" cy="98944"/>
            </a:xfrm>
            <a:custGeom>
              <a:avLst/>
              <a:gdLst>
                <a:gd name="T0" fmla="*/ 135 w 137"/>
                <a:gd name="T1" fmla="*/ 26 h 39"/>
                <a:gd name="T2" fmla="*/ 135 w 137"/>
                <a:gd name="T3" fmla="*/ 26 h 39"/>
                <a:gd name="T4" fmla="*/ 134 w 137"/>
                <a:gd name="T5" fmla="*/ 25 h 39"/>
                <a:gd name="T6" fmla="*/ 68 w 137"/>
                <a:gd name="T7" fmla="*/ 1 h 39"/>
                <a:gd name="T8" fmla="*/ 3 w 137"/>
                <a:gd name="T9" fmla="*/ 25 h 39"/>
                <a:gd name="T10" fmla="*/ 2 w 137"/>
                <a:gd name="T11" fmla="*/ 26 h 39"/>
                <a:gd name="T12" fmla="*/ 1 w 137"/>
                <a:gd name="T13" fmla="*/ 26 h 39"/>
                <a:gd name="T14" fmla="*/ 1 w 137"/>
                <a:gd name="T15" fmla="*/ 32 h 39"/>
                <a:gd name="T16" fmla="*/ 7 w 137"/>
                <a:gd name="T17" fmla="*/ 38 h 39"/>
                <a:gd name="T18" fmla="*/ 13 w 137"/>
                <a:gd name="T19" fmla="*/ 38 h 39"/>
                <a:gd name="T20" fmla="*/ 13 w 137"/>
                <a:gd name="T21" fmla="*/ 38 h 39"/>
                <a:gd name="T22" fmla="*/ 13 w 137"/>
                <a:gd name="T23" fmla="*/ 38 h 39"/>
                <a:gd name="T24" fmla="*/ 14 w 137"/>
                <a:gd name="T25" fmla="*/ 38 h 39"/>
                <a:gd name="T26" fmla="*/ 14 w 137"/>
                <a:gd name="T27" fmla="*/ 37 h 39"/>
                <a:gd name="T28" fmla="*/ 68 w 137"/>
                <a:gd name="T29" fmla="*/ 17 h 39"/>
                <a:gd name="T30" fmla="*/ 68 w 137"/>
                <a:gd name="T31" fmla="*/ 17 h 39"/>
                <a:gd name="T32" fmla="*/ 68 w 137"/>
                <a:gd name="T33" fmla="*/ 17 h 39"/>
                <a:gd name="T34" fmla="*/ 69 w 137"/>
                <a:gd name="T35" fmla="*/ 17 h 39"/>
                <a:gd name="T36" fmla="*/ 69 w 137"/>
                <a:gd name="T37" fmla="*/ 17 h 39"/>
                <a:gd name="T38" fmla="*/ 123 w 137"/>
                <a:gd name="T39" fmla="*/ 37 h 39"/>
                <a:gd name="T40" fmla="*/ 123 w 137"/>
                <a:gd name="T41" fmla="*/ 38 h 39"/>
                <a:gd name="T42" fmla="*/ 124 w 137"/>
                <a:gd name="T43" fmla="*/ 38 h 39"/>
                <a:gd name="T44" fmla="*/ 124 w 137"/>
                <a:gd name="T45" fmla="*/ 38 h 39"/>
                <a:gd name="T46" fmla="*/ 124 w 137"/>
                <a:gd name="T47" fmla="*/ 38 h 39"/>
                <a:gd name="T48" fmla="*/ 130 w 137"/>
                <a:gd name="T49" fmla="*/ 38 h 39"/>
                <a:gd name="T50" fmla="*/ 136 w 137"/>
                <a:gd name="T51" fmla="*/ 32 h 39"/>
                <a:gd name="T52" fmla="*/ 135 w 137"/>
                <a:gd name="T53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7" h="39">
                  <a:moveTo>
                    <a:pt x="135" y="26"/>
                  </a:moveTo>
                  <a:cubicBezTo>
                    <a:pt x="135" y="26"/>
                    <a:pt x="135" y="26"/>
                    <a:pt x="135" y="26"/>
                  </a:cubicBezTo>
                  <a:cubicBezTo>
                    <a:pt x="135" y="26"/>
                    <a:pt x="135" y="25"/>
                    <a:pt x="134" y="25"/>
                  </a:cubicBezTo>
                  <a:cubicBezTo>
                    <a:pt x="117" y="9"/>
                    <a:pt x="94" y="0"/>
                    <a:pt x="68" y="1"/>
                  </a:cubicBezTo>
                  <a:cubicBezTo>
                    <a:pt x="43" y="0"/>
                    <a:pt x="20" y="9"/>
                    <a:pt x="3" y="25"/>
                  </a:cubicBezTo>
                  <a:cubicBezTo>
                    <a:pt x="2" y="25"/>
                    <a:pt x="2" y="26"/>
                    <a:pt x="2" y="26"/>
                  </a:cubicBezTo>
                  <a:cubicBezTo>
                    <a:pt x="2" y="26"/>
                    <a:pt x="2" y="26"/>
                    <a:pt x="1" y="26"/>
                  </a:cubicBezTo>
                  <a:cubicBezTo>
                    <a:pt x="0" y="28"/>
                    <a:pt x="0" y="30"/>
                    <a:pt x="1" y="32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8" y="39"/>
                    <a:pt x="11" y="39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4" y="38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28" y="24"/>
                    <a:pt x="47" y="17"/>
                    <a:pt x="68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90" y="17"/>
                    <a:pt x="109" y="24"/>
                    <a:pt x="123" y="37"/>
                  </a:cubicBezTo>
                  <a:cubicBezTo>
                    <a:pt x="123" y="37"/>
                    <a:pt x="123" y="37"/>
                    <a:pt x="123" y="38"/>
                  </a:cubicBezTo>
                  <a:cubicBezTo>
                    <a:pt x="124" y="38"/>
                    <a:pt x="124" y="38"/>
                    <a:pt x="124" y="38"/>
                  </a:cubicBezTo>
                  <a:cubicBezTo>
                    <a:pt x="124" y="38"/>
                    <a:pt x="124" y="38"/>
                    <a:pt x="124" y="38"/>
                  </a:cubicBezTo>
                  <a:cubicBezTo>
                    <a:pt x="124" y="38"/>
                    <a:pt x="124" y="38"/>
                    <a:pt x="124" y="38"/>
                  </a:cubicBezTo>
                  <a:cubicBezTo>
                    <a:pt x="126" y="39"/>
                    <a:pt x="129" y="39"/>
                    <a:pt x="130" y="38"/>
                  </a:cubicBezTo>
                  <a:cubicBezTo>
                    <a:pt x="136" y="32"/>
                    <a:pt x="136" y="32"/>
                    <a:pt x="136" y="32"/>
                  </a:cubicBezTo>
                  <a:cubicBezTo>
                    <a:pt x="137" y="30"/>
                    <a:pt x="137" y="28"/>
                    <a:pt x="13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4" name="iŝḻiḍé"/>
            <p:cNvSpPr/>
            <p:nvPr/>
          </p:nvSpPr>
          <p:spPr bwMode="auto">
            <a:xfrm>
              <a:off x="6792274" y="5779612"/>
              <a:ext cx="235756" cy="79400"/>
            </a:xfrm>
            <a:custGeom>
              <a:avLst/>
              <a:gdLst>
                <a:gd name="T0" fmla="*/ 90 w 93"/>
                <a:gd name="T1" fmla="*/ 18 h 31"/>
                <a:gd name="T2" fmla="*/ 90 w 93"/>
                <a:gd name="T3" fmla="*/ 18 h 31"/>
                <a:gd name="T4" fmla="*/ 47 w 93"/>
                <a:gd name="T5" fmla="*/ 1 h 31"/>
                <a:gd name="T6" fmla="*/ 47 w 93"/>
                <a:gd name="T7" fmla="*/ 1 h 31"/>
                <a:gd name="T8" fmla="*/ 46 w 93"/>
                <a:gd name="T9" fmla="*/ 1 h 31"/>
                <a:gd name="T10" fmla="*/ 46 w 93"/>
                <a:gd name="T11" fmla="*/ 1 h 31"/>
                <a:gd name="T12" fmla="*/ 46 w 93"/>
                <a:gd name="T13" fmla="*/ 1 h 31"/>
                <a:gd name="T14" fmla="*/ 3 w 93"/>
                <a:gd name="T15" fmla="*/ 18 h 31"/>
                <a:gd name="T16" fmla="*/ 3 w 93"/>
                <a:gd name="T17" fmla="*/ 18 h 31"/>
                <a:gd name="T18" fmla="*/ 2 w 93"/>
                <a:gd name="T19" fmla="*/ 18 h 31"/>
                <a:gd name="T20" fmla="*/ 2 w 93"/>
                <a:gd name="T21" fmla="*/ 24 h 31"/>
                <a:gd name="T22" fmla="*/ 7 w 93"/>
                <a:gd name="T23" fmla="*/ 30 h 31"/>
                <a:gd name="T24" fmla="*/ 13 w 93"/>
                <a:gd name="T25" fmla="*/ 30 h 31"/>
                <a:gd name="T26" fmla="*/ 13 w 93"/>
                <a:gd name="T27" fmla="*/ 29 h 31"/>
                <a:gd name="T28" fmla="*/ 14 w 93"/>
                <a:gd name="T29" fmla="*/ 28 h 31"/>
                <a:gd name="T30" fmla="*/ 46 w 93"/>
                <a:gd name="T31" fmla="*/ 16 h 31"/>
                <a:gd name="T32" fmla="*/ 79 w 93"/>
                <a:gd name="T33" fmla="*/ 28 h 31"/>
                <a:gd name="T34" fmla="*/ 80 w 93"/>
                <a:gd name="T35" fmla="*/ 29 h 31"/>
                <a:gd name="T36" fmla="*/ 80 w 93"/>
                <a:gd name="T37" fmla="*/ 30 h 31"/>
                <a:gd name="T38" fmla="*/ 86 w 93"/>
                <a:gd name="T39" fmla="*/ 30 h 31"/>
                <a:gd name="T40" fmla="*/ 91 w 93"/>
                <a:gd name="T41" fmla="*/ 24 h 31"/>
                <a:gd name="T42" fmla="*/ 91 w 93"/>
                <a:gd name="T43" fmla="*/ 18 h 31"/>
                <a:gd name="T44" fmla="*/ 90 w 93"/>
                <a:gd name="T45" fmla="*/ 1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31">
                  <a:moveTo>
                    <a:pt x="90" y="18"/>
                  </a:moveTo>
                  <a:cubicBezTo>
                    <a:pt x="90" y="18"/>
                    <a:pt x="90" y="18"/>
                    <a:pt x="90" y="18"/>
                  </a:cubicBezTo>
                  <a:cubicBezTo>
                    <a:pt x="79" y="7"/>
                    <a:pt x="64" y="0"/>
                    <a:pt x="47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1"/>
                    <a:pt x="47" y="1"/>
                    <a:pt x="46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29" y="0"/>
                    <a:pt x="14" y="7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20"/>
                    <a:pt x="0" y="23"/>
                    <a:pt x="2" y="24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8" y="31"/>
                    <a:pt x="11" y="31"/>
                    <a:pt x="13" y="30"/>
                  </a:cubicBezTo>
                  <a:cubicBezTo>
                    <a:pt x="13" y="30"/>
                    <a:pt x="13" y="29"/>
                    <a:pt x="13" y="29"/>
                  </a:cubicBezTo>
                  <a:cubicBezTo>
                    <a:pt x="14" y="29"/>
                    <a:pt x="14" y="29"/>
                    <a:pt x="14" y="28"/>
                  </a:cubicBezTo>
                  <a:cubicBezTo>
                    <a:pt x="23" y="20"/>
                    <a:pt x="34" y="16"/>
                    <a:pt x="46" y="16"/>
                  </a:cubicBezTo>
                  <a:cubicBezTo>
                    <a:pt x="59" y="16"/>
                    <a:pt x="70" y="20"/>
                    <a:pt x="79" y="28"/>
                  </a:cubicBezTo>
                  <a:cubicBezTo>
                    <a:pt x="79" y="29"/>
                    <a:pt x="79" y="29"/>
                    <a:pt x="80" y="29"/>
                  </a:cubicBezTo>
                  <a:cubicBezTo>
                    <a:pt x="80" y="29"/>
                    <a:pt x="80" y="30"/>
                    <a:pt x="80" y="30"/>
                  </a:cubicBezTo>
                  <a:cubicBezTo>
                    <a:pt x="82" y="31"/>
                    <a:pt x="85" y="31"/>
                    <a:pt x="86" y="30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3" y="23"/>
                    <a:pt x="92" y="20"/>
                    <a:pt x="91" y="18"/>
                  </a:cubicBezTo>
                  <a:cubicBezTo>
                    <a:pt x="91" y="18"/>
                    <a:pt x="91" y="18"/>
                    <a:pt x="9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5" name="îṣḷiḍé"/>
            <p:cNvSpPr/>
            <p:nvPr/>
          </p:nvSpPr>
          <p:spPr bwMode="auto">
            <a:xfrm>
              <a:off x="6881445" y="5937189"/>
              <a:ext cx="56190" cy="5619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6" name="iŝľiḍe"/>
            <p:cNvSpPr/>
            <p:nvPr/>
          </p:nvSpPr>
          <p:spPr bwMode="auto">
            <a:xfrm>
              <a:off x="7908754" y="3597955"/>
              <a:ext cx="117267" cy="108717"/>
            </a:xfrm>
            <a:custGeom>
              <a:avLst/>
              <a:gdLst>
                <a:gd name="T0" fmla="*/ 41 w 46"/>
                <a:gd name="T1" fmla="*/ 0 h 43"/>
                <a:gd name="T2" fmla="*/ 5 w 46"/>
                <a:gd name="T3" fmla="*/ 0 h 43"/>
                <a:gd name="T4" fmla="*/ 0 w 46"/>
                <a:gd name="T5" fmla="*/ 5 h 43"/>
                <a:gd name="T6" fmla="*/ 0 w 46"/>
                <a:gd name="T7" fmla="*/ 38 h 43"/>
                <a:gd name="T8" fmla="*/ 5 w 46"/>
                <a:gd name="T9" fmla="*/ 43 h 43"/>
                <a:gd name="T10" fmla="*/ 41 w 46"/>
                <a:gd name="T11" fmla="*/ 43 h 43"/>
                <a:gd name="T12" fmla="*/ 46 w 46"/>
                <a:gd name="T13" fmla="*/ 38 h 43"/>
                <a:gd name="T14" fmla="*/ 46 w 46"/>
                <a:gd name="T15" fmla="*/ 5 h 43"/>
                <a:gd name="T16" fmla="*/ 41 w 46"/>
                <a:gd name="T17" fmla="*/ 0 h 43"/>
                <a:gd name="T18" fmla="*/ 23 w 46"/>
                <a:gd name="T19" fmla="*/ 32 h 43"/>
                <a:gd name="T20" fmla="*/ 20 w 46"/>
                <a:gd name="T21" fmla="*/ 30 h 43"/>
                <a:gd name="T22" fmla="*/ 23 w 46"/>
                <a:gd name="T23" fmla="*/ 27 h 43"/>
                <a:gd name="T24" fmla="*/ 25 w 46"/>
                <a:gd name="T25" fmla="*/ 30 h 43"/>
                <a:gd name="T26" fmla="*/ 23 w 46"/>
                <a:gd name="T27" fmla="*/ 32 h 43"/>
                <a:gd name="T28" fmla="*/ 27 w 46"/>
                <a:gd name="T29" fmla="*/ 28 h 43"/>
                <a:gd name="T30" fmla="*/ 27 w 46"/>
                <a:gd name="T31" fmla="*/ 28 h 43"/>
                <a:gd name="T32" fmla="*/ 23 w 46"/>
                <a:gd name="T33" fmla="*/ 24 h 43"/>
                <a:gd name="T34" fmla="*/ 19 w 46"/>
                <a:gd name="T35" fmla="*/ 28 h 43"/>
                <a:gd name="T36" fmla="*/ 19 w 46"/>
                <a:gd name="T37" fmla="*/ 28 h 43"/>
                <a:gd name="T38" fmla="*/ 17 w 46"/>
                <a:gd name="T39" fmla="*/ 27 h 43"/>
                <a:gd name="T40" fmla="*/ 23 w 46"/>
                <a:gd name="T41" fmla="*/ 23 h 43"/>
                <a:gd name="T42" fmla="*/ 28 w 46"/>
                <a:gd name="T43" fmla="*/ 27 h 43"/>
                <a:gd name="T44" fmla="*/ 27 w 46"/>
                <a:gd name="T45" fmla="*/ 28 h 43"/>
                <a:gd name="T46" fmla="*/ 31 w 46"/>
                <a:gd name="T47" fmla="*/ 26 h 43"/>
                <a:gd name="T48" fmla="*/ 31 w 46"/>
                <a:gd name="T49" fmla="*/ 26 h 43"/>
                <a:gd name="T50" fmla="*/ 23 w 46"/>
                <a:gd name="T51" fmla="*/ 19 h 43"/>
                <a:gd name="T52" fmla="*/ 14 w 46"/>
                <a:gd name="T53" fmla="*/ 26 h 43"/>
                <a:gd name="T54" fmla="*/ 14 w 46"/>
                <a:gd name="T55" fmla="*/ 26 h 43"/>
                <a:gd name="T56" fmla="*/ 12 w 46"/>
                <a:gd name="T57" fmla="*/ 25 h 43"/>
                <a:gd name="T58" fmla="*/ 23 w 46"/>
                <a:gd name="T59" fmla="*/ 16 h 43"/>
                <a:gd name="T60" fmla="*/ 34 w 46"/>
                <a:gd name="T61" fmla="*/ 25 h 43"/>
                <a:gd name="T62" fmla="*/ 31 w 46"/>
                <a:gd name="T63" fmla="*/ 26 h 43"/>
                <a:gd name="T64" fmla="*/ 37 w 46"/>
                <a:gd name="T65" fmla="*/ 25 h 43"/>
                <a:gd name="T66" fmla="*/ 37 w 46"/>
                <a:gd name="T67" fmla="*/ 25 h 43"/>
                <a:gd name="T68" fmla="*/ 23 w 46"/>
                <a:gd name="T69" fmla="*/ 12 h 43"/>
                <a:gd name="T70" fmla="*/ 9 w 46"/>
                <a:gd name="T71" fmla="*/ 25 h 43"/>
                <a:gd name="T72" fmla="*/ 8 w 46"/>
                <a:gd name="T73" fmla="*/ 25 h 43"/>
                <a:gd name="T74" fmla="*/ 4 w 46"/>
                <a:gd name="T75" fmla="*/ 23 h 43"/>
                <a:gd name="T76" fmla="*/ 23 w 46"/>
                <a:gd name="T77" fmla="*/ 6 h 43"/>
                <a:gd name="T78" fmla="*/ 43 w 46"/>
                <a:gd name="T79" fmla="*/ 23 h 43"/>
                <a:gd name="T80" fmla="*/ 37 w 46"/>
                <a:gd name="T81" fmla="*/ 2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" h="43">
                  <a:moveTo>
                    <a:pt x="41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2" y="43"/>
                    <a:pt x="5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4" y="43"/>
                    <a:pt x="46" y="41"/>
                    <a:pt x="46" y="38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6" y="2"/>
                    <a:pt x="44" y="0"/>
                    <a:pt x="41" y="0"/>
                  </a:cubicBezTo>
                  <a:close/>
                  <a:moveTo>
                    <a:pt x="23" y="32"/>
                  </a:moveTo>
                  <a:cubicBezTo>
                    <a:pt x="21" y="32"/>
                    <a:pt x="20" y="31"/>
                    <a:pt x="20" y="30"/>
                  </a:cubicBezTo>
                  <a:cubicBezTo>
                    <a:pt x="20" y="28"/>
                    <a:pt x="21" y="27"/>
                    <a:pt x="23" y="27"/>
                  </a:cubicBezTo>
                  <a:cubicBezTo>
                    <a:pt x="24" y="27"/>
                    <a:pt x="25" y="28"/>
                    <a:pt x="25" y="30"/>
                  </a:cubicBezTo>
                  <a:cubicBezTo>
                    <a:pt x="25" y="31"/>
                    <a:pt x="24" y="32"/>
                    <a:pt x="23" y="32"/>
                  </a:cubicBezTo>
                  <a:close/>
                  <a:moveTo>
                    <a:pt x="27" y="28"/>
                  </a:moveTo>
                  <a:cubicBezTo>
                    <a:pt x="27" y="28"/>
                    <a:pt x="27" y="28"/>
                    <a:pt x="27" y="28"/>
                  </a:cubicBezTo>
                  <a:cubicBezTo>
                    <a:pt x="27" y="26"/>
                    <a:pt x="25" y="24"/>
                    <a:pt x="23" y="24"/>
                  </a:cubicBezTo>
                  <a:cubicBezTo>
                    <a:pt x="21" y="24"/>
                    <a:pt x="19" y="26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5"/>
                    <a:pt x="20" y="23"/>
                    <a:pt x="23" y="23"/>
                  </a:cubicBezTo>
                  <a:cubicBezTo>
                    <a:pt x="26" y="23"/>
                    <a:pt x="28" y="25"/>
                    <a:pt x="28" y="27"/>
                  </a:cubicBezTo>
                  <a:lnTo>
                    <a:pt x="27" y="28"/>
                  </a:lnTo>
                  <a:close/>
                  <a:moveTo>
                    <a:pt x="31" y="26"/>
                  </a:moveTo>
                  <a:cubicBezTo>
                    <a:pt x="31" y="26"/>
                    <a:pt x="31" y="26"/>
                    <a:pt x="31" y="26"/>
                  </a:cubicBezTo>
                  <a:cubicBezTo>
                    <a:pt x="30" y="22"/>
                    <a:pt x="27" y="19"/>
                    <a:pt x="23" y="19"/>
                  </a:cubicBezTo>
                  <a:cubicBezTo>
                    <a:pt x="18" y="19"/>
                    <a:pt x="15" y="22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0"/>
                    <a:pt x="17" y="16"/>
                    <a:pt x="23" y="16"/>
                  </a:cubicBezTo>
                  <a:cubicBezTo>
                    <a:pt x="28" y="16"/>
                    <a:pt x="33" y="20"/>
                    <a:pt x="34" y="25"/>
                  </a:cubicBezTo>
                  <a:lnTo>
                    <a:pt x="31" y="26"/>
                  </a:lnTo>
                  <a:close/>
                  <a:moveTo>
                    <a:pt x="37" y="25"/>
                  </a:moveTo>
                  <a:cubicBezTo>
                    <a:pt x="37" y="25"/>
                    <a:pt x="37" y="25"/>
                    <a:pt x="37" y="25"/>
                  </a:cubicBezTo>
                  <a:cubicBezTo>
                    <a:pt x="37" y="18"/>
                    <a:pt x="30" y="12"/>
                    <a:pt x="23" y="12"/>
                  </a:cubicBezTo>
                  <a:cubicBezTo>
                    <a:pt x="16" y="12"/>
                    <a:pt x="9" y="18"/>
                    <a:pt x="9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5" y="13"/>
                    <a:pt x="13" y="6"/>
                    <a:pt x="23" y="6"/>
                  </a:cubicBezTo>
                  <a:cubicBezTo>
                    <a:pt x="33" y="6"/>
                    <a:pt x="41" y="13"/>
                    <a:pt x="43" y="23"/>
                  </a:cubicBezTo>
                  <a:lnTo>
                    <a:pt x="37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7" name="í$1ïḑè"/>
            <p:cNvSpPr/>
            <p:nvPr/>
          </p:nvSpPr>
          <p:spPr bwMode="auto">
            <a:xfrm>
              <a:off x="5830928" y="3441599"/>
              <a:ext cx="141698" cy="151470"/>
            </a:xfrm>
            <a:custGeom>
              <a:avLst/>
              <a:gdLst>
                <a:gd name="T0" fmla="*/ 55 w 56"/>
                <a:gd name="T1" fmla="*/ 46 h 60"/>
                <a:gd name="T2" fmla="*/ 55 w 56"/>
                <a:gd name="T3" fmla="*/ 27 h 60"/>
                <a:gd name="T4" fmla="*/ 51 w 56"/>
                <a:gd name="T5" fmla="*/ 18 h 60"/>
                <a:gd name="T6" fmla="*/ 47 w 56"/>
                <a:gd name="T7" fmla="*/ 16 h 60"/>
                <a:gd name="T8" fmla="*/ 47 w 56"/>
                <a:gd name="T9" fmla="*/ 16 h 60"/>
                <a:gd name="T10" fmla="*/ 37 w 56"/>
                <a:gd name="T11" fmla="*/ 16 h 60"/>
                <a:gd name="T12" fmla="*/ 36 w 56"/>
                <a:gd name="T13" fmla="*/ 4 h 60"/>
                <a:gd name="T14" fmla="*/ 32 w 56"/>
                <a:gd name="T15" fmla="*/ 0 h 60"/>
                <a:gd name="T16" fmla="*/ 28 w 56"/>
                <a:gd name="T17" fmla="*/ 1 h 60"/>
                <a:gd name="T18" fmla="*/ 27 w 56"/>
                <a:gd name="T19" fmla="*/ 2 h 60"/>
                <a:gd name="T20" fmla="*/ 17 w 56"/>
                <a:gd name="T21" fmla="*/ 17 h 60"/>
                <a:gd name="T22" fmla="*/ 0 w 56"/>
                <a:gd name="T23" fmla="*/ 23 h 60"/>
                <a:gd name="T24" fmla="*/ 0 w 56"/>
                <a:gd name="T25" fmla="*/ 49 h 60"/>
                <a:gd name="T26" fmla="*/ 19 w 56"/>
                <a:gd name="T27" fmla="*/ 60 h 60"/>
                <a:gd name="T28" fmla="*/ 48 w 56"/>
                <a:gd name="T29" fmla="*/ 60 h 60"/>
                <a:gd name="T30" fmla="*/ 48 w 56"/>
                <a:gd name="T31" fmla="*/ 60 h 60"/>
                <a:gd name="T32" fmla="*/ 55 w 56"/>
                <a:gd name="T33" fmla="*/ 46 h 60"/>
                <a:gd name="T34" fmla="*/ 47 w 56"/>
                <a:gd name="T35" fmla="*/ 57 h 60"/>
                <a:gd name="T36" fmla="*/ 47 w 56"/>
                <a:gd name="T37" fmla="*/ 58 h 60"/>
                <a:gd name="T38" fmla="*/ 20 w 56"/>
                <a:gd name="T39" fmla="*/ 58 h 60"/>
                <a:gd name="T40" fmla="*/ 3 w 56"/>
                <a:gd name="T41" fmla="*/ 48 h 60"/>
                <a:gd name="T42" fmla="*/ 3 w 56"/>
                <a:gd name="T43" fmla="*/ 24 h 60"/>
                <a:gd name="T44" fmla="*/ 19 w 56"/>
                <a:gd name="T45" fmla="*/ 19 h 60"/>
                <a:gd name="T46" fmla="*/ 29 w 56"/>
                <a:gd name="T47" fmla="*/ 4 h 60"/>
                <a:gd name="T48" fmla="*/ 29 w 56"/>
                <a:gd name="T49" fmla="*/ 3 h 60"/>
                <a:gd name="T50" fmla="*/ 32 w 56"/>
                <a:gd name="T51" fmla="*/ 3 h 60"/>
                <a:gd name="T52" fmla="*/ 34 w 56"/>
                <a:gd name="T53" fmla="*/ 5 h 60"/>
                <a:gd name="T54" fmla="*/ 34 w 56"/>
                <a:gd name="T55" fmla="*/ 19 h 60"/>
                <a:gd name="T56" fmla="*/ 47 w 56"/>
                <a:gd name="T57" fmla="*/ 19 h 60"/>
                <a:gd name="T58" fmla="*/ 47 w 56"/>
                <a:gd name="T59" fmla="*/ 19 h 60"/>
                <a:gd name="T60" fmla="*/ 50 w 56"/>
                <a:gd name="T61" fmla="*/ 20 h 60"/>
                <a:gd name="T62" fmla="*/ 53 w 56"/>
                <a:gd name="T63" fmla="*/ 27 h 60"/>
                <a:gd name="T64" fmla="*/ 53 w 56"/>
                <a:gd name="T65" fmla="*/ 46 h 60"/>
                <a:gd name="T66" fmla="*/ 47 w 56"/>
                <a:gd name="T67" fmla="*/ 5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6" h="60">
                  <a:moveTo>
                    <a:pt x="55" y="46"/>
                  </a:moveTo>
                  <a:cubicBezTo>
                    <a:pt x="55" y="27"/>
                    <a:pt x="55" y="27"/>
                    <a:pt x="55" y="27"/>
                  </a:cubicBezTo>
                  <a:cubicBezTo>
                    <a:pt x="55" y="22"/>
                    <a:pt x="53" y="20"/>
                    <a:pt x="51" y="18"/>
                  </a:cubicBezTo>
                  <a:cubicBezTo>
                    <a:pt x="49" y="17"/>
                    <a:pt x="48" y="16"/>
                    <a:pt x="47" y="16"/>
                  </a:cubicBezTo>
                  <a:cubicBezTo>
                    <a:pt x="47" y="16"/>
                    <a:pt x="47" y="16"/>
                    <a:pt x="4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1"/>
                    <a:pt x="37" y="6"/>
                    <a:pt x="36" y="4"/>
                  </a:cubicBezTo>
                  <a:cubicBezTo>
                    <a:pt x="36" y="2"/>
                    <a:pt x="34" y="0"/>
                    <a:pt x="32" y="0"/>
                  </a:cubicBezTo>
                  <a:cubicBezTo>
                    <a:pt x="30" y="0"/>
                    <a:pt x="28" y="1"/>
                    <a:pt x="28" y="1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56" y="57"/>
                    <a:pt x="55" y="48"/>
                    <a:pt x="55" y="46"/>
                  </a:cubicBezTo>
                  <a:close/>
                  <a:moveTo>
                    <a:pt x="47" y="57"/>
                  </a:moveTo>
                  <a:cubicBezTo>
                    <a:pt x="47" y="58"/>
                    <a:pt x="47" y="58"/>
                    <a:pt x="47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30" y="3"/>
                    <a:pt x="32" y="3"/>
                  </a:cubicBezTo>
                  <a:cubicBezTo>
                    <a:pt x="33" y="3"/>
                    <a:pt x="33" y="3"/>
                    <a:pt x="34" y="5"/>
                  </a:cubicBezTo>
                  <a:cubicBezTo>
                    <a:pt x="34" y="7"/>
                    <a:pt x="34" y="16"/>
                    <a:pt x="34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8" y="19"/>
                    <a:pt x="50" y="20"/>
                  </a:cubicBezTo>
                  <a:cubicBezTo>
                    <a:pt x="51" y="21"/>
                    <a:pt x="53" y="23"/>
                    <a:pt x="53" y="27"/>
                  </a:cubicBezTo>
                  <a:cubicBezTo>
                    <a:pt x="53" y="46"/>
                    <a:pt x="53" y="46"/>
                    <a:pt x="53" y="46"/>
                  </a:cubicBezTo>
                  <a:cubicBezTo>
                    <a:pt x="53" y="47"/>
                    <a:pt x="53" y="55"/>
                    <a:pt x="47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8" name="îṩḷïďê"/>
            <p:cNvSpPr/>
            <p:nvPr/>
          </p:nvSpPr>
          <p:spPr bwMode="auto">
            <a:xfrm>
              <a:off x="5779623" y="3494125"/>
              <a:ext cx="43975" cy="7817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9" name="ïṩḷídé"/>
            <p:cNvSpPr/>
            <p:nvPr/>
          </p:nvSpPr>
          <p:spPr bwMode="auto">
            <a:xfrm>
              <a:off x="4898899" y="2444829"/>
              <a:ext cx="208882" cy="169793"/>
            </a:xfrm>
            <a:custGeom>
              <a:avLst/>
              <a:gdLst>
                <a:gd name="T0" fmla="*/ 41 w 82"/>
                <a:gd name="T1" fmla="*/ 0 h 67"/>
                <a:gd name="T2" fmla="*/ 0 w 82"/>
                <a:gd name="T3" fmla="*/ 44 h 67"/>
                <a:gd name="T4" fmla="*/ 18 w 82"/>
                <a:gd name="T5" fmla="*/ 44 h 67"/>
                <a:gd name="T6" fmla="*/ 18 w 82"/>
                <a:gd name="T7" fmla="*/ 57 h 67"/>
                <a:gd name="T8" fmla="*/ 27 w 82"/>
                <a:gd name="T9" fmla="*/ 67 h 67"/>
                <a:gd name="T10" fmla="*/ 56 w 82"/>
                <a:gd name="T11" fmla="*/ 67 h 67"/>
                <a:gd name="T12" fmla="*/ 66 w 82"/>
                <a:gd name="T13" fmla="*/ 57 h 67"/>
                <a:gd name="T14" fmla="*/ 66 w 82"/>
                <a:gd name="T15" fmla="*/ 44 h 67"/>
                <a:gd name="T16" fmla="*/ 82 w 82"/>
                <a:gd name="T17" fmla="*/ 44 h 67"/>
                <a:gd name="T18" fmla="*/ 41 w 82"/>
                <a:gd name="T19" fmla="*/ 0 h 67"/>
                <a:gd name="T20" fmla="*/ 59 w 82"/>
                <a:gd name="T21" fmla="*/ 37 h 67"/>
                <a:gd name="T22" fmla="*/ 59 w 82"/>
                <a:gd name="T23" fmla="*/ 37 h 67"/>
                <a:gd name="T24" fmla="*/ 59 w 82"/>
                <a:gd name="T25" fmla="*/ 57 h 67"/>
                <a:gd name="T26" fmla="*/ 56 w 82"/>
                <a:gd name="T27" fmla="*/ 59 h 67"/>
                <a:gd name="T28" fmla="*/ 27 w 82"/>
                <a:gd name="T29" fmla="*/ 59 h 67"/>
                <a:gd name="T30" fmla="*/ 25 w 82"/>
                <a:gd name="T31" fmla="*/ 57 h 67"/>
                <a:gd name="T32" fmla="*/ 25 w 82"/>
                <a:gd name="T33" fmla="*/ 37 h 67"/>
                <a:gd name="T34" fmla="*/ 25 w 82"/>
                <a:gd name="T35" fmla="*/ 37 h 67"/>
                <a:gd name="T36" fmla="*/ 17 w 82"/>
                <a:gd name="T37" fmla="*/ 37 h 67"/>
                <a:gd name="T38" fmla="*/ 41 w 82"/>
                <a:gd name="T39" fmla="*/ 11 h 67"/>
                <a:gd name="T40" fmla="*/ 66 w 82"/>
                <a:gd name="T41" fmla="*/ 37 h 67"/>
                <a:gd name="T42" fmla="*/ 59 w 82"/>
                <a:gd name="T43" fmla="*/ 3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2" h="67">
                  <a:moveTo>
                    <a:pt x="41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8" y="63"/>
                    <a:pt x="22" y="67"/>
                    <a:pt x="27" y="67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62" y="67"/>
                    <a:pt x="66" y="63"/>
                    <a:pt x="66" y="57"/>
                  </a:cubicBezTo>
                  <a:cubicBezTo>
                    <a:pt x="66" y="44"/>
                    <a:pt x="66" y="44"/>
                    <a:pt x="66" y="44"/>
                  </a:cubicBezTo>
                  <a:cubicBezTo>
                    <a:pt x="82" y="44"/>
                    <a:pt x="82" y="44"/>
                    <a:pt x="82" y="44"/>
                  </a:cubicBezTo>
                  <a:lnTo>
                    <a:pt x="41" y="0"/>
                  </a:lnTo>
                  <a:close/>
                  <a:moveTo>
                    <a:pt x="59" y="37"/>
                  </a:moveTo>
                  <a:cubicBezTo>
                    <a:pt x="59" y="37"/>
                    <a:pt x="59" y="37"/>
                    <a:pt x="59" y="37"/>
                  </a:cubicBezTo>
                  <a:cubicBezTo>
                    <a:pt x="59" y="57"/>
                    <a:pt x="59" y="57"/>
                    <a:pt x="59" y="57"/>
                  </a:cubicBezTo>
                  <a:cubicBezTo>
                    <a:pt x="59" y="59"/>
                    <a:pt x="58" y="59"/>
                    <a:pt x="56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6" y="59"/>
                    <a:pt x="25" y="59"/>
                    <a:pt x="25" y="5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66" y="37"/>
                    <a:pt x="66" y="37"/>
                    <a:pt x="66" y="37"/>
                  </a:cubicBezTo>
                  <a:lnTo>
                    <a:pt x="5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0" name="îṡļiďê"/>
            <p:cNvSpPr/>
            <p:nvPr/>
          </p:nvSpPr>
          <p:spPr bwMode="auto">
            <a:xfrm>
              <a:off x="5333764" y="2460709"/>
              <a:ext cx="103831" cy="108717"/>
            </a:xfrm>
            <a:custGeom>
              <a:avLst/>
              <a:gdLst>
                <a:gd name="T0" fmla="*/ 41 w 41"/>
                <a:gd name="T1" fmla="*/ 15 h 43"/>
                <a:gd name="T2" fmla="*/ 35 w 41"/>
                <a:gd name="T3" fmla="*/ 4 h 43"/>
                <a:gd name="T4" fmla="*/ 20 w 41"/>
                <a:gd name="T5" fmla="*/ 0 h 43"/>
                <a:gd name="T6" fmla="*/ 6 w 41"/>
                <a:gd name="T7" fmla="*/ 4 h 43"/>
                <a:gd name="T8" fmla="*/ 0 w 41"/>
                <a:gd name="T9" fmla="*/ 15 h 43"/>
                <a:gd name="T10" fmla="*/ 6 w 41"/>
                <a:gd name="T11" fmla="*/ 26 h 43"/>
                <a:gd name="T12" fmla="*/ 10 w 41"/>
                <a:gd name="T13" fmla="*/ 28 h 43"/>
                <a:gd name="T14" fmla="*/ 11 w 41"/>
                <a:gd name="T15" fmla="*/ 43 h 43"/>
                <a:gd name="T16" fmla="*/ 21 w 41"/>
                <a:gd name="T17" fmla="*/ 30 h 43"/>
                <a:gd name="T18" fmla="*/ 35 w 41"/>
                <a:gd name="T19" fmla="*/ 26 h 43"/>
                <a:gd name="T20" fmla="*/ 41 w 41"/>
                <a:gd name="T21" fmla="*/ 15 h 43"/>
                <a:gd name="T22" fmla="*/ 24 w 41"/>
                <a:gd name="T23" fmla="*/ 27 h 43"/>
                <a:gd name="T24" fmla="*/ 20 w 41"/>
                <a:gd name="T25" fmla="*/ 26 h 43"/>
                <a:gd name="T26" fmla="*/ 13 w 41"/>
                <a:gd name="T27" fmla="*/ 35 h 43"/>
                <a:gd name="T28" fmla="*/ 13 w 41"/>
                <a:gd name="T29" fmla="*/ 26 h 43"/>
                <a:gd name="T30" fmla="*/ 13 w 41"/>
                <a:gd name="T31" fmla="*/ 26 h 43"/>
                <a:gd name="T32" fmla="*/ 12 w 41"/>
                <a:gd name="T33" fmla="*/ 25 h 43"/>
                <a:gd name="T34" fmla="*/ 4 w 41"/>
                <a:gd name="T35" fmla="*/ 15 h 43"/>
                <a:gd name="T36" fmla="*/ 20 w 41"/>
                <a:gd name="T37" fmla="*/ 3 h 43"/>
                <a:gd name="T38" fmla="*/ 37 w 41"/>
                <a:gd name="T39" fmla="*/ 15 h 43"/>
                <a:gd name="T40" fmla="*/ 24 w 41"/>
                <a:gd name="T41" fmla="*/ 2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" h="43">
                  <a:moveTo>
                    <a:pt x="41" y="15"/>
                  </a:moveTo>
                  <a:cubicBezTo>
                    <a:pt x="41" y="11"/>
                    <a:pt x="39" y="7"/>
                    <a:pt x="35" y="4"/>
                  </a:cubicBezTo>
                  <a:cubicBezTo>
                    <a:pt x="31" y="1"/>
                    <a:pt x="26" y="0"/>
                    <a:pt x="20" y="0"/>
                  </a:cubicBezTo>
                  <a:cubicBezTo>
                    <a:pt x="15" y="0"/>
                    <a:pt x="10" y="1"/>
                    <a:pt x="6" y="4"/>
                  </a:cubicBezTo>
                  <a:cubicBezTo>
                    <a:pt x="2" y="7"/>
                    <a:pt x="0" y="11"/>
                    <a:pt x="0" y="15"/>
                  </a:cubicBezTo>
                  <a:cubicBezTo>
                    <a:pt x="0" y="19"/>
                    <a:pt x="2" y="23"/>
                    <a:pt x="6" y="26"/>
                  </a:cubicBezTo>
                  <a:cubicBezTo>
                    <a:pt x="7" y="27"/>
                    <a:pt x="8" y="28"/>
                    <a:pt x="10" y="28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6" y="30"/>
                    <a:pt x="31" y="29"/>
                    <a:pt x="35" y="26"/>
                  </a:cubicBezTo>
                  <a:cubicBezTo>
                    <a:pt x="39" y="23"/>
                    <a:pt x="41" y="19"/>
                    <a:pt x="41" y="15"/>
                  </a:cubicBezTo>
                  <a:close/>
                  <a:moveTo>
                    <a:pt x="24" y="27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7" y="23"/>
                    <a:pt x="4" y="19"/>
                    <a:pt x="4" y="15"/>
                  </a:cubicBezTo>
                  <a:cubicBezTo>
                    <a:pt x="4" y="9"/>
                    <a:pt x="11" y="3"/>
                    <a:pt x="20" y="3"/>
                  </a:cubicBezTo>
                  <a:cubicBezTo>
                    <a:pt x="30" y="3"/>
                    <a:pt x="37" y="9"/>
                    <a:pt x="37" y="15"/>
                  </a:cubicBezTo>
                  <a:cubicBezTo>
                    <a:pt x="37" y="21"/>
                    <a:pt x="31" y="26"/>
                    <a:pt x="2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1" name="iŝḻïďê"/>
            <p:cNvSpPr/>
            <p:nvPr/>
          </p:nvSpPr>
          <p:spPr bwMode="auto">
            <a:xfrm>
              <a:off x="5355752" y="2491247"/>
              <a:ext cx="15880" cy="1221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2" name="iṧļíďé"/>
            <p:cNvSpPr/>
            <p:nvPr/>
          </p:nvSpPr>
          <p:spPr bwMode="auto">
            <a:xfrm>
              <a:off x="5376518" y="2491247"/>
              <a:ext cx="14658" cy="1221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3" name="is1îḓe"/>
            <p:cNvSpPr/>
            <p:nvPr/>
          </p:nvSpPr>
          <p:spPr bwMode="auto">
            <a:xfrm>
              <a:off x="5397284" y="2491247"/>
              <a:ext cx="14658" cy="1221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4" name="ïšḷïḍê"/>
            <p:cNvSpPr/>
            <p:nvPr/>
          </p:nvSpPr>
          <p:spPr bwMode="auto">
            <a:xfrm>
              <a:off x="5411942" y="2477810"/>
              <a:ext cx="84286" cy="101388"/>
            </a:xfrm>
            <a:custGeom>
              <a:avLst/>
              <a:gdLst>
                <a:gd name="T0" fmla="*/ 27 w 33"/>
                <a:gd name="T1" fmla="*/ 4 h 40"/>
                <a:gd name="T2" fmla="*/ 14 w 33"/>
                <a:gd name="T3" fmla="*/ 0 h 40"/>
                <a:gd name="T4" fmla="*/ 9 w 33"/>
                <a:gd name="T5" fmla="*/ 1 h 40"/>
                <a:gd name="T6" fmla="*/ 11 w 33"/>
                <a:gd name="T7" fmla="*/ 4 h 40"/>
                <a:gd name="T8" fmla="*/ 14 w 33"/>
                <a:gd name="T9" fmla="*/ 3 h 40"/>
                <a:gd name="T10" fmla="*/ 30 w 33"/>
                <a:gd name="T11" fmla="*/ 14 h 40"/>
                <a:gd name="T12" fmla="*/ 22 w 33"/>
                <a:gd name="T13" fmla="*/ 24 h 40"/>
                <a:gd name="T14" fmla="*/ 21 w 33"/>
                <a:gd name="T15" fmla="*/ 24 h 40"/>
                <a:gd name="T16" fmla="*/ 21 w 33"/>
                <a:gd name="T17" fmla="*/ 24 h 40"/>
                <a:gd name="T18" fmla="*/ 21 w 33"/>
                <a:gd name="T19" fmla="*/ 33 h 40"/>
                <a:gd name="T20" fmla="*/ 15 w 33"/>
                <a:gd name="T21" fmla="*/ 25 h 40"/>
                <a:gd name="T22" fmla="*/ 11 w 33"/>
                <a:gd name="T23" fmla="*/ 25 h 40"/>
                <a:gd name="T24" fmla="*/ 3 w 33"/>
                <a:gd name="T25" fmla="*/ 22 h 40"/>
                <a:gd name="T26" fmla="*/ 0 w 33"/>
                <a:gd name="T27" fmla="*/ 23 h 40"/>
                <a:gd name="T28" fmla="*/ 1 w 33"/>
                <a:gd name="T29" fmla="*/ 25 h 40"/>
                <a:gd name="T30" fmla="*/ 14 w 33"/>
                <a:gd name="T31" fmla="*/ 28 h 40"/>
                <a:gd name="T32" fmla="*/ 23 w 33"/>
                <a:gd name="T33" fmla="*/ 40 h 40"/>
                <a:gd name="T34" fmla="*/ 24 w 33"/>
                <a:gd name="T35" fmla="*/ 26 h 40"/>
                <a:gd name="T36" fmla="*/ 27 w 33"/>
                <a:gd name="T37" fmla="*/ 25 h 40"/>
                <a:gd name="T38" fmla="*/ 33 w 33"/>
                <a:gd name="T39" fmla="*/ 14 h 40"/>
                <a:gd name="T40" fmla="*/ 27 w 33"/>
                <a:gd name="T41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40">
                  <a:moveTo>
                    <a:pt x="27" y="4"/>
                  </a:moveTo>
                  <a:cubicBezTo>
                    <a:pt x="24" y="2"/>
                    <a:pt x="19" y="0"/>
                    <a:pt x="14" y="0"/>
                  </a:cubicBezTo>
                  <a:cubicBezTo>
                    <a:pt x="12" y="0"/>
                    <a:pt x="10" y="1"/>
                    <a:pt x="9" y="1"/>
                  </a:cubicBezTo>
                  <a:cubicBezTo>
                    <a:pt x="10" y="2"/>
                    <a:pt x="10" y="3"/>
                    <a:pt x="11" y="4"/>
                  </a:cubicBezTo>
                  <a:cubicBezTo>
                    <a:pt x="12" y="4"/>
                    <a:pt x="13" y="3"/>
                    <a:pt x="14" y="3"/>
                  </a:cubicBezTo>
                  <a:cubicBezTo>
                    <a:pt x="23" y="3"/>
                    <a:pt x="30" y="8"/>
                    <a:pt x="30" y="14"/>
                  </a:cubicBezTo>
                  <a:cubicBezTo>
                    <a:pt x="30" y="18"/>
                    <a:pt x="27" y="22"/>
                    <a:pt x="22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8" y="25"/>
                    <a:pt x="5" y="23"/>
                    <a:pt x="3" y="22"/>
                  </a:cubicBezTo>
                  <a:cubicBezTo>
                    <a:pt x="2" y="22"/>
                    <a:pt x="1" y="23"/>
                    <a:pt x="0" y="23"/>
                  </a:cubicBezTo>
                  <a:cubicBezTo>
                    <a:pt x="0" y="24"/>
                    <a:pt x="1" y="24"/>
                    <a:pt x="1" y="25"/>
                  </a:cubicBezTo>
                  <a:cubicBezTo>
                    <a:pt x="5" y="27"/>
                    <a:pt x="9" y="28"/>
                    <a:pt x="14" y="28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5" y="26"/>
                    <a:pt x="26" y="25"/>
                    <a:pt x="27" y="25"/>
                  </a:cubicBezTo>
                  <a:cubicBezTo>
                    <a:pt x="31" y="22"/>
                    <a:pt x="33" y="18"/>
                    <a:pt x="33" y="14"/>
                  </a:cubicBezTo>
                  <a:cubicBezTo>
                    <a:pt x="33" y="10"/>
                    <a:pt x="31" y="7"/>
                    <a:pt x="2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5" name="ïṧļïḑe"/>
            <p:cNvSpPr/>
            <p:nvPr/>
          </p:nvSpPr>
          <p:spPr bwMode="auto">
            <a:xfrm>
              <a:off x="5440037" y="2505906"/>
              <a:ext cx="14658" cy="1221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6" name="îśľiḓê"/>
            <p:cNvSpPr/>
            <p:nvPr/>
          </p:nvSpPr>
          <p:spPr bwMode="auto">
            <a:xfrm>
              <a:off x="5459582" y="2505906"/>
              <a:ext cx="15880" cy="1221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7" name="îŝľïḑe"/>
            <p:cNvSpPr/>
            <p:nvPr/>
          </p:nvSpPr>
          <p:spPr bwMode="auto">
            <a:xfrm>
              <a:off x="3426952" y="2850378"/>
              <a:ext cx="173458" cy="89172"/>
            </a:xfrm>
            <a:custGeom>
              <a:avLst/>
              <a:gdLst>
                <a:gd name="T0" fmla="*/ 12 w 68"/>
                <a:gd name="T1" fmla="*/ 35 h 35"/>
                <a:gd name="T2" fmla="*/ 56 w 68"/>
                <a:gd name="T3" fmla="*/ 35 h 35"/>
                <a:gd name="T4" fmla="*/ 68 w 68"/>
                <a:gd name="T5" fmla="*/ 23 h 35"/>
                <a:gd name="T6" fmla="*/ 68 w 68"/>
                <a:gd name="T7" fmla="*/ 12 h 35"/>
                <a:gd name="T8" fmla="*/ 56 w 68"/>
                <a:gd name="T9" fmla="*/ 0 h 35"/>
                <a:gd name="T10" fmla="*/ 12 w 68"/>
                <a:gd name="T11" fmla="*/ 0 h 35"/>
                <a:gd name="T12" fmla="*/ 0 w 68"/>
                <a:gd name="T13" fmla="*/ 12 h 35"/>
                <a:gd name="T14" fmla="*/ 0 w 68"/>
                <a:gd name="T15" fmla="*/ 23 h 35"/>
                <a:gd name="T16" fmla="*/ 12 w 68"/>
                <a:gd name="T17" fmla="*/ 35 h 35"/>
                <a:gd name="T18" fmla="*/ 7 w 68"/>
                <a:gd name="T19" fmla="*/ 12 h 35"/>
                <a:gd name="T20" fmla="*/ 12 w 68"/>
                <a:gd name="T21" fmla="*/ 7 h 35"/>
                <a:gd name="T22" fmla="*/ 56 w 68"/>
                <a:gd name="T23" fmla="*/ 7 h 35"/>
                <a:gd name="T24" fmla="*/ 61 w 68"/>
                <a:gd name="T25" fmla="*/ 12 h 35"/>
                <a:gd name="T26" fmla="*/ 61 w 68"/>
                <a:gd name="T27" fmla="*/ 23 h 35"/>
                <a:gd name="T28" fmla="*/ 56 w 68"/>
                <a:gd name="T29" fmla="*/ 29 h 35"/>
                <a:gd name="T30" fmla="*/ 12 w 68"/>
                <a:gd name="T31" fmla="*/ 29 h 35"/>
                <a:gd name="T32" fmla="*/ 7 w 68"/>
                <a:gd name="T33" fmla="*/ 23 h 35"/>
                <a:gd name="T34" fmla="*/ 7 w 68"/>
                <a:gd name="T35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" h="35">
                  <a:moveTo>
                    <a:pt x="12" y="35"/>
                  </a:moveTo>
                  <a:cubicBezTo>
                    <a:pt x="56" y="35"/>
                    <a:pt x="56" y="35"/>
                    <a:pt x="56" y="35"/>
                  </a:cubicBezTo>
                  <a:cubicBezTo>
                    <a:pt x="63" y="35"/>
                    <a:pt x="68" y="30"/>
                    <a:pt x="68" y="23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5"/>
                    <a:pt x="63" y="0"/>
                    <a:pt x="56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30"/>
                    <a:pt x="5" y="35"/>
                    <a:pt x="12" y="35"/>
                  </a:cubicBezTo>
                  <a:close/>
                  <a:moveTo>
                    <a:pt x="7" y="12"/>
                  </a:moveTo>
                  <a:cubicBezTo>
                    <a:pt x="7" y="9"/>
                    <a:pt x="9" y="7"/>
                    <a:pt x="12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9" y="7"/>
                    <a:pt x="61" y="9"/>
                    <a:pt x="61" y="12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1" y="26"/>
                    <a:pt x="59" y="29"/>
                    <a:pt x="56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9" y="29"/>
                    <a:pt x="7" y="26"/>
                    <a:pt x="7" y="23"/>
                  </a:cubicBezTo>
                  <a:lnTo>
                    <a:pt x="7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8" name="íṥļiḍê"/>
            <p:cNvSpPr/>
            <p:nvPr/>
          </p:nvSpPr>
          <p:spPr bwMode="auto">
            <a:xfrm>
              <a:off x="3536890" y="2876030"/>
              <a:ext cx="35425" cy="354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9" name="íşļîḋê"/>
            <p:cNvSpPr/>
            <p:nvPr/>
          </p:nvSpPr>
          <p:spPr bwMode="auto">
            <a:xfrm>
              <a:off x="3508795" y="2885802"/>
              <a:ext cx="19545" cy="207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0" name="íślïḓe"/>
            <p:cNvSpPr/>
            <p:nvPr/>
          </p:nvSpPr>
          <p:spPr bwMode="auto">
            <a:xfrm>
              <a:off x="3480700" y="2885802"/>
              <a:ext cx="19545" cy="207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1" name="iṡlíḓé"/>
            <p:cNvSpPr/>
            <p:nvPr/>
          </p:nvSpPr>
          <p:spPr bwMode="auto">
            <a:xfrm>
              <a:off x="3426952" y="2944435"/>
              <a:ext cx="173458" cy="141698"/>
            </a:xfrm>
            <a:custGeom>
              <a:avLst/>
              <a:gdLst>
                <a:gd name="T0" fmla="*/ 56 w 68"/>
                <a:gd name="T1" fmla="*/ 0 h 56"/>
                <a:gd name="T2" fmla="*/ 12 w 68"/>
                <a:gd name="T3" fmla="*/ 0 h 56"/>
                <a:gd name="T4" fmla="*/ 0 w 68"/>
                <a:gd name="T5" fmla="*/ 12 h 56"/>
                <a:gd name="T6" fmla="*/ 0 w 68"/>
                <a:gd name="T7" fmla="*/ 24 h 56"/>
                <a:gd name="T8" fmla="*/ 12 w 68"/>
                <a:gd name="T9" fmla="*/ 36 h 56"/>
                <a:gd name="T10" fmla="*/ 33 w 68"/>
                <a:gd name="T11" fmla="*/ 36 h 56"/>
                <a:gd name="T12" fmla="*/ 33 w 68"/>
                <a:gd name="T13" fmla="*/ 42 h 56"/>
                <a:gd name="T14" fmla="*/ 29 w 68"/>
                <a:gd name="T15" fmla="*/ 49 h 56"/>
                <a:gd name="T16" fmla="*/ 36 w 68"/>
                <a:gd name="T17" fmla="*/ 56 h 56"/>
                <a:gd name="T18" fmla="*/ 43 w 68"/>
                <a:gd name="T19" fmla="*/ 49 h 56"/>
                <a:gd name="T20" fmla="*/ 39 w 68"/>
                <a:gd name="T21" fmla="*/ 42 h 56"/>
                <a:gd name="T22" fmla="*/ 39 w 68"/>
                <a:gd name="T23" fmla="*/ 36 h 56"/>
                <a:gd name="T24" fmla="*/ 56 w 68"/>
                <a:gd name="T25" fmla="*/ 36 h 56"/>
                <a:gd name="T26" fmla="*/ 68 w 68"/>
                <a:gd name="T27" fmla="*/ 24 h 56"/>
                <a:gd name="T28" fmla="*/ 68 w 68"/>
                <a:gd name="T29" fmla="*/ 12 h 56"/>
                <a:gd name="T30" fmla="*/ 56 w 68"/>
                <a:gd name="T31" fmla="*/ 0 h 56"/>
                <a:gd name="T32" fmla="*/ 62 w 68"/>
                <a:gd name="T33" fmla="*/ 24 h 56"/>
                <a:gd name="T34" fmla="*/ 56 w 68"/>
                <a:gd name="T35" fmla="*/ 29 h 56"/>
                <a:gd name="T36" fmla="*/ 12 w 68"/>
                <a:gd name="T37" fmla="*/ 29 h 56"/>
                <a:gd name="T38" fmla="*/ 7 w 68"/>
                <a:gd name="T39" fmla="*/ 24 h 56"/>
                <a:gd name="T40" fmla="*/ 7 w 68"/>
                <a:gd name="T41" fmla="*/ 12 h 56"/>
                <a:gd name="T42" fmla="*/ 12 w 68"/>
                <a:gd name="T43" fmla="*/ 7 h 56"/>
                <a:gd name="T44" fmla="*/ 56 w 68"/>
                <a:gd name="T45" fmla="*/ 7 h 56"/>
                <a:gd name="T46" fmla="*/ 62 w 68"/>
                <a:gd name="T47" fmla="*/ 12 h 56"/>
                <a:gd name="T48" fmla="*/ 62 w 68"/>
                <a:gd name="T49" fmla="*/ 2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" h="56">
                  <a:moveTo>
                    <a:pt x="56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0"/>
                    <a:pt x="6" y="36"/>
                    <a:pt x="12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0" y="43"/>
                    <a:pt x="29" y="46"/>
                    <a:pt x="29" y="49"/>
                  </a:cubicBezTo>
                  <a:cubicBezTo>
                    <a:pt x="29" y="53"/>
                    <a:pt x="32" y="56"/>
                    <a:pt x="36" y="56"/>
                  </a:cubicBezTo>
                  <a:cubicBezTo>
                    <a:pt x="40" y="56"/>
                    <a:pt x="43" y="53"/>
                    <a:pt x="43" y="49"/>
                  </a:cubicBezTo>
                  <a:cubicBezTo>
                    <a:pt x="43" y="46"/>
                    <a:pt x="41" y="43"/>
                    <a:pt x="39" y="42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63" y="36"/>
                    <a:pt x="68" y="30"/>
                    <a:pt x="68" y="24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6"/>
                    <a:pt x="63" y="0"/>
                    <a:pt x="56" y="0"/>
                  </a:cubicBezTo>
                  <a:close/>
                  <a:moveTo>
                    <a:pt x="62" y="24"/>
                  </a:moveTo>
                  <a:cubicBezTo>
                    <a:pt x="62" y="27"/>
                    <a:pt x="59" y="29"/>
                    <a:pt x="56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9" y="29"/>
                    <a:pt x="7" y="27"/>
                    <a:pt x="7" y="24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9"/>
                    <a:pt x="9" y="7"/>
                    <a:pt x="12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9" y="7"/>
                    <a:pt x="62" y="9"/>
                    <a:pt x="62" y="12"/>
                  </a:cubicBezTo>
                  <a:lnTo>
                    <a:pt x="6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2" name="işľídê"/>
            <p:cNvSpPr/>
            <p:nvPr/>
          </p:nvSpPr>
          <p:spPr bwMode="auto">
            <a:xfrm>
              <a:off x="3536890" y="2972531"/>
              <a:ext cx="37868" cy="3298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3" name="îṧľîḍê"/>
            <p:cNvSpPr/>
            <p:nvPr/>
          </p:nvSpPr>
          <p:spPr bwMode="auto">
            <a:xfrm>
              <a:off x="3511239" y="2979860"/>
              <a:ext cx="19545" cy="207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4" name="íṧľïḍé"/>
            <p:cNvSpPr/>
            <p:nvPr/>
          </p:nvSpPr>
          <p:spPr bwMode="auto">
            <a:xfrm>
              <a:off x="3483143" y="2979860"/>
              <a:ext cx="20766" cy="207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5" name="íşḻíḓè"/>
            <p:cNvSpPr/>
            <p:nvPr/>
          </p:nvSpPr>
          <p:spPr bwMode="auto">
            <a:xfrm>
              <a:off x="5051590" y="3329218"/>
              <a:ext cx="4886" cy="4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6" name="îṣḻíďe"/>
            <p:cNvSpPr/>
            <p:nvPr/>
          </p:nvSpPr>
          <p:spPr bwMode="auto">
            <a:xfrm>
              <a:off x="5061362" y="3329218"/>
              <a:ext cx="8551" cy="4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7" name="ïşḷiďè"/>
            <p:cNvSpPr/>
            <p:nvPr/>
          </p:nvSpPr>
          <p:spPr bwMode="auto">
            <a:xfrm>
              <a:off x="5074800" y="3329218"/>
              <a:ext cx="7329" cy="4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8" name="îsḻîďè"/>
            <p:cNvSpPr/>
            <p:nvPr/>
          </p:nvSpPr>
          <p:spPr bwMode="auto">
            <a:xfrm>
              <a:off x="5087015" y="3329218"/>
              <a:ext cx="7329" cy="4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9" name="îṧḻíḑe"/>
            <p:cNvSpPr/>
            <p:nvPr/>
          </p:nvSpPr>
          <p:spPr bwMode="auto">
            <a:xfrm>
              <a:off x="5056476" y="3340212"/>
              <a:ext cx="7329" cy="73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0" name="îṡḻîďê"/>
            <p:cNvSpPr/>
            <p:nvPr/>
          </p:nvSpPr>
          <p:spPr bwMode="auto">
            <a:xfrm>
              <a:off x="5069913" y="3340212"/>
              <a:ext cx="7329" cy="73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1" name="îṧlïḓè"/>
            <p:cNvSpPr/>
            <p:nvPr/>
          </p:nvSpPr>
          <p:spPr bwMode="auto">
            <a:xfrm>
              <a:off x="5084572" y="3340212"/>
              <a:ext cx="4886" cy="73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2" name="iśḻiḑè"/>
            <p:cNvSpPr/>
            <p:nvPr/>
          </p:nvSpPr>
          <p:spPr bwMode="auto">
            <a:xfrm>
              <a:off x="5096787" y="3340212"/>
              <a:ext cx="6108" cy="73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3" name="i$ḷiḋè"/>
            <p:cNvSpPr/>
            <p:nvPr/>
          </p:nvSpPr>
          <p:spPr bwMode="auto">
            <a:xfrm>
              <a:off x="5049147" y="3352427"/>
              <a:ext cx="7329" cy="4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4" name="îŝḻíďê"/>
            <p:cNvSpPr/>
            <p:nvPr/>
          </p:nvSpPr>
          <p:spPr bwMode="auto">
            <a:xfrm>
              <a:off x="5061362" y="3352427"/>
              <a:ext cx="30539" cy="4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5" name="îsḻïḑé"/>
            <p:cNvSpPr/>
            <p:nvPr/>
          </p:nvSpPr>
          <p:spPr bwMode="auto">
            <a:xfrm>
              <a:off x="5110224" y="3329218"/>
              <a:ext cx="4886" cy="4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6" name="íṡḻiḍe"/>
            <p:cNvSpPr/>
            <p:nvPr/>
          </p:nvSpPr>
          <p:spPr bwMode="auto">
            <a:xfrm>
              <a:off x="5110224" y="3340212"/>
              <a:ext cx="4886" cy="73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7" name="iŝľíḑé"/>
            <p:cNvSpPr/>
            <p:nvPr/>
          </p:nvSpPr>
          <p:spPr bwMode="auto">
            <a:xfrm>
              <a:off x="5110224" y="3352427"/>
              <a:ext cx="7329" cy="4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8" name="îṩ1íḍè"/>
            <p:cNvSpPr/>
            <p:nvPr/>
          </p:nvSpPr>
          <p:spPr bwMode="auto">
            <a:xfrm>
              <a:off x="5096787" y="3349984"/>
              <a:ext cx="6108" cy="73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9" name="iṣ1îďe"/>
            <p:cNvSpPr/>
            <p:nvPr/>
          </p:nvSpPr>
          <p:spPr bwMode="auto">
            <a:xfrm>
              <a:off x="5039375" y="3279135"/>
              <a:ext cx="96501" cy="90393"/>
            </a:xfrm>
            <a:custGeom>
              <a:avLst/>
              <a:gdLst>
                <a:gd name="T0" fmla="*/ 38 w 38"/>
                <a:gd name="T1" fmla="*/ 10 h 36"/>
                <a:gd name="T2" fmla="*/ 31 w 38"/>
                <a:gd name="T3" fmla="*/ 2 h 36"/>
                <a:gd name="T4" fmla="*/ 23 w 38"/>
                <a:gd name="T5" fmla="*/ 1 h 36"/>
                <a:gd name="T6" fmla="*/ 17 w 38"/>
                <a:gd name="T7" fmla="*/ 8 h 36"/>
                <a:gd name="T8" fmla="*/ 18 w 38"/>
                <a:gd name="T9" fmla="*/ 15 h 36"/>
                <a:gd name="T10" fmla="*/ 5 w 38"/>
                <a:gd name="T11" fmla="*/ 15 h 36"/>
                <a:gd name="T12" fmla="*/ 0 w 38"/>
                <a:gd name="T13" fmla="*/ 20 h 36"/>
                <a:gd name="T14" fmla="*/ 0 w 38"/>
                <a:gd name="T15" fmla="*/ 31 h 36"/>
                <a:gd name="T16" fmla="*/ 5 w 38"/>
                <a:gd name="T17" fmla="*/ 36 h 36"/>
                <a:gd name="T18" fmla="*/ 30 w 38"/>
                <a:gd name="T19" fmla="*/ 36 h 36"/>
                <a:gd name="T20" fmla="*/ 35 w 38"/>
                <a:gd name="T21" fmla="*/ 31 h 36"/>
                <a:gd name="T22" fmla="*/ 35 w 38"/>
                <a:gd name="T23" fmla="*/ 20 h 36"/>
                <a:gd name="T24" fmla="*/ 30 w 38"/>
                <a:gd name="T25" fmla="*/ 15 h 36"/>
                <a:gd name="T26" fmla="*/ 20 w 38"/>
                <a:gd name="T27" fmla="*/ 15 h 36"/>
                <a:gd name="T28" fmla="*/ 23 w 38"/>
                <a:gd name="T29" fmla="*/ 3 h 36"/>
                <a:gd name="T30" fmla="*/ 36 w 38"/>
                <a:gd name="T31" fmla="*/ 10 h 36"/>
                <a:gd name="T32" fmla="*/ 36 w 38"/>
                <a:gd name="T33" fmla="*/ 11 h 36"/>
                <a:gd name="T34" fmla="*/ 38 w 38"/>
                <a:gd name="T35" fmla="*/ 10 h 36"/>
                <a:gd name="T36" fmla="*/ 38 w 38"/>
                <a:gd name="T37" fmla="*/ 10 h 36"/>
                <a:gd name="T38" fmla="*/ 30 w 38"/>
                <a:gd name="T39" fmla="*/ 18 h 36"/>
                <a:gd name="T40" fmla="*/ 32 w 38"/>
                <a:gd name="T41" fmla="*/ 20 h 36"/>
                <a:gd name="T42" fmla="*/ 32 w 38"/>
                <a:gd name="T43" fmla="*/ 31 h 36"/>
                <a:gd name="T44" fmla="*/ 30 w 38"/>
                <a:gd name="T45" fmla="*/ 33 h 36"/>
                <a:gd name="T46" fmla="*/ 5 w 38"/>
                <a:gd name="T47" fmla="*/ 33 h 36"/>
                <a:gd name="T48" fmla="*/ 3 w 38"/>
                <a:gd name="T49" fmla="*/ 31 h 36"/>
                <a:gd name="T50" fmla="*/ 3 w 38"/>
                <a:gd name="T51" fmla="*/ 20 h 36"/>
                <a:gd name="T52" fmla="*/ 5 w 38"/>
                <a:gd name="T53" fmla="*/ 18 h 36"/>
                <a:gd name="T54" fmla="*/ 30 w 38"/>
                <a:gd name="T55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" h="36">
                  <a:moveTo>
                    <a:pt x="38" y="10"/>
                  </a:moveTo>
                  <a:cubicBezTo>
                    <a:pt x="36" y="6"/>
                    <a:pt x="34" y="3"/>
                    <a:pt x="31" y="2"/>
                  </a:cubicBezTo>
                  <a:cubicBezTo>
                    <a:pt x="28" y="0"/>
                    <a:pt x="25" y="0"/>
                    <a:pt x="23" y="1"/>
                  </a:cubicBezTo>
                  <a:cubicBezTo>
                    <a:pt x="20" y="2"/>
                    <a:pt x="18" y="5"/>
                    <a:pt x="17" y="8"/>
                  </a:cubicBezTo>
                  <a:cubicBezTo>
                    <a:pt x="17" y="10"/>
                    <a:pt x="17" y="13"/>
                    <a:pt x="18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2" y="15"/>
                    <a:pt x="0" y="17"/>
                    <a:pt x="0" y="2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4"/>
                    <a:pt x="2" y="36"/>
                    <a:pt x="5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3" y="36"/>
                    <a:pt x="35" y="34"/>
                    <a:pt x="35" y="31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17"/>
                    <a:pt x="33" y="15"/>
                    <a:pt x="30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8" y="10"/>
                    <a:pt x="19" y="5"/>
                    <a:pt x="23" y="3"/>
                  </a:cubicBezTo>
                  <a:cubicBezTo>
                    <a:pt x="28" y="1"/>
                    <a:pt x="33" y="4"/>
                    <a:pt x="36" y="10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lose/>
                  <a:moveTo>
                    <a:pt x="30" y="18"/>
                  </a:moveTo>
                  <a:cubicBezTo>
                    <a:pt x="31" y="18"/>
                    <a:pt x="32" y="19"/>
                    <a:pt x="32" y="20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2"/>
                    <a:pt x="31" y="33"/>
                    <a:pt x="30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4" y="33"/>
                    <a:pt x="3" y="32"/>
                    <a:pt x="3" y="31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19"/>
                    <a:pt x="4" y="18"/>
                    <a:pt x="5" y="18"/>
                  </a:cubicBezTo>
                  <a:lnTo>
                    <a:pt x="3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0" name="ïsḻíḋé"/>
            <p:cNvSpPr/>
            <p:nvPr/>
          </p:nvSpPr>
          <p:spPr bwMode="auto">
            <a:xfrm>
              <a:off x="5221383" y="2286030"/>
              <a:ext cx="136812" cy="191781"/>
            </a:xfrm>
            <a:custGeom>
              <a:avLst/>
              <a:gdLst>
                <a:gd name="T0" fmla="*/ 49 w 54"/>
                <a:gd name="T1" fmla="*/ 8 h 76"/>
                <a:gd name="T2" fmla="*/ 35 w 54"/>
                <a:gd name="T3" fmla="*/ 0 h 76"/>
                <a:gd name="T4" fmla="*/ 21 w 54"/>
                <a:gd name="T5" fmla="*/ 8 h 76"/>
                <a:gd name="T6" fmla="*/ 16 w 54"/>
                <a:gd name="T7" fmla="*/ 25 h 76"/>
                <a:gd name="T8" fmla="*/ 0 w 54"/>
                <a:gd name="T9" fmla="*/ 44 h 76"/>
                <a:gd name="T10" fmla="*/ 0 w 54"/>
                <a:gd name="T11" fmla="*/ 57 h 76"/>
                <a:gd name="T12" fmla="*/ 19 w 54"/>
                <a:gd name="T13" fmla="*/ 76 h 76"/>
                <a:gd name="T14" fmla="*/ 37 w 54"/>
                <a:gd name="T15" fmla="*/ 57 h 76"/>
                <a:gd name="T16" fmla="*/ 37 w 54"/>
                <a:gd name="T17" fmla="*/ 44 h 76"/>
                <a:gd name="T18" fmla="*/ 19 w 54"/>
                <a:gd name="T19" fmla="*/ 25 h 76"/>
                <a:gd name="T20" fmla="*/ 35 w 54"/>
                <a:gd name="T21" fmla="*/ 3 h 76"/>
                <a:gd name="T22" fmla="*/ 51 w 54"/>
                <a:gd name="T23" fmla="*/ 25 h 76"/>
                <a:gd name="T24" fmla="*/ 51 w 54"/>
                <a:gd name="T25" fmla="*/ 27 h 76"/>
                <a:gd name="T26" fmla="*/ 54 w 54"/>
                <a:gd name="T27" fmla="*/ 27 h 76"/>
                <a:gd name="T28" fmla="*/ 54 w 54"/>
                <a:gd name="T29" fmla="*/ 25 h 76"/>
                <a:gd name="T30" fmla="*/ 49 w 54"/>
                <a:gd name="T31" fmla="*/ 8 h 76"/>
                <a:gd name="T32" fmla="*/ 31 w 54"/>
                <a:gd name="T33" fmla="*/ 44 h 76"/>
                <a:gd name="T34" fmla="*/ 31 w 54"/>
                <a:gd name="T35" fmla="*/ 57 h 76"/>
                <a:gd name="T36" fmla="*/ 19 w 54"/>
                <a:gd name="T37" fmla="*/ 70 h 76"/>
                <a:gd name="T38" fmla="*/ 6 w 54"/>
                <a:gd name="T39" fmla="*/ 57 h 76"/>
                <a:gd name="T40" fmla="*/ 6 w 54"/>
                <a:gd name="T41" fmla="*/ 44 h 76"/>
                <a:gd name="T42" fmla="*/ 19 w 54"/>
                <a:gd name="T43" fmla="*/ 31 h 76"/>
                <a:gd name="T44" fmla="*/ 31 w 54"/>
                <a:gd name="T45" fmla="*/ 4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4" h="76">
                  <a:moveTo>
                    <a:pt x="49" y="8"/>
                  </a:moveTo>
                  <a:cubicBezTo>
                    <a:pt x="45" y="3"/>
                    <a:pt x="40" y="0"/>
                    <a:pt x="35" y="0"/>
                  </a:cubicBezTo>
                  <a:cubicBezTo>
                    <a:pt x="30" y="0"/>
                    <a:pt x="25" y="3"/>
                    <a:pt x="21" y="8"/>
                  </a:cubicBezTo>
                  <a:cubicBezTo>
                    <a:pt x="18" y="13"/>
                    <a:pt x="16" y="19"/>
                    <a:pt x="16" y="25"/>
                  </a:cubicBezTo>
                  <a:cubicBezTo>
                    <a:pt x="7" y="27"/>
                    <a:pt x="0" y="34"/>
                    <a:pt x="0" y="44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7"/>
                    <a:pt x="9" y="76"/>
                    <a:pt x="19" y="76"/>
                  </a:cubicBezTo>
                  <a:cubicBezTo>
                    <a:pt x="29" y="76"/>
                    <a:pt x="37" y="67"/>
                    <a:pt x="37" y="57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7" y="34"/>
                    <a:pt x="29" y="25"/>
                    <a:pt x="19" y="25"/>
                  </a:cubicBezTo>
                  <a:cubicBezTo>
                    <a:pt x="20" y="13"/>
                    <a:pt x="26" y="3"/>
                    <a:pt x="35" y="3"/>
                  </a:cubicBezTo>
                  <a:cubicBezTo>
                    <a:pt x="44" y="3"/>
                    <a:pt x="51" y="13"/>
                    <a:pt x="51" y="25"/>
                  </a:cubicBezTo>
                  <a:cubicBezTo>
                    <a:pt x="51" y="26"/>
                    <a:pt x="51" y="26"/>
                    <a:pt x="51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6"/>
                    <a:pt x="54" y="26"/>
                    <a:pt x="54" y="25"/>
                  </a:cubicBezTo>
                  <a:cubicBezTo>
                    <a:pt x="54" y="19"/>
                    <a:pt x="52" y="13"/>
                    <a:pt x="49" y="8"/>
                  </a:cubicBezTo>
                  <a:close/>
                  <a:moveTo>
                    <a:pt x="31" y="44"/>
                  </a:moveTo>
                  <a:cubicBezTo>
                    <a:pt x="31" y="57"/>
                    <a:pt x="31" y="57"/>
                    <a:pt x="31" y="57"/>
                  </a:cubicBezTo>
                  <a:cubicBezTo>
                    <a:pt x="31" y="64"/>
                    <a:pt x="26" y="70"/>
                    <a:pt x="19" y="70"/>
                  </a:cubicBezTo>
                  <a:cubicBezTo>
                    <a:pt x="12" y="70"/>
                    <a:pt x="6" y="64"/>
                    <a:pt x="6" y="57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37"/>
                    <a:pt x="12" y="31"/>
                    <a:pt x="19" y="31"/>
                  </a:cubicBezTo>
                  <a:cubicBezTo>
                    <a:pt x="26" y="31"/>
                    <a:pt x="31" y="37"/>
                    <a:pt x="31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1" name="í$ḷíḓè"/>
            <p:cNvSpPr/>
            <p:nvPr/>
          </p:nvSpPr>
          <p:spPr bwMode="auto">
            <a:xfrm>
              <a:off x="5259251" y="2373980"/>
              <a:ext cx="18323" cy="32982"/>
            </a:xfrm>
            <a:custGeom>
              <a:avLst/>
              <a:gdLst>
                <a:gd name="T0" fmla="*/ 0 w 7"/>
                <a:gd name="T1" fmla="*/ 4 h 13"/>
                <a:gd name="T2" fmla="*/ 0 w 7"/>
                <a:gd name="T3" fmla="*/ 10 h 13"/>
                <a:gd name="T4" fmla="*/ 3 w 7"/>
                <a:gd name="T5" fmla="*/ 13 h 13"/>
                <a:gd name="T6" fmla="*/ 7 w 7"/>
                <a:gd name="T7" fmla="*/ 10 h 13"/>
                <a:gd name="T8" fmla="*/ 7 w 7"/>
                <a:gd name="T9" fmla="*/ 4 h 13"/>
                <a:gd name="T10" fmla="*/ 3 w 7"/>
                <a:gd name="T11" fmla="*/ 0 h 13"/>
                <a:gd name="T12" fmla="*/ 0 w 7"/>
                <a:gd name="T13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3">
                  <a:moveTo>
                    <a:pt x="0" y="4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3"/>
                    <a:pt x="3" y="13"/>
                  </a:cubicBezTo>
                  <a:cubicBezTo>
                    <a:pt x="5" y="13"/>
                    <a:pt x="7" y="12"/>
                    <a:pt x="7" y="1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5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2" name="íSḷîdé"/>
            <p:cNvSpPr/>
            <p:nvPr/>
          </p:nvSpPr>
          <p:spPr bwMode="auto">
            <a:xfrm>
              <a:off x="5614717" y="2283587"/>
              <a:ext cx="178344" cy="205217"/>
            </a:xfrm>
            <a:custGeom>
              <a:avLst/>
              <a:gdLst>
                <a:gd name="T0" fmla="*/ 3 w 70"/>
                <a:gd name="T1" fmla="*/ 77 h 81"/>
                <a:gd name="T2" fmla="*/ 5 w 70"/>
                <a:gd name="T3" fmla="*/ 79 h 81"/>
                <a:gd name="T4" fmla="*/ 14 w 70"/>
                <a:gd name="T5" fmla="*/ 77 h 81"/>
                <a:gd name="T6" fmla="*/ 31 w 70"/>
                <a:gd name="T7" fmla="*/ 54 h 81"/>
                <a:gd name="T8" fmla="*/ 32 w 70"/>
                <a:gd name="T9" fmla="*/ 53 h 81"/>
                <a:gd name="T10" fmla="*/ 52 w 70"/>
                <a:gd name="T11" fmla="*/ 52 h 81"/>
                <a:gd name="T12" fmla="*/ 64 w 70"/>
                <a:gd name="T13" fmla="*/ 18 h 81"/>
                <a:gd name="T14" fmla="*/ 30 w 70"/>
                <a:gd name="T15" fmla="*/ 7 h 81"/>
                <a:gd name="T16" fmla="*/ 18 w 70"/>
                <a:gd name="T17" fmla="*/ 40 h 81"/>
                <a:gd name="T18" fmla="*/ 20 w 70"/>
                <a:gd name="T19" fmla="*/ 44 h 81"/>
                <a:gd name="T20" fmla="*/ 19 w 70"/>
                <a:gd name="T21" fmla="*/ 45 h 81"/>
                <a:gd name="T22" fmla="*/ 2 w 70"/>
                <a:gd name="T23" fmla="*/ 68 h 81"/>
                <a:gd name="T24" fmla="*/ 3 w 70"/>
                <a:gd name="T25" fmla="*/ 77 h 81"/>
                <a:gd name="T26" fmla="*/ 34 w 70"/>
                <a:gd name="T27" fmla="*/ 14 h 81"/>
                <a:gd name="T28" fmla="*/ 57 w 70"/>
                <a:gd name="T29" fmla="*/ 22 h 81"/>
                <a:gd name="T30" fmla="*/ 48 w 70"/>
                <a:gd name="T31" fmla="*/ 44 h 81"/>
                <a:gd name="T32" fmla="*/ 25 w 70"/>
                <a:gd name="T33" fmla="*/ 37 h 81"/>
                <a:gd name="T34" fmla="*/ 34 w 70"/>
                <a:gd name="T35" fmla="*/ 1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0" h="81">
                  <a:moveTo>
                    <a:pt x="3" y="77"/>
                  </a:moveTo>
                  <a:cubicBezTo>
                    <a:pt x="5" y="79"/>
                    <a:pt x="5" y="79"/>
                    <a:pt x="5" y="79"/>
                  </a:cubicBezTo>
                  <a:cubicBezTo>
                    <a:pt x="8" y="81"/>
                    <a:pt x="12" y="80"/>
                    <a:pt x="14" y="77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2" y="54"/>
                    <a:pt x="32" y="53"/>
                    <a:pt x="32" y="53"/>
                  </a:cubicBezTo>
                  <a:cubicBezTo>
                    <a:pt x="38" y="55"/>
                    <a:pt x="45" y="55"/>
                    <a:pt x="52" y="52"/>
                  </a:cubicBezTo>
                  <a:cubicBezTo>
                    <a:pt x="65" y="46"/>
                    <a:pt x="70" y="31"/>
                    <a:pt x="64" y="18"/>
                  </a:cubicBezTo>
                  <a:cubicBezTo>
                    <a:pt x="58" y="6"/>
                    <a:pt x="43" y="0"/>
                    <a:pt x="30" y="7"/>
                  </a:cubicBezTo>
                  <a:cubicBezTo>
                    <a:pt x="18" y="13"/>
                    <a:pt x="12" y="28"/>
                    <a:pt x="18" y="40"/>
                  </a:cubicBezTo>
                  <a:cubicBezTo>
                    <a:pt x="19" y="42"/>
                    <a:pt x="19" y="43"/>
                    <a:pt x="20" y="44"/>
                  </a:cubicBezTo>
                  <a:cubicBezTo>
                    <a:pt x="20" y="45"/>
                    <a:pt x="20" y="45"/>
                    <a:pt x="19" y="45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0" y="71"/>
                    <a:pt x="0" y="75"/>
                    <a:pt x="3" y="77"/>
                  </a:cubicBezTo>
                  <a:moveTo>
                    <a:pt x="34" y="14"/>
                  </a:moveTo>
                  <a:cubicBezTo>
                    <a:pt x="43" y="10"/>
                    <a:pt x="53" y="13"/>
                    <a:pt x="57" y="22"/>
                  </a:cubicBezTo>
                  <a:cubicBezTo>
                    <a:pt x="61" y="30"/>
                    <a:pt x="57" y="40"/>
                    <a:pt x="48" y="44"/>
                  </a:cubicBezTo>
                  <a:cubicBezTo>
                    <a:pt x="40" y="49"/>
                    <a:pt x="29" y="45"/>
                    <a:pt x="25" y="37"/>
                  </a:cubicBezTo>
                  <a:cubicBezTo>
                    <a:pt x="21" y="28"/>
                    <a:pt x="25" y="18"/>
                    <a:pt x="34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3" name="ï$1íďè"/>
            <p:cNvSpPr/>
            <p:nvPr/>
          </p:nvSpPr>
          <p:spPr bwMode="auto">
            <a:xfrm>
              <a:off x="6871673" y="3727438"/>
              <a:ext cx="156356" cy="32982"/>
            </a:xfrm>
            <a:custGeom>
              <a:avLst/>
              <a:gdLst>
                <a:gd name="T0" fmla="*/ 62 w 128"/>
                <a:gd name="T1" fmla="*/ 2 h 27"/>
                <a:gd name="T2" fmla="*/ 66 w 128"/>
                <a:gd name="T3" fmla="*/ 2 h 27"/>
                <a:gd name="T4" fmla="*/ 66 w 128"/>
                <a:gd name="T5" fmla="*/ 27 h 27"/>
                <a:gd name="T6" fmla="*/ 128 w 128"/>
                <a:gd name="T7" fmla="*/ 27 h 27"/>
                <a:gd name="T8" fmla="*/ 128 w 128"/>
                <a:gd name="T9" fmla="*/ 0 h 27"/>
                <a:gd name="T10" fmla="*/ 0 w 128"/>
                <a:gd name="T11" fmla="*/ 0 h 27"/>
                <a:gd name="T12" fmla="*/ 0 w 128"/>
                <a:gd name="T13" fmla="*/ 27 h 27"/>
                <a:gd name="T14" fmla="*/ 62 w 128"/>
                <a:gd name="T15" fmla="*/ 27 h 27"/>
                <a:gd name="T16" fmla="*/ 62 w 128"/>
                <a:gd name="T1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27">
                  <a:moveTo>
                    <a:pt x="62" y="2"/>
                  </a:moveTo>
                  <a:lnTo>
                    <a:pt x="66" y="2"/>
                  </a:lnTo>
                  <a:lnTo>
                    <a:pt x="66" y="27"/>
                  </a:lnTo>
                  <a:lnTo>
                    <a:pt x="128" y="27"/>
                  </a:lnTo>
                  <a:lnTo>
                    <a:pt x="128" y="0"/>
                  </a:lnTo>
                  <a:lnTo>
                    <a:pt x="0" y="0"/>
                  </a:lnTo>
                  <a:lnTo>
                    <a:pt x="0" y="27"/>
                  </a:lnTo>
                  <a:lnTo>
                    <a:pt x="62" y="27"/>
                  </a:lnTo>
                  <a:lnTo>
                    <a:pt x="6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4" name="ï$ḷîḓê"/>
            <p:cNvSpPr/>
            <p:nvPr/>
          </p:nvSpPr>
          <p:spPr bwMode="auto">
            <a:xfrm>
              <a:off x="6995048" y="3765305"/>
              <a:ext cx="32982" cy="2809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5" name="íṧľîḋè"/>
            <p:cNvSpPr/>
            <p:nvPr/>
          </p:nvSpPr>
          <p:spPr bwMode="auto">
            <a:xfrm>
              <a:off x="6871673" y="3765305"/>
              <a:ext cx="37868" cy="2809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6" name="íŝľîdè"/>
            <p:cNvSpPr/>
            <p:nvPr/>
          </p:nvSpPr>
          <p:spPr bwMode="auto">
            <a:xfrm>
              <a:off x="6914427" y="3765305"/>
              <a:ext cx="75735" cy="2809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7" name="ïSḷïďè"/>
            <p:cNvSpPr/>
            <p:nvPr/>
          </p:nvSpPr>
          <p:spPr bwMode="auto">
            <a:xfrm>
              <a:off x="6871673" y="3800730"/>
              <a:ext cx="80621" cy="28096"/>
            </a:xfrm>
            <a:custGeom>
              <a:avLst/>
              <a:gdLst>
                <a:gd name="T0" fmla="*/ 0 w 32"/>
                <a:gd name="T1" fmla="*/ 4 h 11"/>
                <a:gd name="T2" fmla="*/ 7 w 32"/>
                <a:gd name="T3" fmla="*/ 11 h 11"/>
                <a:gd name="T4" fmla="*/ 32 w 32"/>
                <a:gd name="T5" fmla="*/ 11 h 11"/>
                <a:gd name="T6" fmla="*/ 32 w 32"/>
                <a:gd name="T7" fmla="*/ 0 h 11"/>
                <a:gd name="T8" fmla="*/ 0 w 32"/>
                <a:gd name="T9" fmla="*/ 0 h 11"/>
                <a:gd name="T10" fmla="*/ 0 w 32"/>
                <a:gd name="T11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1">
                  <a:moveTo>
                    <a:pt x="0" y="4"/>
                  </a:moveTo>
                  <a:cubicBezTo>
                    <a:pt x="0" y="8"/>
                    <a:pt x="3" y="11"/>
                    <a:pt x="7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8" name="îṥļîḑé"/>
            <p:cNvSpPr/>
            <p:nvPr/>
          </p:nvSpPr>
          <p:spPr bwMode="auto">
            <a:xfrm>
              <a:off x="6924199" y="3694456"/>
              <a:ext cx="103831" cy="28096"/>
            </a:xfrm>
            <a:custGeom>
              <a:avLst/>
              <a:gdLst>
                <a:gd name="T0" fmla="*/ 41 w 41"/>
                <a:gd name="T1" fmla="*/ 7 h 11"/>
                <a:gd name="T2" fmla="*/ 34 w 41"/>
                <a:gd name="T3" fmla="*/ 0 h 11"/>
                <a:gd name="T4" fmla="*/ 30 w 41"/>
                <a:gd name="T5" fmla="*/ 0 h 11"/>
                <a:gd name="T6" fmla="*/ 30 w 41"/>
                <a:gd name="T7" fmla="*/ 11 h 11"/>
                <a:gd name="T8" fmla="*/ 27 w 41"/>
                <a:gd name="T9" fmla="*/ 11 h 11"/>
                <a:gd name="T10" fmla="*/ 27 w 41"/>
                <a:gd name="T11" fmla="*/ 0 h 11"/>
                <a:gd name="T12" fmla="*/ 0 w 41"/>
                <a:gd name="T13" fmla="*/ 0 h 11"/>
                <a:gd name="T14" fmla="*/ 0 w 41"/>
                <a:gd name="T15" fmla="*/ 11 h 11"/>
                <a:gd name="T16" fmla="*/ 41 w 41"/>
                <a:gd name="T17" fmla="*/ 11 h 11"/>
                <a:gd name="T18" fmla="*/ 41 w 41"/>
                <a:gd name="T1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11">
                  <a:moveTo>
                    <a:pt x="41" y="7"/>
                  </a:moveTo>
                  <a:cubicBezTo>
                    <a:pt x="41" y="3"/>
                    <a:pt x="38" y="0"/>
                    <a:pt x="34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1" y="11"/>
                    <a:pt x="41" y="11"/>
                    <a:pt x="41" y="11"/>
                  </a:cubicBezTo>
                  <a:lnTo>
                    <a:pt x="4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9" name="iṩlîḑe"/>
            <p:cNvSpPr/>
            <p:nvPr/>
          </p:nvSpPr>
          <p:spPr bwMode="auto">
            <a:xfrm>
              <a:off x="6957180" y="3800730"/>
              <a:ext cx="70849" cy="28096"/>
            </a:xfrm>
            <a:custGeom>
              <a:avLst/>
              <a:gdLst>
                <a:gd name="T0" fmla="*/ 0 w 28"/>
                <a:gd name="T1" fmla="*/ 0 h 11"/>
                <a:gd name="T2" fmla="*/ 0 w 28"/>
                <a:gd name="T3" fmla="*/ 11 h 11"/>
                <a:gd name="T4" fmla="*/ 21 w 28"/>
                <a:gd name="T5" fmla="*/ 11 h 11"/>
                <a:gd name="T6" fmla="*/ 28 w 28"/>
                <a:gd name="T7" fmla="*/ 4 h 11"/>
                <a:gd name="T8" fmla="*/ 28 w 28"/>
                <a:gd name="T9" fmla="*/ 0 h 11"/>
                <a:gd name="T10" fmla="*/ 0 w 28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1">
                  <a:moveTo>
                    <a:pt x="0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5" y="11"/>
                    <a:pt x="28" y="8"/>
                    <a:pt x="28" y="4"/>
                  </a:cubicBezTo>
                  <a:cubicBezTo>
                    <a:pt x="28" y="0"/>
                    <a:pt x="28" y="0"/>
                    <a:pt x="28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0" name="ïşļïdê"/>
            <p:cNvSpPr/>
            <p:nvPr/>
          </p:nvSpPr>
          <p:spPr bwMode="auto">
            <a:xfrm>
              <a:off x="6871673" y="3694456"/>
              <a:ext cx="47640" cy="28096"/>
            </a:xfrm>
            <a:custGeom>
              <a:avLst/>
              <a:gdLst>
                <a:gd name="T0" fmla="*/ 19 w 19"/>
                <a:gd name="T1" fmla="*/ 0 h 11"/>
                <a:gd name="T2" fmla="*/ 7 w 19"/>
                <a:gd name="T3" fmla="*/ 0 h 11"/>
                <a:gd name="T4" fmla="*/ 0 w 19"/>
                <a:gd name="T5" fmla="*/ 7 h 11"/>
                <a:gd name="T6" fmla="*/ 0 w 19"/>
                <a:gd name="T7" fmla="*/ 11 h 11"/>
                <a:gd name="T8" fmla="*/ 19 w 19"/>
                <a:gd name="T9" fmla="*/ 11 h 11"/>
                <a:gd name="T10" fmla="*/ 19 w 19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">
                  <a:moveTo>
                    <a:pt x="1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9" y="11"/>
                    <a:pt x="19" y="11"/>
                    <a:pt x="19" y="11"/>
                  </a:cubicBez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1" name="ïŝḷíḍè"/>
            <p:cNvSpPr/>
            <p:nvPr/>
          </p:nvSpPr>
          <p:spPr bwMode="auto">
            <a:xfrm>
              <a:off x="5152978" y="3694456"/>
              <a:ext cx="249193" cy="240642"/>
            </a:xfrm>
            <a:custGeom>
              <a:avLst/>
              <a:gdLst>
                <a:gd name="T0" fmla="*/ 49 w 98"/>
                <a:gd name="T1" fmla="*/ 0 h 95"/>
                <a:gd name="T2" fmla="*/ 0 w 98"/>
                <a:gd name="T3" fmla="*/ 47 h 95"/>
                <a:gd name="T4" fmla="*/ 49 w 98"/>
                <a:gd name="T5" fmla="*/ 95 h 95"/>
                <a:gd name="T6" fmla="*/ 98 w 98"/>
                <a:gd name="T7" fmla="*/ 47 h 95"/>
                <a:gd name="T8" fmla="*/ 49 w 98"/>
                <a:gd name="T9" fmla="*/ 0 h 95"/>
                <a:gd name="T10" fmla="*/ 48 w 98"/>
                <a:gd name="T11" fmla="*/ 72 h 95"/>
                <a:gd name="T12" fmla="*/ 23 w 98"/>
                <a:gd name="T13" fmla="*/ 48 h 95"/>
                <a:gd name="T14" fmla="*/ 48 w 98"/>
                <a:gd name="T15" fmla="*/ 24 h 95"/>
                <a:gd name="T16" fmla="*/ 74 w 98"/>
                <a:gd name="T17" fmla="*/ 48 h 95"/>
                <a:gd name="T18" fmla="*/ 48 w 98"/>
                <a:gd name="T19" fmla="*/ 7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95">
                  <a:moveTo>
                    <a:pt x="49" y="0"/>
                  </a:moveTo>
                  <a:cubicBezTo>
                    <a:pt x="22" y="0"/>
                    <a:pt x="0" y="21"/>
                    <a:pt x="0" y="47"/>
                  </a:cubicBezTo>
                  <a:cubicBezTo>
                    <a:pt x="0" y="74"/>
                    <a:pt x="22" y="95"/>
                    <a:pt x="49" y="95"/>
                  </a:cubicBezTo>
                  <a:cubicBezTo>
                    <a:pt x="76" y="95"/>
                    <a:pt x="98" y="74"/>
                    <a:pt x="98" y="47"/>
                  </a:cubicBezTo>
                  <a:cubicBezTo>
                    <a:pt x="98" y="21"/>
                    <a:pt x="76" y="0"/>
                    <a:pt x="49" y="0"/>
                  </a:cubicBezTo>
                  <a:close/>
                  <a:moveTo>
                    <a:pt x="48" y="72"/>
                  </a:moveTo>
                  <a:cubicBezTo>
                    <a:pt x="35" y="72"/>
                    <a:pt x="23" y="61"/>
                    <a:pt x="23" y="48"/>
                  </a:cubicBezTo>
                  <a:cubicBezTo>
                    <a:pt x="23" y="34"/>
                    <a:pt x="35" y="24"/>
                    <a:pt x="48" y="24"/>
                  </a:cubicBezTo>
                  <a:cubicBezTo>
                    <a:pt x="62" y="24"/>
                    <a:pt x="74" y="34"/>
                    <a:pt x="74" y="48"/>
                  </a:cubicBezTo>
                  <a:cubicBezTo>
                    <a:pt x="74" y="61"/>
                    <a:pt x="62" y="72"/>
                    <a:pt x="48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2" name="i$lîḍê"/>
            <p:cNvSpPr/>
            <p:nvPr/>
          </p:nvSpPr>
          <p:spPr bwMode="auto">
            <a:xfrm>
              <a:off x="5226270" y="3767748"/>
              <a:ext cx="98944" cy="94058"/>
            </a:xfrm>
            <a:custGeom>
              <a:avLst/>
              <a:gdLst>
                <a:gd name="T0" fmla="*/ 20 w 39"/>
                <a:gd name="T1" fmla="*/ 0 h 37"/>
                <a:gd name="T2" fmla="*/ 0 w 39"/>
                <a:gd name="T3" fmla="*/ 18 h 37"/>
                <a:gd name="T4" fmla="*/ 20 w 39"/>
                <a:gd name="T5" fmla="*/ 37 h 37"/>
                <a:gd name="T6" fmla="*/ 39 w 39"/>
                <a:gd name="T7" fmla="*/ 18 h 37"/>
                <a:gd name="T8" fmla="*/ 20 w 39"/>
                <a:gd name="T9" fmla="*/ 0 h 37"/>
                <a:gd name="T10" fmla="*/ 19 w 39"/>
                <a:gd name="T11" fmla="*/ 34 h 37"/>
                <a:gd name="T12" fmla="*/ 4 w 39"/>
                <a:gd name="T13" fmla="*/ 19 h 37"/>
                <a:gd name="T14" fmla="*/ 19 w 39"/>
                <a:gd name="T15" fmla="*/ 4 h 37"/>
                <a:gd name="T16" fmla="*/ 35 w 39"/>
                <a:gd name="T17" fmla="*/ 19 h 37"/>
                <a:gd name="T18" fmla="*/ 19 w 39"/>
                <a:gd name="T19" fmla="*/ 3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37">
                  <a:moveTo>
                    <a:pt x="20" y="0"/>
                  </a:moveTo>
                  <a:cubicBezTo>
                    <a:pt x="9" y="0"/>
                    <a:pt x="0" y="8"/>
                    <a:pt x="0" y="18"/>
                  </a:cubicBezTo>
                  <a:cubicBezTo>
                    <a:pt x="0" y="29"/>
                    <a:pt x="9" y="37"/>
                    <a:pt x="20" y="37"/>
                  </a:cubicBezTo>
                  <a:cubicBezTo>
                    <a:pt x="30" y="37"/>
                    <a:pt x="39" y="29"/>
                    <a:pt x="39" y="18"/>
                  </a:cubicBezTo>
                  <a:cubicBezTo>
                    <a:pt x="39" y="8"/>
                    <a:pt x="30" y="0"/>
                    <a:pt x="20" y="0"/>
                  </a:cubicBezTo>
                  <a:close/>
                  <a:moveTo>
                    <a:pt x="19" y="34"/>
                  </a:moveTo>
                  <a:cubicBezTo>
                    <a:pt x="11" y="34"/>
                    <a:pt x="4" y="27"/>
                    <a:pt x="4" y="19"/>
                  </a:cubicBezTo>
                  <a:cubicBezTo>
                    <a:pt x="4" y="10"/>
                    <a:pt x="11" y="4"/>
                    <a:pt x="19" y="4"/>
                  </a:cubicBezTo>
                  <a:cubicBezTo>
                    <a:pt x="28" y="4"/>
                    <a:pt x="35" y="10"/>
                    <a:pt x="35" y="19"/>
                  </a:cubicBezTo>
                  <a:cubicBezTo>
                    <a:pt x="35" y="27"/>
                    <a:pt x="28" y="34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3" name="îšlíďe"/>
            <p:cNvSpPr/>
            <p:nvPr/>
          </p:nvSpPr>
          <p:spPr bwMode="auto">
            <a:xfrm>
              <a:off x="4053599" y="2209073"/>
              <a:ext cx="145363" cy="164907"/>
            </a:xfrm>
            <a:custGeom>
              <a:avLst/>
              <a:gdLst>
                <a:gd name="T0" fmla="*/ 0 w 57"/>
                <a:gd name="T1" fmla="*/ 39 h 65"/>
                <a:gd name="T2" fmla="*/ 27 w 57"/>
                <a:gd name="T3" fmla="*/ 65 h 65"/>
                <a:gd name="T4" fmla="*/ 30 w 57"/>
                <a:gd name="T5" fmla="*/ 65 h 65"/>
                <a:gd name="T6" fmla="*/ 57 w 57"/>
                <a:gd name="T7" fmla="*/ 39 h 65"/>
                <a:gd name="T8" fmla="*/ 57 w 57"/>
                <a:gd name="T9" fmla="*/ 0 h 65"/>
                <a:gd name="T10" fmla="*/ 0 w 57"/>
                <a:gd name="T11" fmla="*/ 0 h 65"/>
                <a:gd name="T12" fmla="*/ 0 w 57"/>
                <a:gd name="T13" fmla="*/ 39 h 65"/>
                <a:gd name="T14" fmla="*/ 38 w 57"/>
                <a:gd name="T15" fmla="*/ 3 h 65"/>
                <a:gd name="T16" fmla="*/ 50 w 57"/>
                <a:gd name="T17" fmla="*/ 3 h 65"/>
                <a:gd name="T18" fmla="*/ 50 w 57"/>
                <a:gd name="T19" fmla="*/ 37 h 65"/>
                <a:gd name="T20" fmla="*/ 44 w 57"/>
                <a:gd name="T21" fmla="*/ 43 h 65"/>
                <a:gd name="T22" fmla="*/ 38 w 57"/>
                <a:gd name="T23" fmla="*/ 37 h 65"/>
                <a:gd name="T24" fmla="*/ 38 w 57"/>
                <a:gd name="T25" fmla="*/ 3 h 65"/>
                <a:gd name="T26" fmla="*/ 21 w 57"/>
                <a:gd name="T27" fmla="*/ 3 h 65"/>
                <a:gd name="T28" fmla="*/ 34 w 57"/>
                <a:gd name="T29" fmla="*/ 3 h 65"/>
                <a:gd name="T30" fmla="*/ 34 w 57"/>
                <a:gd name="T31" fmla="*/ 36 h 65"/>
                <a:gd name="T32" fmla="*/ 27 w 57"/>
                <a:gd name="T33" fmla="*/ 43 h 65"/>
                <a:gd name="T34" fmla="*/ 21 w 57"/>
                <a:gd name="T35" fmla="*/ 36 h 65"/>
                <a:gd name="T36" fmla="*/ 21 w 57"/>
                <a:gd name="T37" fmla="*/ 3 h 65"/>
                <a:gd name="T38" fmla="*/ 5 w 57"/>
                <a:gd name="T39" fmla="*/ 3 h 65"/>
                <a:gd name="T40" fmla="*/ 18 w 57"/>
                <a:gd name="T41" fmla="*/ 3 h 65"/>
                <a:gd name="T42" fmla="*/ 18 w 57"/>
                <a:gd name="T43" fmla="*/ 36 h 65"/>
                <a:gd name="T44" fmla="*/ 11 w 57"/>
                <a:gd name="T45" fmla="*/ 42 h 65"/>
                <a:gd name="T46" fmla="*/ 5 w 57"/>
                <a:gd name="T47" fmla="*/ 36 h 65"/>
                <a:gd name="T48" fmla="*/ 5 w 57"/>
                <a:gd name="T49" fmla="*/ 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7" h="65">
                  <a:moveTo>
                    <a:pt x="0" y="39"/>
                  </a:moveTo>
                  <a:cubicBezTo>
                    <a:pt x="0" y="54"/>
                    <a:pt x="12" y="65"/>
                    <a:pt x="27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45" y="65"/>
                    <a:pt x="57" y="54"/>
                    <a:pt x="57" y="39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9"/>
                  </a:lnTo>
                  <a:close/>
                  <a:moveTo>
                    <a:pt x="38" y="3"/>
                  </a:moveTo>
                  <a:cubicBezTo>
                    <a:pt x="50" y="3"/>
                    <a:pt x="50" y="3"/>
                    <a:pt x="50" y="3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40"/>
                    <a:pt x="48" y="43"/>
                    <a:pt x="44" y="43"/>
                  </a:cubicBezTo>
                  <a:cubicBezTo>
                    <a:pt x="41" y="43"/>
                    <a:pt x="38" y="40"/>
                    <a:pt x="38" y="37"/>
                  </a:cubicBezTo>
                  <a:lnTo>
                    <a:pt x="38" y="3"/>
                  </a:lnTo>
                  <a:close/>
                  <a:moveTo>
                    <a:pt x="21" y="3"/>
                  </a:moveTo>
                  <a:cubicBezTo>
                    <a:pt x="34" y="3"/>
                    <a:pt x="34" y="3"/>
                    <a:pt x="34" y="3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40"/>
                    <a:pt x="31" y="43"/>
                    <a:pt x="27" y="43"/>
                  </a:cubicBezTo>
                  <a:cubicBezTo>
                    <a:pt x="24" y="43"/>
                    <a:pt x="21" y="40"/>
                    <a:pt x="21" y="36"/>
                  </a:cubicBezTo>
                  <a:lnTo>
                    <a:pt x="21" y="3"/>
                  </a:lnTo>
                  <a:close/>
                  <a:moveTo>
                    <a:pt x="5" y="3"/>
                  </a:moveTo>
                  <a:cubicBezTo>
                    <a:pt x="18" y="3"/>
                    <a:pt x="18" y="3"/>
                    <a:pt x="18" y="3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40"/>
                    <a:pt x="15" y="42"/>
                    <a:pt x="11" y="42"/>
                  </a:cubicBezTo>
                  <a:cubicBezTo>
                    <a:pt x="8" y="42"/>
                    <a:pt x="5" y="40"/>
                    <a:pt x="5" y="36"/>
                  </a:cubicBezTo>
                  <a:lnTo>
                    <a:pt x="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4" name="íṧlïḑê"/>
            <p:cNvSpPr/>
            <p:nvPr/>
          </p:nvSpPr>
          <p:spPr bwMode="auto">
            <a:xfrm>
              <a:off x="4041383" y="2128452"/>
              <a:ext cx="169793" cy="75735"/>
            </a:xfrm>
            <a:custGeom>
              <a:avLst/>
              <a:gdLst>
                <a:gd name="T0" fmla="*/ 58 w 67"/>
                <a:gd name="T1" fmla="*/ 12 h 30"/>
                <a:gd name="T2" fmla="*/ 46 w 67"/>
                <a:gd name="T3" fmla="*/ 12 h 30"/>
                <a:gd name="T4" fmla="*/ 33 w 67"/>
                <a:gd name="T5" fmla="*/ 0 h 30"/>
                <a:gd name="T6" fmla="*/ 20 w 67"/>
                <a:gd name="T7" fmla="*/ 12 h 30"/>
                <a:gd name="T8" fmla="*/ 9 w 67"/>
                <a:gd name="T9" fmla="*/ 12 h 30"/>
                <a:gd name="T10" fmla="*/ 0 w 67"/>
                <a:gd name="T11" fmla="*/ 21 h 30"/>
                <a:gd name="T12" fmla="*/ 0 w 67"/>
                <a:gd name="T13" fmla="*/ 21 h 30"/>
                <a:gd name="T14" fmla="*/ 9 w 67"/>
                <a:gd name="T15" fmla="*/ 30 h 30"/>
                <a:gd name="T16" fmla="*/ 58 w 67"/>
                <a:gd name="T17" fmla="*/ 30 h 30"/>
                <a:gd name="T18" fmla="*/ 67 w 67"/>
                <a:gd name="T19" fmla="*/ 21 h 30"/>
                <a:gd name="T20" fmla="*/ 67 w 67"/>
                <a:gd name="T21" fmla="*/ 21 h 30"/>
                <a:gd name="T22" fmla="*/ 58 w 67"/>
                <a:gd name="T23" fmla="*/ 12 h 30"/>
                <a:gd name="T24" fmla="*/ 23 w 67"/>
                <a:gd name="T25" fmla="*/ 12 h 30"/>
                <a:gd name="T26" fmla="*/ 33 w 67"/>
                <a:gd name="T27" fmla="*/ 4 h 30"/>
                <a:gd name="T28" fmla="*/ 42 w 67"/>
                <a:gd name="T29" fmla="*/ 12 h 30"/>
                <a:gd name="T30" fmla="*/ 23 w 67"/>
                <a:gd name="T31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" h="30">
                  <a:moveTo>
                    <a:pt x="58" y="12"/>
                  </a:moveTo>
                  <a:cubicBezTo>
                    <a:pt x="46" y="12"/>
                    <a:pt x="46" y="12"/>
                    <a:pt x="46" y="12"/>
                  </a:cubicBezTo>
                  <a:cubicBezTo>
                    <a:pt x="45" y="5"/>
                    <a:pt x="39" y="0"/>
                    <a:pt x="33" y="0"/>
                  </a:cubicBezTo>
                  <a:cubicBezTo>
                    <a:pt x="26" y="0"/>
                    <a:pt x="21" y="5"/>
                    <a:pt x="20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4" y="12"/>
                    <a:pt x="0" y="16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6"/>
                    <a:pt x="4" y="30"/>
                    <a:pt x="9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63" y="30"/>
                    <a:pt x="67" y="26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7" y="16"/>
                    <a:pt x="63" y="12"/>
                    <a:pt x="58" y="12"/>
                  </a:cubicBezTo>
                  <a:close/>
                  <a:moveTo>
                    <a:pt x="23" y="12"/>
                  </a:moveTo>
                  <a:cubicBezTo>
                    <a:pt x="24" y="7"/>
                    <a:pt x="28" y="4"/>
                    <a:pt x="33" y="4"/>
                  </a:cubicBezTo>
                  <a:cubicBezTo>
                    <a:pt x="37" y="4"/>
                    <a:pt x="41" y="7"/>
                    <a:pt x="42" y="12"/>
                  </a:cubicBezTo>
                  <a:lnTo>
                    <a:pt x="23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5" name="iŝ1íḓe"/>
            <p:cNvSpPr/>
            <p:nvPr/>
          </p:nvSpPr>
          <p:spPr bwMode="auto">
            <a:xfrm>
              <a:off x="5640369" y="1196423"/>
              <a:ext cx="134369" cy="179566"/>
            </a:xfrm>
            <a:custGeom>
              <a:avLst/>
              <a:gdLst>
                <a:gd name="T0" fmla="*/ 46 w 53"/>
                <a:gd name="T1" fmla="*/ 0 h 71"/>
                <a:gd name="T2" fmla="*/ 7 w 53"/>
                <a:gd name="T3" fmla="*/ 0 h 71"/>
                <a:gd name="T4" fmla="*/ 0 w 53"/>
                <a:gd name="T5" fmla="*/ 7 h 71"/>
                <a:gd name="T6" fmla="*/ 0 w 53"/>
                <a:gd name="T7" fmla="*/ 64 h 71"/>
                <a:gd name="T8" fmla="*/ 7 w 53"/>
                <a:gd name="T9" fmla="*/ 71 h 71"/>
                <a:gd name="T10" fmla="*/ 46 w 53"/>
                <a:gd name="T11" fmla="*/ 71 h 71"/>
                <a:gd name="T12" fmla="*/ 53 w 53"/>
                <a:gd name="T13" fmla="*/ 64 h 71"/>
                <a:gd name="T14" fmla="*/ 53 w 53"/>
                <a:gd name="T15" fmla="*/ 7 h 71"/>
                <a:gd name="T16" fmla="*/ 46 w 53"/>
                <a:gd name="T17" fmla="*/ 0 h 71"/>
                <a:gd name="T18" fmla="*/ 18 w 53"/>
                <a:gd name="T19" fmla="*/ 59 h 71"/>
                <a:gd name="T20" fmla="*/ 9 w 53"/>
                <a:gd name="T21" fmla="*/ 59 h 71"/>
                <a:gd name="T22" fmla="*/ 6 w 53"/>
                <a:gd name="T23" fmla="*/ 57 h 71"/>
                <a:gd name="T24" fmla="*/ 9 w 53"/>
                <a:gd name="T25" fmla="*/ 54 h 71"/>
                <a:gd name="T26" fmla="*/ 18 w 53"/>
                <a:gd name="T27" fmla="*/ 54 h 71"/>
                <a:gd name="T28" fmla="*/ 21 w 53"/>
                <a:gd name="T29" fmla="*/ 57 h 71"/>
                <a:gd name="T30" fmla="*/ 18 w 53"/>
                <a:gd name="T31" fmla="*/ 59 h 71"/>
                <a:gd name="T32" fmla="*/ 25 w 53"/>
                <a:gd name="T33" fmla="*/ 60 h 71"/>
                <a:gd name="T34" fmla="*/ 22 w 53"/>
                <a:gd name="T35" fmla="*/ 57 h 71"/>
                <a:gd name="T36" fmla="*/ 25 w 53"/>
                <a:gd name="T37" fmla="*/ 54 h 71"/>
                <a:gd name="T38" fmla="*/ 29 w 53"/>
                <a:gd name="T39" fmla="*/ 57 h 71"/>
                <a:gd name="T40" fmla="*/ 25 w 53"/>
                <a:gd name="T41" fmla="*/ 60 h 71"/>
                <a:gd name="T42" fmla="*/ 43 w 53"/>
                <a:gd name="T43" fmla="*/ 59 h 71"/>
                <a:gd name="T44" fmla="*/ 34 w 53"/>
                <a:gd name="T45" fmla="*/ 59 h 71"/>
                <a:gd name="T46" fmla="*/ 31 w 53"/>
                <a:gd name="T47" fmla="*/ 57 h 71"/>
                <a:gd name="T48" fmla="*/ 34 w 53"/>
                <a:gd name="T49" fmla="*/ 54 h 71"/>
                <a:gd name="T50" fmla="*/ 43 w 53"/>
                <a:gd name="T51" fmla="*/ 54 h 71"/>
                <a:gd name="T52" fmla="*/ 46 w 53"/>
                <a:gd name="T53" fmla="*/ 57 h 71"/>
                <a:gd name="T54" fmla="*/ 43 w 53"/>
                <a:gd name="T55" fmla="*/ 59 h 71"/>
                <a:gd name="T56" fmla="*/ 47 w 53"/>
                <a:gd name="T57" fmla="*/ 47 h 71"/>
                <a:gd name="T58" fmla="*/ 5 w 53"/>
                <a:gd name="T59" fmla="*/ 47 h 71"/>
                <a:gd name="T60" fmla="*/ 5 w 53"/>
                <a:gd name="T61" fmla="*/ 8 h 71"/>
                <a:gd name="T62" fmla="*/ 6 w 53"/>
                <a:gd name="T63" fmla="*/ 7 h 71"/>
                <a:gd name="T64" fmla="*/ 45 w 53"/>
                <a:gd name="T65" fmla="*/ 7 h 71"/>
                <a:gd name="T66" fmla="*/ 47 w 53"/>
                <a:gd name="T67" fmla="*/ 8 h 71"/>
                <a:gd name="T68" fmla="*/ 47 w 53"/>
                <a:gd name="T69" fmla="*/ 4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3" h="71">
                  <a:moveTo>
                    <a:pt x="46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8"/>
                    <a:pt x="3" y="71"/>
                    <a:pt x="7" y="71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50" y="71"/>
                    <a:pt x="53" y="68"/>
                    <a:pt x="53" y="64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3" y="3"/>
                    <a:pt x="50" y="0"/>
                    <a:pt x="46" y="0"/>
                  </a:cubicBezTo>
                  <a:close/>
                  <a:moveTo>
                    <a:pt x="18" y="59"/>
                  </a:moveTo>
                  <a:cubicBezTo>
                    <a:pt x="9" y="59"/>
                    <a:pt x="9" y="59"/>
                    <a:pt x="9" y="59"/>
                  </a:cubicBezTo>
                  <a:cubicBezTo>
                    <a:pt x="7" y="59"/>
                    <a:pt x="6" y="58"/>
                    <a:pt x="6" y="57"/>
                  </a:cubicBezTo>
                  <a:cubicBezTo>
                    <a:pt x="6" y="55"/>
                    <a:pt x="7" y="54"/>
                    <a:pt x="9" y="54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19" y="54"/>
                    <a:pt x="21" y="55"/>
                    <a:pt x="21" y="57"/>
                  </a:cubicBezTo>
                  <a:cubicBezTo>
                    <a:pt x="21" y="58"/>
                    <a:pt x="19" y="59"/>
                    <a:pt x="18" y="59"/>
                  </a:cubicBezTo>
                  <a:close/>
                  <a:moveTo>
                    <a:pt x="25" y="60"/>
                  </a:moveTo>
                  <a:cubicBezTo>
                    <a:pt x="24" y="60"/>
                    <a:pt x="22" y="58"/>
                    <a:pt x="22" y="57"/>
                  </a:cubicBezTo>
                  <a:cubicBezTo>
                    <a:pt x="22" y="55"/>
                    <a:pt x="24" y="54"/>
                    <a:pt x="25" y="54"/>
                  </a:cubicBezTo>
                  <a:cubicBezTo>
                    <a:pt x="27" y="54"/>
                    <a:pt x="29" y="55"/>
                    <a:pt x="29" y="57"/>
                  </a:cubicBezTo>
                  <a:cubicBezTo>
                    <a:pt x="29" y="58"/>
                    <a:pt x="27" y="60"/>
                    <a:pt x="25" y="60"/>
                  </a:cubicBezTo>
                  <a:close/>
                  <a:moveTo>
                    <a:pt x="43" y="59"/>
                  </a:moveTo>
                  <a:cubicBezTo>
                    <a:pt x="34" y="59"/>
                    <a:pt x="34" y="59"/>
                    <a:pt x="34" y="59"/>
                  </a:cubicBezTo>
                  <a:cubicBezTo>
                    <a:pt x="32" y="59"/>
                    <a:pt x="31" y="58"/>
                    <a:pt x="31" y="57"/>
                  </a:cubicBezTo>
                  <a:cubicBezTo>
                    <a:pt x="31" y="55"/>
                    <a:pt x="32" y="54"/>
                    <a:pt x="34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5" y="54"/>
                    <a:pt x="46" y="55"/>
                    <a:pt x="46" y="57"/>
                  </a:cubicBezTo>
                  <a:cubicBezTo>
                    <a:pt x="46" y="58"/>
                    <a:pt x="45" y="59"/>
                    <a:pt x="43" y="59"/>
                  </a:cubicBezTo>
                  <a:close/>
                  <a:moveTo>
                    <a:pt x="47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7"/>
                    <a:pt x="6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6" y="7"/>
                    <a:pt x="47" y="8"/>
                    <a:pt x="47" y="8"/>
                  </a:cubicBezTo>
                  <a:lnTo>
                    <a:pt x="47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6" name="ïsḻïde"/>
            <p:cNvSpPr/>
            <p:nvPr/>
          </p:nvSpPr>
          <p:spPr bwMode="auto">
            <a:xfrm>
              <a:off x="5063805" y="1765657"/>
              <a:ext cx="197888" cy="225984"/>
            </a:xfrm>
            <a:custGeom>
              <a:avLst/>
              <a:gdLst>
                <a:gd name="T0" fmla="*/ 52 w 78"/>
                <a:gd name="T1" fmla="*/ 79 h 89"/>
                <a:gd name="T2" fmla="*/ 49 w 78"/>
                <a:gd name="T3" fmla="*/ 75 h 89"/>
                <a:gd name="T4" fmla="*/ 42 w 78"/>
                <a:gd name="T5" fmla="*/ 75 h 89"/>
                <a:gd name="T6" fmla="*/ 42 w 78"/>
                <a:gd name="T7" fmla="*/ 67 h 89"/>
                <a:gd name="T8" fmla="*/ 56 w 78"/>
                <a:gd name="T9" fmla="*/ 67 h 89"/>
                <a:gd name="T10" fmla="*/ 64 w 78"/>
                <a:gd name="T11" fmla="*/ 59 h 89"/>
                <a:gd name="T12" fmla="*/ 64 w 78"/>
                <a:gd name="T13" fmla="*/ 32 h 89"/>
                <a:gd name="T14" fmla="*/ 70 w 78"/>
                <a:gd name="T15" fmla="*/ 32 h 89"/>
                <a:gd name="T16" fmla="*/ 68 w 78"/>
                <a:gd name="T17" fmla="*/ 26 h 89"/>
                <a:gd name="T18" fmla="*/ 43 w 78"/>
                <a:gd name="T19" fmla="*/ 3 h 89"/>
                <a:gd name="T20" fmla="*/ 32 w 78"/>
                <a:gd name="T21" fmla="*/ 3 h 89"/>
                <a:gd name="T22" fmla="*/ 11 w 78"/>
                <a:gd name="T23" fmla="*/ 26 h 89"/>
                <a:gd name="T24" fmla="*/ 8 w 78"/>
                <a:gd name="T25" fmla="*/ 32 h 89"/>
                <a:gd name="T26" fmla="*/ 15 w 78"/>
                <a:gd name="T27" fmla="*/ 32 h 89"/>
                <a:gd name="T28" fmla="*/ 15 w 78"/>
                <a:gd name="T29" fmla="*/ 59 h 89"/>
                <a:gd name="T30" fmla="*/ 23 w 78"/>
                <a:gd name="T31" fmla="*/ 67 h 89"/>
                <a:gd name="T32" fmla="*/ 37 w 78"/>
                <a:gd name="T33" fmla="*/ 67 h 89"/>
                <a:gd name="T34" fmla="*/ 37 w 78"/>
                <a:gd name="T35" fmla="*/ 75 h 89"/>
                <a:gd name="T36" fmla="*/ 28 w 78"/>
                <a:gd name="T37" fmla="*/ 75 h 89"/>
                <a:gd name="T38" fmla="*/ 25 w 78"/>
                <a:gd name="T39" fmla="*/ 79 h 89"/>
                <a:gd name="T40" fmla="*/ 0 w 78"/>
                <a:gd name="T41" fmla="*/ 79 h 89"/>
                <a:gd name="T42" fmla="*/ 0 w 78"/>
                <a:gd name="T43" fmla="*/ 86 h 89"/>
                <a:gd name="T44" fmla="*/ 25 w 78"/>
                <a:gd name="T45" fmla="*/ 86 h 89"/>
                <a:gd name="T46" fmla="*/ 28 w 78"/>
                <a:gd name="T47" fmla="*/ 89 h 89"/>
                <a:gd name="T48" fmla="*/ 49 w 78"/>
                <a:gd name="T49" fmla="*/ 89 h 89"/>
                <a:gd name="T50" fmla="*/ 52 w 78"/>
                <a:gd name="T51" fmla="*/ 86 h 89"/>
                <a:gd name="T52" fmla="*/ 78 w 78"/>
                <a:gd name="T53" fmla="*/ 86 h 89"/>
                <a:gd name="T54" fmla="*/ 78 w 78"/>
                <a:gd name="T55" fmla="*/ 79 h 89"/>
                <a:gd name="T56" fmla="*/ 52 w 78"/>
                <a:gd name="T57" fmla="*/ 79 h 89"/>
                <a:gd name="T58" fmla="*/ 27 w 78"/>
                <a:gd name="T59" fmla="*/ 38 h 89"/>
                <a:gd name="T60" fmla="*/ 32 w 78"/>
                <a:gd name="T61" fmla="*/ 34 h 89"/>
                <a:gd name="T62" fmla="*/ 46 w 78"/>
                <a:gd name="T63" fmla="*/ 34 h 89"/>
                <a:gd name="T64" fmla="*/ 52 w 78"/>
                <a:gd name="T65" fmla="*/ 38 h 89"/>
                <a:gd name="T66" fmla="*/ 52 w 78"/>
                <a:gd name="T67" fmla="*/ 58 h 89"/>
                <a:gd name="T68" fmla="*/ 27 w 78"/>
                <a:gd name="T69" fmla="*/ 58 h 89"/>
                <a:gd name="T70" fmla="*/ 27 w 78"/>
                <a:gd name="T71" fmla="*/ 3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8" h="89">
                  <a:moveTo>
                    <a:pt x="52" y="79"/>
                  </a:moveTo>
                  <a:cubicBezTo>
                    <a:pt x="52" y="77"/>
                    <a:pt x="50" y="75"/>
                    <a:pt x="49" y="75"/>
                  </a:cubicBezTo>
                  <a:cubicBezTo>
                    <a:pt x="42" y="75"/>
                    <a:pt x="42" y="75"/>
                    <a:pt x="42" y="75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61" y="67"/>
                    <a:pt x="64" y="63"/>
                    <a:pt x="64" y="59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70" y="30"/>
                    <a:pt x="69" y="27"/>
                    <a:pt x="68" y="26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0" y="0"/>
                    <a:pt x="35" y="0"/>
                    <a:pt x="32" y="3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9" y="28"/>
                    <a:pt x="8" y="30"/>
                    <a:pt x="8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63"/>
                    <a:pt x="18" y="67"/>
                    <a:pt x="23" y="67"/>
                  </a:cubicBezTo>
                  <a:cubicBezTo>
                    <a:pt x="37" y="67"/>
                    <a:pt x="37" y="67"/>
                    <a:pt x="37" y="67"/>
                  </a:cubicBezTo>
                  <a:cubicBezTo>
                    <a:pt x="37" y="75"/>
                    <a:pt x="37" y="75"/>
                    <a:pt x="37" y="75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27" y="75"/>
                    <a:pt x="25" y="77"/>
                    <a:pt x="25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25" y="86"/>
                    <a:pt x="25" y="86"/>
                    <a:pt x="25" y="86"/>
                  </a:cubicBezTo>
                  <a:cubicBezTo>
                    <a:pt x="25" y="88"/>
                    <a:pt x="27" y="89"/>
                    <a:pt x="28" y="89"/>
                  </a:cubicBezTo>
                  <a:cubicBezTo>
                    <a:pt x="49" y="89"/>
                    <a:pt x="49" y="89"/>
                    <a:pt x="49" y="89"/>
                  </a:cubicBezTo>
                  <a:cubicBezTo>
                    <a:pt x="50" y="89"/>
                    <a:pt x="52" y="88"/>
                    <a:pt x="52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79"/>
                    <a:pt x="78" y="79"/>
                    <a:pt x="78" y="79"/>
                  </a:cubicBezTo>
                  <a:lnTo>
                    <a:pt x="52" y="79"/>
                  </a:lnTo>
                  <a:close/>
                  <a:moveTo>
                    <a:pt x="27" y="38"/>
                  </a:moveTo>
                  <a:cubicBezTo>
                    <a:pt x="27" y="36"/>
                    <a:pt x="30" y="34"/>
                    <a:pt x="32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9" y="34"/>
                    <a:pt x="52" y="36"/>
                    <a:pt x="52" y="3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27" y="58"/>
                    <a:pt x="27" y="58"/>
                    <a:pt x="27" y="58"/>
                  </a:cubicBezTo>
                  <a:lnTo>
                    <a:pt x="27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7" name="ís1íḑè"/>
            <p:cNvSpPr/>
            <p:nvPr/>
          </p:nvSpPr>
          <p:spPr bwMode="auto">
            <a:xfrm>
              <a:off x="4973412" y="2008742"/>
              <a:ext cx="247971" cy="218655"/>
            </a:xfrm>
            <a:custGeom>
              <a:avLst/>
              <a:gdLst>
                <a:gd name="T0" fmla="*/ 92 w 98"/>
                <a:gd name="T1" fmla="*/ 73 h 86"/>
                <a:gd name="T2" fmla="*/ 85 w 98"/>
                <a:gd name="T3" fmla="*/ 73 h 86"/>
                <a:gd name="T4" fmla="*/ 93 w 98"/>
                <a:gd name="T5" fmla="*/ 62 h 86"/>
                <a:gd name="T6" fmla="*/ 93 w 98"/>
                <a:gd name="T7" fmla="*/ 12 h 86"/>
                <a:gd name="T8" fmla="*/ 81 w 98"/>
                <a:gd name="T9" fmla="*/ 0 h 86"/>
                <a:gd name="T10" fmla="*/ 17 w 98"/>
                <a:gd name="T11" fmla="*/ 0 h 86"/>
                <a:gd name="T12" fmla="*/ 5 w 98"/>
                <a:gd name="T13" fmla="*/ 12 h 86"/>
                <a:gd name="T14" fmla="*/ 5 w 98"/>
                <a:gd name="T15" fmla="*/ 62 h 86"/>
                <a:gd name="T16" fmla="*/ 14 w 98"/>
                <a:gd name="T17" fmla="*/ 73 h 86"/>
                <a:gd name="T18" fmla="*/ 6 w 98"/>
                <a:gd name="T19" fmla="*/ 73 h 86"/>
                <a:gd name="T20" fmla="*/ 0 w 98"/>
                <a:gd name="T21" fmla="*/ 79 h 86"/>
                <a:gd name="T22" fmla="*/ 6 w 98"/>
                <a:gd name="T23" fmla="*/ 86 h 86"/>
                <a:gd name="T24" fmla="*/ 92 w 98"/>
                <a:gd name="T25" fmla="*/ 86 h 86"/>
                <a:gd name="T26" fmla="*/ 98 w 98"/>
                <a:gd name="T27" fmla="*/ 79 h 86"/>
                <a:gd name="T28" fmla="*/ 92 w 98"/>
                <a:gd name="T29" fmla="*/ 73 h 86"/>
                <a:gd name="T30" fmla="*/ 57 w 98"/>
                <a:gd name="T31" fmla="*/ 82 h 86"/>
                <a:gd name="T32" fmla="*/ 40 w 98"/>
                <a:gd name="T33" fmla="*/ 82 h 86"/>
                <a:gd name="T34" fmla="*/ 39 w 98"/>
                <a:gd name="T35" fmla="*/ 81 h 86"/>
                <a:gd name="T36" fmla="*/ 40 w 98"/>
                <a:gd name="T37" fmla="*/ 79 h 86"/>
                <a:gd name="T38" fmla="*/ 57 w 98"/>
                <a:gd name="T39" fmla="*/ 79 h 86"/>
                <a:gd name="T40" fmla="*/ 59 w 98"/>
                <a:gd name="T41" fmla="*/ 81 h 86"/>
                <a:gd name="T42" fmla="*/ 57 w 98"/>
                <a:gd name="T43" fmla="*/ 82 h 86"/>
                <a:gd name="T44" fmla="*/ 17 w 98"/>
                <a:gd name="T45" fmla="*/ 68 h 86"/>
                <a:gd name="T46" fmla="*/ 11 w 98"/>
                <a:gd name="T47" fmla="*/ 62 h 86"/>
                <a:gd name="T48" fmla="*/ 11 w 98"/>
                <a:gd name="T49" fmla="*/ 12 h 86"/>
                <a:gd name="T50" fmla="*/ 17 w 98"/>
                <a:gd name="T51" fmla="*/ 5 h 86"/>
                <a:gd name="T52" fmla="*/ 81 w 98"/>
                <a:gd name="T53" fmla="*/ 5 h 86"/>
                <a:gd name="T54" fmla="*/ 88 w 98"/>
                <a:gd name="T55" fmla="*/ 12 h 86"/>
                <a:gd name="T56" fmla="*/ 88 w 98"/>
                <a:gd name="T57" fmla="*/ 62 h 86"/>
                <a:gd name="T58" fmla="*/ 81 w 98"/>
                <a:gd name="T59" fmla="*/ 68 h 86"/>
                <a:gd name="T60" fmla="*/ 17 w 98"/>
                <a:gd name="T61" fmla="*/ 6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8" h="86">
                  <a:moveTo>
                    <a:pt x="92" y="73"/>
                  </a:moveTo>
                  <a:cubicBezTo>
                    <a:pt x="85" y="73"/>
                    <a:pt x="85" y="73"/>
                    <a:pt x="85" y="73"/>
                  </a:cubicBezTo>
                  <a:cubicBezTo>
                    <a:pt x="90" y="71"/>
                    <a:pt x="93" y="67"/>
                    <a:pt x="93" y="62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5"/>
                    <a:pt x="88" y="0"/>
                    <a:pt x="8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1" y="0"/>
                    <a:pt x="5" y="5"/>
                    <a:pt x="5" y="12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5" y="67"/>
                    <a:pt x="9" y="71"/>
                    <a:pt x="14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3" y="73"/>
                    <a:pt x="0" y="76"/>
                    <a:pt x="0" y="79"/>
                  </a:cubicBezTo>
                  <a:cubicBezTo>
                    <a:pt x="0" y="83"/>
                    <a:pt x="3" y="86"/>
                    <a:pt x="6" y="86"/>
                  </a:cubicBezTo>
                  <a:cubicBezTo>
                    <a:pt x="92" y="86"/>
                    <a:pt x="92" y="86"/>
                    <a:pt x="92" y="86"/>
                  </a:cubicBezTo>
                  <a:cubicBezTo>
                    <a:pt x="95" y="86"/>
                    <a:pt x="98" y="83"/>
                    <a:pt x="98" y="79"/>
                  </a:cubicBezTo>
                  <a:cubicBezTo>
                    <a:pt x="98" y="76"/>
                    <a:pt x="95" y="73"/>
                    <a:pt x="92" y="73"/>
                  </a:cubicBezTo>
                  <a:close/>
                  <a:moveTo>
                    <a:pt x="57" y="82"/>
                  </a:moveTo>
                  <a:cubicBezTo>
                    <a:pt x="40" y="82"/>
                    <a:pt x="40" y="82"/>
                    <a:pt x="40" y="82"/>
                  </a:cubicBezTo>
                  <a:cubicBezTo>
                    <a:pt x="39" y="82"/>
                    <a:pt x="39" y="82"/>
                    <a:pt x="39" y="81"/>
                  </a:cubicBezTo>
                  <a:cubicBezTo>
                    <a:pt x="39" y="80"/>
                    <a:pt x="39" y="79"/>
                    <a:pt x="40" y="79"/>
                  </a:cubicBezTo>
                  <a:cubicBezTo>
                    <a:pt x="57" y="79"/>
                    <a:pt x="57" y="79"/>
                    <a:pt x="57" y="79"/>
                  </a:cubicBezTo>
                  <a:cubicBezTo>
                    <a:pt x="58" y="79"/>
                    <a:pt x="59" y="80"/>
                    <a:pt x="59" y="81"/>
                  </a:cubicBezTo>
                  <a:cubicBezTo>
                    <a:pt x="59" y="82"/>
                    <a:pt x="58" y="82"/>
                    <a:pt x="57" y="82"/>
                  </a:cubicBezTo>
                  <a:close/>
                  <a:moveTo>
                    <a:pt x="17" y="68"/>
                  </a:moveTo>
                  <a:cubicBezTo>
                    <a:pt x="14" y="68"/>
                    <a:pt x="11" y="65"/>
                    <a:pt x="11" y="6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8"/>
                    <a:pt x="14" y="5"/>
                    <a:pt x="17" y="5"/>
                  </a:cubicBezTo>
                  <a:cubicBezTo>
                    <a:pt x="81" y="5"/>
                    <a:pt x="81" y="5"/>
                    <a:pt x="81" y="5"/>
                  </a:cubicBezTo>
                  <a:cubicBezTo>
                    <a:pt x="85" y="5"/>
                    <a:pt x="88" y="8"/>
                    <a:pt x="88" y="12"/>
                  </a:cubicBezTo>
                  <a:cubicBezTo>
                    <a:pt x="88" y="62"/>
                    <a:pt x="88" y="62"/>
                    <a:pt x="88" y="62"/>
                  </a:cubicBezTo>
                  <a:cubicBezTo>
                    <a:pt x="88" y="65"/>
                    <a:pt x="85" y="68"/>
                    <a:pt x="81" y="68"/>
                  </a:cubicBezTo>
                  <a:lnTo>
                    <a:pt x="1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8" name="íṡ1íďé"/>
            <p:cNvSpPr/>
            <p:nvPr/>
          </p:nvSpPr>
          <p:spPr bwMode="auto">
            <a:xfrm>
              <a:off x="5063805" y="2057603"/>
              <a:ext cx="89172" cy="94058"/>
            </a:xfrm>
            <a:custGeom>
              <a:avLst/>
              <a:gdLst>
                <a:gd name="T0" fmla="*/ 0 w 73"/>
                <a:gd name="T1" fmla="*/ 77 h 77"/>
                <a:gd name="T2" fmla="*/ 73 w 73"/>
                <a:gd name="T3" fmla="*/ 37 h 77"/>
                <a:gd name="T4" fmla="*/ 0 w 73"/>
                <a:gd name="T5" fmla="*/ 0 h 77"/>
                <a:gd name="T6" fmla="*/ 0 w 73"/>
                <a:gd name="T7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77">
                  <a:moveTo>
                    <a:pt x="0" y="77"/>
                  </a:moveTo>
                  <a:lnTo>
                    <a:pt x="73" y="37"/>
                  </a:lnTo>
                  <a:lnTo>
                    <a:pt x="0" y="0"/>
                  </a:lnTo>
                  <a:lnTo>
                    <a:pt x="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9" name="ïṡḻíḑè"/>
            <p:cNvSpPr/>
            <p:nvPr/>
          </p:nvSpPr>
          <p:spPr bwMode="auto">
            <a:xfrm>
              <a:off x="6320762" y="3899673"/>
              <a:ext cx="214990" cy="174679"/>
            </a:xfrm>
            <a:custGeom>
              <a:avLst/>
              <a:gdLst>
                <a:gd name="T0" fmla="*/ 75 w 85"/>
                <a:gd name="T1" fmla="*/ 0 h 69"/>
                <a:gd name="T2" fmla="*/ 10 w 85"/>
                <a:gd name="T3" fmla="*/ 0 h 69"/>
                <a:gd name="T4" fmla="*/ 0 w 85"/>
                <a:gd name="T5" fmla="*/ 9 h 69"/>
                <a:gd name="T6" fmla="*/ 0 w 85"/>
                <a:gd name="T7" fmla="*/ 47 h 69"/>
                <a:gd name="T8" fmla="*/ 10 w 85"/>
                <a:gd name="T9" fmla="*/ 56 h 69"/>
                <a:gd name="T10" fmla="*/ 42 w 85"/>
                <a:gd name="T11" fmla="*/ 56 h 69"/>
                <a:gd name="T12" fmla="*/ 56 w 85"/>
                <a:gd name="T13" fmla="*/ 66 h 69"/>
                <a:gd name="T14" fmla="*/ 63 w 85"/>
                <a:gd name="T15" fmla="*/ 69 h 69"/>
                <a:gd name="T16" fmla="*/ 69 w 85"/>
                <a:gd name="T17" fmla="*/ 66 h 69"/>
                <a:gd name="T18" fmla="*/ 82 w 85"/>
                <a:gd name="T19" fmla="*/ 53 h 69"/>
                <a:gd name="T20" fmla="*/ 84 w 85"/>
                <a:gd name="T21" fmla="*/ 50 h 69"/>
                <a:gd name="T22" fmla="*/ 85 w 85"/>
                <a:gd name="T23" fmla="*/ 47 h 69"/>
                <a:gd name="T24" fmla="*/ 85 w 85"/>
                <a:gd name="T25" fmla="*/ 9 h 69"/>
                <a:gd name="T26" fmla="*/ 75 w 85"/>
                <a:gd name="T27" fmla="*/ 0 h 69"/>
                <a:gd name="T28" fmla="*/ 77 w 85"/>
                <a:gd name="T29" fmla="*/ 45 h 69"/>
                <a:gd name="T30" fmla="*/ 77 w 85"/>
                <a:gd name="T31" fmla="*/ 46 h 69"/>
                <a:gd name="T32" fmla="*/ 76 w 85"/>
                <a:gd name="T33" fmla="*/ 48 h 69"/>
                <a:gd name="T34" fmla="*/ 64 w 85"/>
                <a:gd name="T35" fmla="*/ 60 h 69"/>
                <a:gd name="T36" fmla="*/ 57 w 85"/>
                <a:gd name="T37" fmla="*/ 60 h 69"/>
                <a:gd name="T38" fmla="*/ 44 w 85"/>
                <a:gd name="T39" fmla="*/ 49 h 69"/>
                <a:gd name="T40" fmla="*/ 13 w 85"/>
                <a:gd name="T41" fmla="*/ 49 h 69"/>
                <a:gd name="T42" fmla="*/ 8 w 85"/>
                <a:gd name="T43" fmla="*/ 45 h 69"/>
                <a:gd name="T44" fmla="*/ 8 w 85"/>
                <a:gd name="T45" fmla="*/ 10 h 69"/>
                <a:gd name="T46" fmla="*/ 13 w 85"/>
                <a:gd name="T47" fmla="*/ 6 h 69"/>
                <a:gd name="T48" fmla="*/ 72 w 85"/>
                <a:gd name="T49" fmla="*/ 6 h 69"/>
                <a:gd name="T50" fmla="*/ 77 w 85"/>
                <a:gd name="T51" fmla="*/ 10 h 69"/>
                <a:gd name="T52" fmla="*/ 77 w 85"/>
                <a:gd name="T53" fmla="*/ 4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5" h="69">
                  <a:moveTo>
                    <a:pt x="75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2"/>
                    <a:pt x="4" y="56"/>
                    <a:pt x="10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8" y="68"/>
                    <a:pt x="60" y="69"/>
                    <a:pt x="63" y="69"/>
                  </a:cubicBezTo>
                  <a:cubicBezTo>
                    <a:pt x="65" y="69"/>
                    <a:pt x="67" y="68"/>
                    <a:pt x="69" y="66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3" y="52"/>
                    <a:pt x="84" y="51"/>
                    <a:pt x="84" y="50"/>
                  </a:cubicBezTo>
                  <a:cubicBezTo>
                    <a:pt x="85" y="49"/>
                    <a:pt x="85" y="48"/>
                    <a:pt x="85" y="47"/>
                  </a:cubicBezTo>
                  <a:cubicBezTo>
                    <a:pt x="85" y="9"/>
                    <a:pt x="85" y="9"/>
                    <a:pt x="85" y="9"/>
                  </a:cubicBezTo>
                  <a:cubicBezTo>
                    <a:pt x="85" y="4"/>
                    <a:pt x="80" y="0"/>
                    <a:pt x="75" y="0"/>
                  </a:cubicBezTo>
                  <a:close/>
                  <a:moveTo>
                    <a:pt x="77" y="45"/>
                  </a:moveTo>
                  <a:cubicBezTo>
                    <a:pt x="77" y="45"/>
                    <a:pt x="77" y="46"/>
                    <a:pt x="77" y="46"/>
                  </a:cubicBezTo>
                  <a:cubicBezTo>
                    <a:pt x="77" y="47"/>
                    <a:pt x="77" y="47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2" y="61"/>
                    <a:pt x="59" y="61"/>
                    <a:pt x="57" y="60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0" y="49"/>
                    <a:pt x="8" y="47"/>
                    <a:pt x="8" y="45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8"/>
                    <a:pt x="10" y="6"/>
                    <a:pt x="13" y="6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5" y="6"/>
                    <a:pt x="77" y="8"/>
                    <a:pt x="77" y="10"/>
                  </a:cubicBezTo>
                  <a:lnTo>
                    <a:pt x="77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0" name="ïS1iḍé"/>
            <p:cNvSpPr/>
            <p:nvPr/>
          </p:nvSpPr>
          <p:spPr bwMode="auto">
            <a:xfrm>
              <a:off x="6457574" y="3932655"/>
              <a:ext cx="40311" cy="4031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1" name="iŝľiḓe"/>
            <p:cNvSpPr/>
            <p:nvPr/>
          </p:nvSpPr>
          <p:spPr bwMode="auto">
            <a:xfrm>
              <a:off x="6403826" y="3932655"/>
              <a:ext cx="41532" cy="4031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2" name="ïšḻidê"/>
            <p:cNvSpPr/>
            <p:nvPr/>
          </p:nvSpPr>
          <p:spPr bwMode="auto">
            <a:xfrm>
              <a:off x="6351300" y="3932655"/>
              <a:ext cx="40311" cy="4031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3" name="ïSlïḍe"/>
            <p:cNvSpPr/>
            <p:nvPr/>
          </p:nvSpPr>
          <p:spPr bwMode="auto">
            <a:xfrm>
              <a:off x="5300783" y="2885802"/>
              <a:ext cx="172236" cy="139255"/>
            </a:xfrm>
            <a:custGeom>
              <a:avLst/>
              <a:gdLst>
                <a:gd name="T0" fmla="*/ 68 w 68"/>
                <a:gd name="T1" fmla="*/ 54 h 55"/>
                <a:gd name="T2" fmla="*/ 60 w 68"/>
                <a:gd name="T3" fmla="*/ 25 h 55"/>
                <a:gd name="T4" fmla="*/ 60 w 68"/>
                <a:gd name="T5" fmla="*/ 24 h 55"/>
                <a:gd name="T6" fmla="*/ 49 w 68"/>
                <a:gd name="T7" fmla="*/ 24 h 55"/>
                <a:gd name="T8" fmla="*/ 48 w 68"/>
                <a:gd name="T9" fmla="*/ 25 h 55"/>
                <a:gd name="T10" fmla="*/ 45 w 68"/>
                <a:gd name="T11" fmla="*/ 38 h 55"/>
                <a:gd name="T12" fmla="*/ 36 w 68"/>
                <a:gd name="T13" fmla="*/ 1 h 55"/>
                <a:gd name="T14" fmla="*/ 34 w 68"/>
                <a:gd name="T15" fmla="*/ 0 h 55"/>
                <a:gd name="T16" fmla="*/ 15 w 68"/>
                <a:gd name="T17" fmla="*/ 0 h 55"/>
                <a:gd name="T18" fmla="*/ 14 w 68"/>
                <a:gd name="T19" fmla="*/ 1 h 55"/>
                <a:gd name="T20" fmla="*/ 1 w 68"/>
                <a:gd name="T21" fmla="*/ 54 h 55"/>
                <a:gd name="T22" fmla="*/ 2 w 68"/>
                <a:gd name="T23" fmla="*/ 55 h 55"/>
                <a:gd name="T24" fmla="*/ 18 w 68"/>
                <a:gd name="T25" fmla="*/ 55 h 55"/>
                <a:gd name="T26" fmla="*/ 19 w 68"/>
                <a:gd name="T27" fmla="*/ 55 h 55"/>
                <a:gd name="T28" fmla="*/ 21 w 68"/>
                <a:gd name="T29" fmla="*/ 44 h 55"/>
                <a:gd name="T30" fmla="*/ 22 w 68"/>
                <a:gd name="T31" fmla="*/ 43 h 55"/>
                <a:gd name="T32" fmla="*/ 28 w 68"/>
                <a:gd name="T33" fmla="*/ 43 h 55"/>
                <a:gd name="T34" fmla="*/ 28 w 68"/>
                <a:gd name="T35" fmla="*/ 44 h 55"/>
                <a:gd name="T36" fmla="*/ 30 w 68"/>
                <a:gd name="T37" fmla="*/ 55 h 55"/>
                <a:gd name="T38" fmla="*/ 32 w 68"/>
                <a:gd name="T39" fmla="*/ 55 h 55"/>
                <a:gd name="T40" fmla="*/ 48 w 68"/>
                <a:gd name="T41" fmla="*/ 55 h 55"/>
                <a:gd name="T42" fmla="*/ 49 w 68"/>
                <a:gd name="T43" fmla="*/ 55 h 55"/>
                <a:gd name="T44" fmla="*/ 51 w 68"/>
                <a:gd name="T45" fmla="*/ 55 h 55"/>
                <a:gd name="T46" fmla="*/ 51 w 68"/>
                <a:gd name="T47" fmla="*/ 55 h 55"/>
                <a:gd name="T48" fmla="*/ 52 w 68"/>
                <a:gd name="T49" fmla="*/ 48 h 55"/>
                <a:gd name="T50" fmla="*/ 53 w 68"/>
                <a:gd name="T51" fmla="*/ 48 h 55"/>
                <a:gd name="T52" fmla="*/ 56 w 68"/>
                <a:gd name="T53" fmla="*/ 48 h 55"/>
                <a:gd name="T54" fmla="*/ 56 w 68"/>
                <a:gd name="T55" fmla="*/ 48 h 55"/>
                <a:gd name="T56" fmla="*/ 58 w 68"/>
                <a:gd name="T57" fmla="*/ 55 h 55"/>
                <a:gd name="T58" fmla="*/ 58 w 68"/>
                <a:gd name="T59" fmla="*/ 55 h 55"/>
                <a:gd name="T60" fmla="*/ 67 w 68"/>
                <a:gd name="T61" fmla="*/ 55 h 55"/>
                <a:gd name="T62" fmla="*/ 68 w 68"/>
                <a:gd name="T63" fmla="*/ 54 h 55"/>
                <a:gd name="T64" fmla="*/ 22 w 68"/>
                <a:gd name="T65" fmla="*/ 38 h 55"/>
                <a:gd name="T66" fmla="*/ 20 w 68"/>
                <a:gd name="T67" fmla="*/ 36 h 55"/>
                <a:gd name="T68" fmla="*/ 23 w 68"/>
                <a:gd name="T69" fmla="*/ 20 h 55"/>
                <a:gd name="T70" fmla="*/ 25 w 68"/>
                <a:gd name="T71" fmla="*/ 16 h 55"/>
                <a:gd name="T72" fmla="*/ 27 w 68"/>
                <a:gd name="T73" fmla="*/ 20 h 55"/>
                <a:gd name="T74" fmla="*/ 29 w 68"/>
                <a:gd name="T75" fmla="*/ 36 h 55"/>
                <a:gd name="T76" fmla="*/ 22 w 68"/>
                <a:gd name="T77" fmla="*/ 38 h 55"/>
                <a:gd name="T78" fmla="*/ 54 w 68"/>
                <a:gd name="T79" fmla="*/ 44 h 55"/>
                <a:gd name="T80" fmla="*/ 53 w 68"/>
                <a:gd name="T81" fmla="*/ 43 h 55"/>
                <a:gd name="T82" fmla="*/ 54 w 68"/>
                <a:gd name="T83" fmla="*/ 40 h 55"/>
                <a:gd name="T84" fmla="*/ 54 w 68"/>
                <a:gd name="T85" fmla="*/ 39 h 55"/>
                <a:gd name="T86" fmla="*/ 55 w 68"/>
                <a:gd name="T87" fmla="*/ 40 h 55"/>
                <a:gd name="T88" fmla="*/ 56 w 68"/>
                <a:gd name="T89" fmla="*/ 44 h 55"/>
                <a:gd name="T90" fmla="*/ 54 w 68"/>
                <a:gd name="T91" fmla="*/ 4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8" h="55">
                  <a:moveTo>
                    <a:pt x="68" y="54"/>
                  </a:moveTo>
                  <a:cubicBezTo>
                    <a:pt x="60" y="25"/>
                    <a:pt x="60" y="25"/>
                    <a:pt x="60" y="25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24"/>
                    <a:pt x="48" y="24"/>
                    <a:pt x="48" y="25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4" y="1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0" y="55"/>
                    <a:pt x="1" y="55"/>
                    <a:pt x="2" y="55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3"/>
                    <a:pt x="22" y="43"/>
                    <a:pt x="22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3"/>
                    <a:pt x="28" y="43"/>
                    <a:pt x="28" y="44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1" y="55"/>
                    <a:pt x="31" y="55"/>
                    <a:pt x="32" y="55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48" y="55"/>
                    <a:pt x="49" y="55"/>
                    <a:pt x="49" y="55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8"/>
                    <a:pt x="53" y="48"/>
                    <a:pt x="53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67" y="55"/>
                    <a:pt x="67" y="55"/>
                    <a:pt x="67" y="55"/>
                  </a:cubicBezTo>
                  <a:cubicBezTo>
                    <a:pt x="68" y="55"/>
                    <a:pt x="68" y="55"/>
                    <a:pt x="68" y="54"/>
                  </a:cubicBezTo>
                  <a:moveTo>
                    <a:pt x="22" y="38"/>
                  </a:moveTo>
                  <a:cubicBezTo>
                    <a:pt x="21" y="38"/>
                    <a:pt x="20" y="37"/>
                    <a:pt x="20" y="36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17"/>
                    <a:pt x="24" y="16"/>
                    <a:pt x="25" y="16"/>
                  </a:cubicBezTo>
                  <a:cubicBezTo>
                    <a:pt x="26" y="16"/>
                    <a:pt x="26" y="18"/>
                    <a:pt x="27" y="20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8"/>
                    <a:pt x="29" y="38"/>
                    <a:pt x="22" y="38"/>
                  </a:cubicBezTo>
                  <a:moveTo>
                    <a:pt x="54" y="44"/>
                  </a:moveTo>
                  <a:cubicBezTo>
                    <a:pt x="53" y="44"/>
                    <a:pt x="53" y="44"/>
                    <a:pt x="53" y="43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5" y="39"/>
                    <a:pt x="55" y="39"/>
                    <a:pt x="55" y="40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6" y="44"/>
                    <a:pt x="55" y="44"/>
                    <a:pt x="54" y="4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4" name="îṧḷíḑè"/>
            <p:cNvSpPr/>
            <p:nvPr/>
          </p:nvSpPr>
          <p:spPr bwMode="auto">
            <a:xfrm>
              <a:off x="4135441" y="2232283"/>
              <a:ext cx="418986" cy="351801"/>
            </a:xfrm>
            <a:custGeom>
              <a:avLst/>
              <a:gdLst>
                <a:gd name="T0" fmla="*/ 154 w 165"/>
                <a:gd name="T1" fmla="*/ 28 h 139"/>
                <a:gd name="T2" fmla="*/ 139 w 165"/>
                <a:gd name="T3" fmla="*/ 25 h 139"/>
                <a:gd name="T4" fmla="*/ 131 w 165"/>
                <a:gd name="T5" fmla="*/ 48 h 139"/>
                <a:gd name="T6" fmla="*/ 134 w 165"/>
                <a:gd name="T7" fmla="*/ 28 h 139"/>
                <a:gd name="T8" fmla="*/ 134 w 165"/>
                <a:gd name="T9" fmla="*/ 25 h 139"/>
                <a:gd name="T10" fmla="*/ 135 w 165"/>
                <a:gd name="T11" fmla="*/ 24 h 139"/>
                <a:gd name="T12" fmla="*/ 134 w 165"/>
                <a:gd name="T13" fmla="*/ 24 h 139"/>
                <a:gd name="T14" fmla="*/ 122 w 165"/>
                <a:gd name="T15" fmla="*/ 11 h 139"/>
                <a:gd name="T16" fmla="*/ 56 w 165"/>
                <a:gd name="T17" fmla="*/ 1 h 139"/>
                <a:gd name="T18" fmla="*/ 40 w 165"/>
                <a:gd name="T19" fmla="*/ 13 h 139"/>
                <a:gd name="T20" fmla="*/ 36 w 165"/>
                <a:gd name="T21" fmla="*/ 39 h 139"/>
                <a:gd name="T22" fmla="*/ 48 w 165"/>
                <a:gd name="T23" fmla="*/ 55 h 139"/>
                <a:gd name="T24" fmla="*/ 51 w 165"/>
                <a:gd name="T25" fmla="*/ 56 h 139"/>
                <a:gd name="T26" fmla="*/ 40 w 165"/>
                <a:gd name="T27" fmla="*/ 99 h 139"/>
                <a:gd name="T28" fmla="*/ 20 w 165"/>
                <a:gd name="T29" fmla="*/ 105 h 139"/>
                <a:gd name="T30" fmla="*/ 20 w 165"/>
                <a:gd name="T31" fmla="*/ 92 h 139"/>
                <a:gd name="T32" fmla="*/ 10 w 165"/>
                <a:gd name="T33" fmla="*/ 82 h 139"/>
                <a:gd name="T34" fmla="*/ 0 w 165"/>
                <a:gd name="T35" fmla="*/ 92 h 139"/>
                <a:gd name="T36" fmla="*/ 0 w 165"/>
                <a:gd name="T37" fmla="*/ 130 h 139"/>
                <a:gd name="T38" fmla="*/ 10 w 165"/>
                <a:gd name="T39" fmla="*/ 139 h 139"/>
                <a:gd name="T40" fmla="*/ 20 w 165"/>
                <a:gd name="T41" fmla="*/ 130 h 139"/>
                <a:gd name="T42" fmla="*/ 20 w 165"/>
                <a:gd name="T43" fmla="*/ 118 h 139"/>
                <a:gd name="T44" fmla="*/ 49 w 165"/>
                <a:gd name="T45" fmla="*/ 109 h 139"/>
                <a:gd name="T46" fmla="*/ 50 w 165"/>
                <a:gd name="T47" fmla="*/ 109 h 139"/>
                <a:gd name="T48" fmla="*/ 63 w 165"/>
                <a:gd name="T49" fmla="*/ 58 h 139"/>
                <a:gd name="T50" fmla="*/ 114 w 165"/>
                <a:gd name="T51" fmla="*/ 66 h 139"/>
                <a:gd name="T52" fmla="*/ 128 w 165"/>
                <a:gd name="T53" fmla="*/ 60 h 139"/>
                <a:gd name="T54" fmla="*/ 147 w 165"/>
                <a:gd name="T55" fmla="*/ 64 h 139"/>
                <a:gd name="T56" fmla="*/ 149 w 165"/>
                <a:gd name="T57" fmla="*/ 56 h 139"/>
                <a:gd name="T58" fmla="*/ 161 w 165"/>
                <a:gd name="T59" fmla="*/ 59 h 139"/>
                <a:gd name="T60" fmla="*/ 165 w 165"/>
                <a:gd name="T61" fmla="*/ 38 h 139"/>
                <a:gd name="T62" fmla="*/ 153 w 165"/>
                <a:gd name="T63" fmla="*/ 36 h 139"/>
                <a:gd name="T64" fmla="*/ 154 w 165"/>
                <a:gd name="T65" fmla="*/ 28 h 139"/>
                <a:gd name="T66" fmla="*/ 61 w 165"/>
                <a:gd name="T67" fmla="*/ 45 h 139"/>
                <a:gd name="T68" fmla="*/ 48 w 165"/>
                <a:gd name="T69" fmla="*/ 33 h 139"/>
                <a:gd name="T70" fmla="*/ 61 w 165"/>
                <a:gd name="T71" fmla="*/ 20 h 139"/>
                <a:gd name="T72" fmla="*/ 74 w 165"/>
                <a:gd name="T73" fmla="*/ 33 h 139"/>
                <a:gd name="T74" fmla="*/ 61 w 165"/>
                <a:gd name="T75" fmla="*/ 4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5" h="139">
                  <a:moveTo>
                    <a:pt x="154" y="28"/>
                  </a:moveTo>
                  <a:cubicBezTo>
                    <a:pt x="139" y="25"/>
                    <a:pt x="139" y="25"/>
                    <a:pt x="139" y="25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4" y="28"/>
                    <a:pt x="134" y="28"/>
                    <a:pt x="134" y="28"/>
                  </a:cubicBezTo>
                  <a:cubicBezTo>
                    <a:pt x="134" y="27"/>
                    <a:pt x="134" y="26"/>
                    <a:pt x="134" y="25"/>
                  </a:cubicBezTo>
                  <a:cubicBezTo>
                    <a:pt x="135" y="24"/>
                    <a:pt x="135" y="24"/>
                    <a:pt x="135" y="24"/>
                  </a:cubicBezTo>
                  <a:cubicBezTo>
                    <a:pt x="134" y="24"/>
                    <a:pt x="134" y="24"/>
                    <a:pt x="134" y="24"/>
                  </a:cubicBezTo>
                  <a:cubicBezTo>
                    <a:pt x="134" y="18"/>
                    <a:pt x="129" y="12"/>
                    <a:pt x="122" y="11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48" y="0"/>
                    <a:pt x="41" y="5"/>
                    <a:pt x="40" y="13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5" y="47"/>
                    <a:pt x="40" y="54"/>
                    <a:pt x="48" y="55"/>
                  </a:cubicBezTo>
                  <a:cubicBezTo>
                    <a:pt x="51" y="56"/>
                    <a:pt x="51" y="56"/>
                    <a:pt x="51" y="56"/>
                  </a:cubicBezTo>
                  <a:cubicBezTo>
                    <a:pt x="40" y="99"/>
                    <a:pt x="40" y="99"/>
                    <a:pt x="40" y="99"/>
                  </a:cubicBezTo>
                  <a:cubicBezTo>
                    <a:pt x="20" y="105"/>
                    <a:pt x="20" y="105"/>
                    <a:pt x="20" y="105"/>
                  </a:cubicBezTo>
                  <a:cubicBezTo>
                    <a:pt x="20" y="92"/>
                    <a:pt x="20" y="92"/>
                    <a:pt x="20" y="92"/>
                  </a:cubicBezTo>
                  <a:cubicBezTo>
                    <a:pt x="20" y="87"/>
                    <a:pt x="15" y="82"/>
                    <a:pt x="10" y="82"/>
                  </a:cubicBezTo>
                  <a:cubicBezTo>
                    <a:pt x="5" y="82"/>
                    <a:pt x="0" y="87"/>
                    <a:pt x="0" y="92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35"/>
                    <a:pt x="5" y="139"/>
                    <a:pt x="10" y="139"/>
                  </a:cubicBezTo>
                  <a:cubicBezTo>
                    <a:pt x="15" y="139"/>
                    <a:pt x="20" y="135"/>
                    <a:pt x="20" y="130"/>
                  </a:cubicBezTo>
                  <a:cubicBezTo>
                    <a:pt x="20" y="118"/>
                    <a:pt x="20" y="118"/>
                    <a:pt x="20" y="118"/>
                  </a:cubicBezTo>
                  <a:cubicBezTo>
                    <a:pt x="49" y="109"/>
                    <a:pt x="49" y="109"/>
                    <a:pt x="49" y="109"/>
                  </a:cubicBezTo>
                  <a:cubicBezTo>
                    <a:pt x="50" y="109"/>
                    <a:pt x="50" y="109"/>
                    <a:pt x="50" y="109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0" y="66"/>
                    <a:pt x="125" y="64"/>
                    <a:pt x="128" y="60"/>
                  </a:cubicBezTo>
                  <a:cubicBezTo>
                    <a:pt x="147" y="64"/>
                    <a:pt x="147" y="64"/>
                    <a:pt x="147" y="64"/>
                  </a:cubicBezTo>
                  <a:cubicBezTo>
                    <a:pt x="149" y="56"/>
                    <a:pt x="149" y="56"/>
                    <a:pt x="149" y="56"/>
                  </a:cubicBezTo>
                  <a:cubicBezTo>
                    <a:pt x="161" y="59"/>
                    <a:pt x="161" y="59"/>
                    <a:pt x="161" y="59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53" y="36"/>
                    <a:pt x="153" y="36"/>
                    <a:pt x="153" y="36"/>
                  </a:cubicBezTo>
                  <a:lnTo>
                    <a:pt x="154" y="28"/>
                  </a:lnTo>
                  <a:close/>
                  <a:moveTo>
                    <a:pt x="61" y="45"/>
                  </a:moveTo>
                  <a:cubicBezTo>
                    <a:pt x="54" y="45"/>
                    <a:pt x="48" y="40"/>
                    <a:pt x="48" y="33"/>
                  </a:cubicBezTo>
                  <a:cubicBezTo>
                    <a:pt x="48" y="26"/>
                    <a:pt x="54" y="20"/>
                    <a:pt x="61" y="20"/>
                  </a:cubicBezTo>
                  <a:cubicBezTo>
                    <a:pt x="69" y="20"/>
                    <a:pt x="74" y="26"/>
                    <a:pt x="74" y="33"/>
                  </a:cubicBezTo>
                  <a:cubicBezTo>
                    <a:pt x="74" y="40"/>
                    <a:pt x="69" y="45"/>
                    <a:pt x="61" y="4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5" name="iṩļîde"/>
            <p:cNvSpPr/>
            <p:nvPr/>
          </p:nvSpPr>
          <p:spPr bwMode="auto">
            <a:xfrm>
              <a:off x="4488464" y="2279922"/>
              <a:ext cx="258965" cy="284617"/>
            </a:xfrm>
            <a:custGeom>
              <a:avLst/>
              <a:gdLst>
                <a:gd name="T0" fmla="*/ 86 w 102"/>
                <a:gd name="T1" fmla="*/ 59 h 112"/>
                <a:gd name="T2" fmla="*/ 86 w 102"/>
                <a:gd name="T3" fmla="*/ 15 h 112"/>
                <a:gd name="T4" fmla="*/ 89 w 102"/>
                <a:gd name="T5" fmla="*/ 9 h 112"/>
                <a:gd name="T6" fmla="*/ 80 w 102"/>
                <a:gd name="T7" fmla="*/ 0 h 112"/>
                <a:gd name="T8" fmla="*/ 71 w 102"/>
                <a:gd name="T9" fmla="*/ 9 h 112"/>
                <a:gd name="T10" fmla="*/ 76 w 102"/>
                <a:gd name="T11" fmla="*/ 16 h 112"/>
                <a:gd name="T12" fmla="*/ 76 w 102"/>
                <a:gd name="T13" fmla="*/ 59 h 112"/>
                <a:gd name="T14" fmla="*/ 18 w 102"/>
                <a:gd name="T15" fmla="*/ 59 h 112"/>
                <a:gd name="T16" fmla="*/ 0 w 102"/>
                <a:gd name="T17" fmla="*/ 77 h 112"/>
                <a:gd name="T18" fmla="*/ 0 w 102"/>
                <a:gd name="T19" fmla="*/ 94 h 112"/>
                <a:gd name="T20" fmla="*/ 18 w 102"/>
                <a:gd name="T21" fmla="*/ 112 h 112"/>
                <a:gd name="T22" fmla="*/ 84 w 102"/>
                <a:gd name="T23" fmla="*/ 112 h 112"/>
                <a:gd name="T24" fmla="*/ 102 w 102"/>
                <a:gd name="T25" fmla="*/ 94 h 112"/>
                <a:gd name="T26" fmla="*/ 102 w 102"/>
                <a:gd name="T27" fmla="*/ 77 h 112"/>
                <a:gd name="T28" fmla="*/ 86 w 102"/>
                <a:gd name="T29" fmla="*/ 59 h 112"/>
                <a:gd name="T30" fmla="*/ 18 w 102"/>
                <a:gd name="T31" fmla="*/ 102 h 112"/>
                <a:gd name="T32" fmla="*/ 10 w 102"/>
                <a:gd name="T33" fmla="*/ 94 h 112"/>
                <a:gd name="T34" fmla="*/ 10 w 102"/>
                <a:gd name="T35" fmla="*/ 77 h 112"/>
                <a:gd name="T36" fmla="*/ 18 w 102"/>
                <a:gd name="T37" fmla="*/ 69 h 112"/>
                <a:gd name="T38" fmla="*/ 71 w 102"/>
                <a:gd name="T39" fmla="*/ 69 h 112"/>
                <a:gd name="T40" fmla="*/ 61 w 102"/>
                <a:gd name="T41" fmla="*/ 85 h 112"/>
                <a:gd name="T42" fmla="*/ 72 w 102"/>
                <a:gd name="T43" fmla="*/ 102 h 112"/>
                <a:gd name="T44" fmla="*/ 18 w 102"/>
                <a:gd name="T45" fmla="*/ 102 h 112"/>
                <a:gd name="T46" fmla="*/ 79 w 102"/>
                <a:gd name="T47" fmla="*/ 94 h 112"/>
                <a:gd name="T48" fmla="*/ 70 w 102"/>
                <a:gd name="T49" fmla="*/ 85 h 112"/>
                <a:gd name="T50" fmla="*/ 79 w 102"/>
                <a:gd name="T51" fmla="*/ 76 h 112"/>
                <a:gd name="T52" fmla="*/ 89 w 102"/>
                <a:gd name="T53" fmla="*/ 85 h 112"/>
                <a:gd name="T54" fmla="*/ 79 w 102"/>
                <a:gd name="T55" fmla="*/ 9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2" h="112">
                  <a:moveTo>
                    <a:pt x="86" y="59"/>
                  </a:moveTo>
                  <a:cubicBezTo>
                    <a:pt x="86" y="15"/>
                    <a:pt x="86" y="15"/>
                    <a:pt x="86" y="15"/>
                  </a:cubicBezTo>
                  <a:cubicBezTo>
                    <a:pt x="88" y="14"/>
                    <a:pt x="89" y="11"/>
                    <a:pt x="89" y="9"/>
                  </a:cubicBezTo>
                  <a:cubicBezTo>
                    <a:pt x="89" y="4"/>
                    <a:pt x="85" y="0"/>
                    <a:pt x="80" y="0"/>
                  </a:cubicBezTo>
                  <a:cubicBezTo>
                    <a:pt x="75" y="0"/>
                    <a:pt x="71" y="4"/>
                    <a:pt x="71" y="9"/>
                  </a:cubicBezTo>
                  <a:cubicBezTo>
                    <a:pt x="71" y="12"/>
                    <a:pt x="73" y="14"/>
                    <a:pt x="76" y="16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8" y="59"/>
                    <a:pt x="0" y="67"/>
                    <a:pt x="0" y="77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103"/>
                    <a:pt x="8" y="112"/>
                    <a:pt x="18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94" y="112"/>
                    <a:pt x="102" y="103"/>
                    <a:pt x="102" y="94"/>
                  </a:cubicBezTo>
                  <a:cubicBezTo>
                    <a:pt x="102" y="77"/>
                    <a:pt x="102" y="77"/>
                    <a:pt x="102" y="77"/>
                  </a:cubicBezTo>
                  <a:cubicBezTo>
                    <a:pt x="102" y="67"/>
                    <a:pt x="95" y="59"/>
                    <a:pt x="86" y="59"/>
                  </a:cubicBezTo>
                  <a:close/>
                  <a:moveTo>
                    <a:pt x="18" y="102"/>
                  </a:moveTo>
                  <a:cubicBezTo>
                    <a:pt x="14" y="102"/>
                    <a:pt x="10" y="98"/>
                    <a:pt x="10" y="94"/>
                  </a:cubicBezTo>
                  <a:cubicBezTo>
                    <a:pt x="10" y="77"/>
                    <a:pt x="10" y="77"/>
                    <a:pt x="10" y="77"/>
                  </a:cubicBezTo>
                  <a:cubicBezTo>
                    <a:pt x="10" y="72"/>
                    <a:pt x="14" y="69"/>
                    <a:pt x="18" y="69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65" y="72"/>
                    <a:pt x="61" y="78"/>
                    <a:pt x="61" y="85"/>
                  </a:cubicBezTo>
                  <a:cubicBezTo>
                    <a:pt x="61" y="92"/>
                    <a:pt x="66" y="99"/>
                    <a:pt x="72" y="102"/>
                  </a:cubicBezTo>
                  <a:lnTo>
                    <a:pt x="18" y="102"/>
                  </a:lnTo>
                  <a:close/>
                  <a:moveTo>
                    <a:pt x="79" y="94"/>
                  </a:moveTo>
                  <a:cubicBezTo>
                    <a:pt x="74" y="94"/>
                    <a:pt x="70" y="90"/>
                    <a:pt x="70" y="85"/>
                  </a:cubicBezTo>
                  <a:cubicBezTo>
                    <a:pt x="70" y="80"/>
                    <a:pt x="74" y="76"/>
                    <a:pt x="79" y="76"/>
                  </a:cubicBezTo>
                  <a:cubicBezTo>
                    <a:pt x="85" y="76"/>
                    <a:pt x="89" y="80"/>
                    <a:pt x="89" y="85"/>
                  </a:cubicBezTo>
                  <a:cubicBezTo>
                    <a:pt x="89" y="90"/>
                    <a:pt x="85" y="94"/>
                    <a:pt x="79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6" name="iṩḷíḋê"/>
            <p:cNvSpPr/>
            <p:nvPr/>
          </p:nvSpPr>
          <p:spPr bwMode="auto">
            <a:xfrm>
              <a:off x="4526331" y="2470481"/>
              <a:ext cx="108717" cy="20766"/>
            </a:xfrm>
            <a:custGeom>
              <a:avLst/>
              <a:gdLst>
                <a:gd name="T0" fmla="*/ 4 w 43"/>
                <a:gd name="T1" fmla="*/ 8 h 8"/>
                <a:gd name="T2" fmla="*/ 39 w 43"/>
                <a:gd name="T3" fmla="*/ 8 h 8"/>
                <a:gd name="T4" fmla="*/ 43 w 43"/>
                <a:gd name="T5" fmla="*/ 4 h 8"/>
                <a:gd name="T6" fmla="*/ 39 w 43"/>
                <a:gd name="T7" fmla="*/ 0 h 8"/>
                <a:gd name="T8" fmla="*/ 4 w 43"/>
                <a:gd name="T9" fmla="*/ 0 h 8"/>
                <a:gd name="T10" fmla="*/ 0 w 43"/>
                <a:gd name="T11" fmla="*/ 4 h 8"/>
                <a:gd name="T12" fmla="*/ 4 w 43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8">
                  <a:moveTo>
                    <a:pt x="4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41" y="8"/>
                    <a:pt x="43" y="6"/>
                    <a:pt x="43" y="4"/>
                  </a:cubicBezTo>
                  <a:cubicBezTo>
                    <a:pt x="43" y="2"/>
                    <a:pt x="41" y="0"/>
                    <a:pt x="3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7" name="iṡļïḍe"/>
            <p:cNvSpPr/>
            <p:nvPr/>
          </p:nvSpPr>
          <p:spPr bwMode="auto">
            <a:xfrm>
              <a:off x="4528774" y="2503463"/>
              <a:ext cx="108717" cy="20766"/>
            </a:xfrm>
            <a:custGeom>
              <a:avLst/>
              <a:gdLst>
                <a:gd name="T0" fmla="*/ 39 w 43"/>
                <a:gd name="T1" fmla="*/ 0 h 8"/>
                <a:gd name="T2" fmla="*/ 4 w 43"/>
                <a:gd name="T3" fmla="*/ 0 h 8"/>
                <a:gd name="T4" fmla="*/ 0 w 43"/>
                <a:gd name="T5" fmla="*/ 4 h 8"/>
                <a:gd name="T6" fmla="*/ 4 w 43"/>
                <a:gd name="T7" fmla="*/ 8 h 8"/>
                <a:gd name="T8" fmla="*/ 39 w 43"/>
                <a:gd name="T9" fmla="*/ 8 h 8"/>
                <a:gd name="T10" fmla="*/ 43 w 43"/>
                <a:gd name="T11" fmla="*/ 4 h 8"/>
                <a:gd name="T12" fmla="*/ 39 w 43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8">
                  <a:moveTo>
                    <a:pt x="39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41" y="8"/>
                    <a:pt x="43" y="6"/>
                    <a:pt x="43" y="4"/>
                  </a:cubicBezTo>
                  <a:cubicBezTo>
                    <a:pt x="43" y="1"/>
                    <a:pt x="41" y="0"/>
                    <a:pt x="3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8" name="ïṣľiḍé"/>
            <p:cNvSpPr/>
            <p:nvPr/>
          </p:nvSpPr>
          <p:spPr bwMode="auto">
            <a:xfrm>
              <a:off x="6893660" y="3477023"/>
              <a:ext cx="195445" cy="172236"/>
            </a:xfrm>
            <a:custGeom>
              <a:avLst/>
              <a:gdLst>
                <a:gd name="T0" fmla="*/ 55 w 77"/>
                <a:gd name="T1" fmla="*/ 0 h 68"/>
                <a:gd name="T2" fmla="*/ 37 w 77"/>
                <a:gd name="T3" fmla="*/ 9 h 68"/>
                <a:gd name="T4" fmla="*/ 11 w 77"/>
                <a:gd name="T5" fmla="*/ 9 h 68"/>
                <a:gd name="T6" fmla="*/ 0 w 77"/>
                <a:gd name="T7" fmla="*/ 20 h 68"/>
                <a:gd name="T8" fmla="*/ 0 w 77"/>
                <a:gd name="T9" fmla="*/ 57 h 68"/>
                <a:gd name="T10" fmla="*/ 11 w 77"/>
                <a:gd name="T11" fmla="*/ 68 h 68"/>
                <a:gd name="T12" fmla="*/ 39 w 77"/>
                <a:gd name="T13" fmla="*/ 68 h 68"/>
                <a:gd name="T14" fmla="*/ 50 w 77"/>
                <a:gd name="T15" fmla="*/ 57 h 68"/>
                <a:gd name="T16" fmla="*/ 50 w 77"/>
                <a:gd name="T17" fmla="*/ 41 h 68"/>
                <a:gd name="T18" fmla="*/ 55 w 77"/>
                <a:gd name="T19" fmla="*/ 41 h 68"/>
                <a:gd name="T20" fmla="*/ 77 w 77"/>
                <a:gd name="T21" fmla="*/ 21 h 68"/>
                <a:gd name="T22" fmla="*/ 55 w 77"/>
                <a:gd name="T23" fmla="*/ 0 h 68"/>
                <a:gd name="T24" fmla="*/ 25 w 77"/>
                <a:gd name="T25" fmla="*/ 60 h 68"/>
                <a:gd name="T26" fmla="*/ 20 w 77"/>
                <a:gd name="T27" fmla="*/ 55 h 68"/>
                <a:gd name="T28" fmla="*/ 25 w 77"/>
                <a:gd name="T29" fmla="*/ 50 h 68"/>
                <a:gd name="T30" fmla="*/ 30 w 77"/>
                <a:gd name="T31" fmla="*/ 55 h 68"/>
                <a:gd name="T32" fmla="*/ 25 w 77"/>
                <a:gd name="T33" fmla="*/ 60 h 68"/>
                <a:gd name="T34" fmla="*/ 45 w 77"/>
                <a:gd name="T35" fmla="*/ 44 h 68"/>
                <a:gd name="T36" fmla="*/ 5 w 77"/>
                <a:gd name="T37" fmla="*/ 44 h 68"/>
                <a:gd name="T38" fmla="*/ 5 w 77"/>
                <a:gd name="T39" fmla="*/ 20 h 68"/>
                <a:gd name="T40" fmla="*/ 11 w 77"/>
                <a:gd name="T41" fmla="*/ 14 h 68"/>
                <a:gd name="T42" fmla="*/ 34 w 77"/>
                <a:gd name="T43" fmla="*/ 14 h 68"/>
                <a:gd name="T44" fmla="*/ 33 w 77"/>
                <a:gd name="T45" fmla="*/ 21 h 68"/>
                <a:gd name="T46" fmla="*/ 45 w 77"/>
                <a:gd name="T47" fmla="*/ 39 h 68"/>
                <a:gd name="T48" fmla="*/ 45 w 77"/>
                <a:gd name="T49" fmla="*/ 44 h 68"/>
                <a:gd name="T50" fmla="*/ 55 w 77"/>
                <a:gd name="T51" fmla="*/ 38 h 68"/>
                <a:gd name="T52" fmla="*/ 37 w 77"/>
                <a:gd name="T53" fmla="*/ 21 h 68"/>
                <a:gd name="T54" fmla="*/ 55 w 77"/>
                <a:gd name="T55" fmla="*/ 3 h 68"/>
                <a:gd name="T56" fmla="*/ 74 w 77"/>
                <a:gd name="T57" fmla="*/ 21 h 68"/>
                <a:gd name="T58" fmla="*/ 55 w 77"/>
                <a:gd name="T59" fmla="*/ 3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7" h="68">
                  <a:moveTo>
                    <a:pt x="55" y="0"/>
                  </a:moveTo>
                  <a:cubicBezTo>
                    <a:pt x="47" y="0"/>
                    <a:pt x="41" y="3"/>
                    <a:pt x="37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5" y="9"/>
                    <a:pt x="0" y="14"/>
                    <a:pt x="0" y="2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3"/>
                    <a:pt x="5" y="68"/>
                    <a:pt x="11" y="68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45" y="68"/>
                    <a:pt x="50" y="63"/>
                    <a:pt x="50" y="57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2" y="41"/>
                    <a:pt x="53" y="41"/>
                    <a:pt x="55" y="41"/>
                  </a:cubicBezTo>
                  <a:cubicBezTo>
                    <a:pt x="67" y="41"/>
                    <a:pt x="77" y="32"/>
                    <a:pt x="77" y="21"/>
                  </a:cubicBezTo>
                  <a:cubicBezTo>
                    <a:pt x="77" y="9"/>
                    <a:pt x="67" y="0"/>
                    <a:pt x="55" y="0"/>
                  </a:cubicBezTo>
                  <a:close/>
                  <a:moveTo>
                    <a:pt x="25" y="60"/>
                  </a:moveTo>
                  <a:cubicBezTo>
                    <a:pt x="22" y="60"/>
                    <a:pt x="20" y="58"/>
                    <a:pt x="20" y="55"/>
                  </a:cubicBezTo>
                  <a:cubicBezTo>
                    <a:pt x="20" y="53"/>
                    <a:pt x="22" y="50"/>
                    <a:pt x="25" y="50"/>
                  </a:cubicBezTo>
                  <a:cubicBezTo>
                    <a:pt x="28" y="50"/>
                    <a:pt x="30" y="53"/>
                    <a:pt x="30" y="55"/>
                  </a:cubicBezTo>
                  <a:cubicBezTo>
                    <a:pt x="30" y="58"/>
                    <a:pt x="28" y="60"/>
                    <a:pt x="25" y="60"/>
                  </a:cubicBezTo>
                  <a:close/>
                  <a:moveTo>
                    <a:pt x="4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17"/>
                    <a:pt x="8" y="14"/>
                    <a:pt x="11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3" y="16"/>
                    <a:pt x="33" y="18"/>
                    <a:pt x="33" y="21"/>
                  </a:cubicBezTo>
                  <a:cubicBezTo>
                    <a:pt x="33" y="29"/>
                    <a:pt x="38" y="36"/>
                    <a:pt x="45" y="39"/>
                  </a:cubicBezTo>
                  <a:lnTo>
                    <a:pt x="45" y="44"/>
                  </a:lnTo>
                  <a:close/>
                  <a:moveTo>
                    <a:pt x="55" y="38"/>
                  </a:moveTo>
                  <a:cubicBezTo>
                    <a:pt x="45" y="38"/>
                    <a:pt x="37" y="30"/>
                    <a:pt x="37" y="21"/>
                  </a:cubicBezTo>
                  <a:cubicBezTo>
                    <a:pt x="37" y="11"/>
                    <a:pt x="45" y="3"/>
                    <a:pt x="55" y="3"/>
                  </a:cubicBezTo>
                  <a:cubicBezTo>
                    <a:pt x="66" y="3"/>
                    <a:pt x="74" y="11"/>
                    <a:pt x="74" y="21"/>
                  </a:cubicBezTo>
                  <a:cubicBezTo>
                    <a:pt x="74" y="30"/>
                    <a:pt x="66" y="38"/>
                    <a:pt x="5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9" name="işļïḍé"/>
            <p:cNvSpPr/>
            <p:nvPr/>
          </p:nvSpPr>
          <p:spPr bwMode="auto">
            <a:xfrm>
              <a:off x="6998712" y="3514891"/>
              <a:ext cx="17101" cy="28096"/>
            </a:xfrm>
            <a:custGeom>
              <a:avLst/>
              <a:gdLst>
                <a:gd name="T0" fmla="*/ 4 w 7"/>
                <a:gd name="T1" fmla="*/ 5 h 11"/>
                <a:gd name="T2" fmla="*/ 2 w 7"/>
                <a:gd name="T3" fmla="*/ 3 h 11"/>
                <a:gd name="T4" fmla="*/ 4 w 7"/>
                <a:gd name="T5" fmla="*/ 2 h 11"/>
                <a:gd name="T6" fmla="*/ 6 w 7"/>
                <a:gd name="T7" fmla="*/ 3 h 11"/>
                <a:gd name="T8" fmla="*/ 7 w 7"/>
                <a:gd name="T9" fmla="*/ 1 h 11"/>
                <a:gd name="T10" fmla="*/ 4 w 7"/>
                <a:gd name="T11" fmla="*/ 0 h 11"/>
                <a:gd name="T12" fmla="*/ 0 w 7"/>
                <a:gd name="T13" fmla="*/ 3 h 11"/>
                <a:gd name="T14" fmla="*/ 3 w 7"/>
                <a:gd name="T15" fmla="*/ 7 h 11"/>
                <a:gd name="T16" fmla="*/ 5 w 7"/>
                <a:gd name="T17" fmla="*/ 8 h 11"/>
                <a:gd name="T18" fmla="*/ 3 w 7"/>
                <a:gd name="T19" fmla="*/ 9 h 11"/>
                <a:gd name="T20" fmla="*/ 0 w 7"/>
                <a:gd name="T21" fmla="*/ 9 h 11"/>
                <a:gd name="T22" fmla="*/ 0 w 7"/>
                <a:gd name="T23" fmla="*/ 11 h 11"/>
                <a:gd name="T24" fmla="*/ 3 w 7"/>
                <a:gd name="T25" fmla="*/ 11 h 11"/>
                <a:gd name="T26" fmla="*/ 7 w 7"/>
                <a:gd name="T27" fmla="*/ 8 h 11"/>
                <a:gd name="T28" fmla="*/ 4 w 7"/>
                <a:gd name="T2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11">
                  <a:moveTo>
                    <a:pt x="4" y="5"/>
                  </a:moveTo>
                  <a:cubicBezTo>
                    <a:pt x="3" y="4"/>
                    <a:pt x="2" y="4"/>
                    <a:pt x="2" y="3"/>
                  </a:cubicBezTo>
                  <a:cubicBezTo>
                    <a:pt x="2" y="3"/>
                    <a:pt x="3" y="2"/>
                    <a:pt x="4" y="2"/>
                  </a:cubicBezTo>
                  <a:cubicBezTo>
                    <a:pt x="5" y="2"/>
                    <a:pt x="6" y="2"/>
                    <a:pt x="6" y="3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7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9"/>
                    <a:pt x="4" y="9"/>
                    <a:pt x="3" y="9"/>
                  </a:cubicBezTo>
                  <a:cubicBezTo>
                    <a:pt x="2" y="9"/>
                    <a:pt x="1" y="9"/>
                    <a:pt x="0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2" y="11"/>
                    <a:pt x="3" y="11"/>
                  </a:cubicBezTo>
                  <a:cubicBezTo>
                    <a:pt x="6" y="11"/>
                    <a:pt x="7" y="10"/>
                    <a:pt x="7" y="8"/>
                  </a:cubicBezTo>
                  <a:cubicBezTo>
                    <a:pt x="7" y="6"/>
                    <a:pt x="6" y="5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0" name="ïŝ1ïďè"/>
            <p:cNvSpPr/>
            <p:nvPr/>
          </p:nvSpPr>
          <p:spPr bwMode="auto">
            <a:xfrm>
              <a:off x="7020700" y="3514891"/>
              <a:ext cx="30539" cy="28096"/>
            </a:xfrm>
            <a:custGeom>
              <a:avLst/>
              <a:gdLst>
                <a:gd name="T0" fmla="*/ 8 w 12"/>
                <a:gd name="T1" fmla="*/ 0 h 11"/>
                <a:gd name="T2" fmla="*/ 7 w 12"/>
                <a:gd name="T3" fmla="*/ 4 h 11"/>
                <a:gd name="T4" fmla="*/ 6 w 12"/>
                <a:gd name="T5" fmla="*/ 8 h 11"/>
                <a:gd name="T6" fmla="*/ 6 w 12"/>
                <a:gd name="T7" fmla="*/ 8 h 11"/>
                <a:gd name="T8" fmla="*/ 5 w 12"/>
                <a:gd name="T9" fmla="*/ 4 h 11"/>
                <a:gd name="T10" fmla="*/ 4 w 12"/>
                <a:gd name="T11" fmla="*/ 0 h 11"/>
                <a:gd name="T12" fmla="*/ 0 w 12"/>
                <a:gd name="T13" fmla="*/ 0 h 11"/>
                <a:gd name="T14" fmla="*/ 0 w 12"/>
                <a:gd name="T15" fmla="*/ 11 h 11"/>
                <a:gd name="T16" fmla="*/ 2 w 12"/>
                <a:gd name="T17" fmla="*/ 11 h 11"/>
                <a:gd name="T18" fmla="*/ 2 w 12"/>
                <a:gd name="T19" fmla="*/ 7 h 11"/>
                <a:gd name="T20" fmla="*/ 2 w 12"/>
                <a:gd name="T21" fmla="*/ 2 h 11"/>
                <a:gd name="T22" fmla="*/ 2 w 12"/>
                <a:gd name="T23" fmla="*/ 2 h 11"/>
                <a:gd name="T24" fmla="*/ 3 w 12"/>
                <a:gd name="T25" fmla="*/ 7 h 11"/>
                <a:gd name="T26" fmla="*/ 5 w 12"/>
                <a:gd name="T27" fmla="*/ 11 h 11"/>
                <a:gd name="T28" fmla="*/ 6 w 12"/>
                <a:gd name="T29" fmla="*/ 11 h 11"/>
                <a:gd name="T30" fmla="*/ 8 w 12"/>
                <a:gd name="T31" fmla="*/ 7 h 11"/>
                <a:gd name="T32" fmla="*/ 9 w 12"/>
                <a:gd name="T33" fmla="*/ 2 h 11"/>
                <a:gd name="T34" fmla="*/ 9 w 12"/>
                <a:gd name="T35" fmla="*/ 2 h 11"/>
                <a:gd name="T36" fmla="*/ 9 w 12"/>
                <a:gd name="T37" fmla="*/ 7 h 11"/>
                <a:gd name="T38" fmla="*/ 9 w 12"/>
                <a:gd name="T39" fmla="*/ 11 h 11"/>
                <a:gd name="T40" fmla="*/ 12 w 12"/>
                <a:gd name="T41" fmla="*/ 11 h 11"/>
                <a:gd name="T42" fmla="*/ 11 w 12"/>
                <a:gd name="T43" fmla="*/ 0 h 11"/>
                <a:gd name="T44" fmla="*/ 8 w 12"/>
                <a:gd name="T4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" h="11">
                  <a:moveTo>
                    <a:pt x="8" y="0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6" y="5"/>
                    <a:pt x="6" y="6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6"/>
                    <a:pt x="5" y="5"/>
                    <a:pt x="5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4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4"/>
                    <a:pt x="3" y="5"/>
                    <a:pt x="3" y="7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5"/>
                    <a:pt x="9" y="4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4"/>
                    <a:pt x="9" y="6"/>
                    <a:pt x="9" y="7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1" name="î$ḻïdé"/>
            <p:cNvSpPr/>
            <p:nvPr/>
          </p:nvSpPr>
          <p:spPr bwMode="auto">
            <a:xfrm>
              <a:off x="7053682" y="3514891"/>
              <a:ext cx="20766" cy="28096"/>
            </a:xfrm>
            <a:custGeom>
              <a:avLst/>
              <a:gdLst>
                <a:gd name="T0" fmla="*/ 5 w 8"/>
                <a:gd name="T1" fmla="*/ 5 h 11"/>
                <a:gd name="T2" fmla="*/ 3 w 8"/>
                <a:gd name="T3" fmla="*/ 3 h 11"/>
                <a:gd name="T4" fmla="*/ 4 w 8"/>
                <a:gd name="T5" fmla="*/ 2 h 11"/>
                <a:gd name="T6" fmla="*/ 7 w 8"/>
                <a:gd name="T7" fmla="*/ 3 h 11"/>
                <a:gd name="T8" fmla="*/ 7 w 8"/>
                <a:gd name="T9" fmla="*/ 1 h 11"/>
                <a:gd name="T10" fmla="*/ 4 w 8"/>
                <a:gd name="T11" fmla="*/ 0 h 11"/>
                <a:gd name="T12" fmla="*/ 0 w 8"/>
                <a:gd name="T13" fmla="*/ 3 h 11"/>
                <a:gd name="T14" fmla="*/ 3 w 8"/>
                <a:gd name="T15" fmla="*/ 7 h 11"/>
                <a:gd name="T16" fmla="*/ 5 w 8"/>
                <a:gd name="T17" fmla="*/ 8 h 11"/>
                <a:gd name="T18" fmla="*/ 3 w 8"/>
                <a:gd name="T19" fmla="*/ 9 h 11"/>
                <a:gd name="T20" fmla="*/ 1 w 8"/>
                <a:gd name="T21" fmla="*/ 9 h 11"/>
                <a:gd name="T22" fmla="*/ 0 w 8"/>
                <a:gd name="T23" fmla="*/ 11 h 11"/>
                <a:gd name="T24" fmla="*/ 3 w 8"/>
                <a:gd name="T25" fmla="*/ 11 h 11"/>
                <a:gd name="T26" fmla="*/ 8 w 8"/>
                <a:gd name="T27" fmla="*/ 8 h 11"/>
                <a:gd name="T28" fmla="*/ 5 w 8"/>
                <a:gd name="T2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" h="11">
                  <a:moveTo>
                    <a:pt x="5" y="5"/>
                  </a:moveTo>
                  <a:cubicBezTo>
                    <a:pt x="3" y="4"/>
                    <a:pt x="3" y="4"/>
                    <a:pt x="3" y="3"/>
                  </a:cubicBezTo>
                  <a:cubicBezTo>
                    <a:pt x="3" y="3"/>
                    <a:pt x="3" y="2"/>
                    <a:pt x="4" y="2"/>
                  </a:cubicBezTo>
                  <a:cubicBezTo>
                    <a:pt x="5" y="2"/>
                    <a:pt x="6" y="2"/>
                    <a:pt x="7" y="3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6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6"/>
                    <a:pt x="3" y="7"/>
                  </a:cubicBezTo>
                  <a:cubicBezTo>
                    <a:pt x="5" y="7"/>
                    <a:pt x="5" y="7"/>
                    <a:pt x="5" y="8"/>
                  </a:cubicBezTo>
                  <a:cubicBezTo>
                    <a:pt x="5" y="9"/>
                    <a:pt x="5" y="9"/>
                    <a:pt x="3" y="9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6" y="11"/>
                    <a:pt x="8" y="10"/>
                    <a:pt x="8" y="8"/>
                  </a:cubicBezTo>
                  <a:cubicBezTo>
                    <a:pt x="8" y="6"/>
                    <a:pt x="7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2" name="iṥḷíḓe"/>
            <p:cNvSpPr/>
            <p:nvPr/>
          </p:nvSpPr>
          <p:spPr bwMode="auto">
            <a:xfrm>
              <a:off x="5226270" y="3236382"/>
              <a:ext cx="197888" cy="172236"/>
            </a:xfrm>
            <a:custGeom>
              <a:avLst/>
              <a:gdLst>
                <a:gd name="T0" fmla="*/ 55 w 78"/>
                <a:gd name="T1" fmla="*/ 0 h 68"/>
                <a:gd name="T2" fmla="*/ 37 w 78"/>
                <a:gd name="T3" fmla="*/ 9 h 68"/>
                <a:gd name="T4" fmla="*/ 12 w 78"/>
                <a:gd name="T5" fmla="*/ 9 h 68"/>
                <a:gd name="T6" fmla="*/ 0 w 78"/>
                <a:gd name="T7" fmla="*/ 20 h 68"/>
                <a:gd name="T8" fmla="*/ 0 w 78"/>
                <a:gd name="T9" fmla="*/ 57 h 68"/>
                <a:gd name="T10" fmla="*/ 12 w 78"/>
                <a:gd name="T11" fmla="*/ 68 h 68"/>
                <a:gd name="T12" fmla="*/ 39 w 78"/>
                <a:gd name="T13" fmla="*/ 68 h 68"/>
                <a:gd name="T14" fmla="*/ 50 w 78"/>
                <a:gd name="T15" fmla="*/ 57 h 68"/>
                <a:gd name="T16" fmla="*/ 50 w 78"/>
                <a:gd name="T17" fmla="*/ 41 h 68"/>
                <a:gd name="T18" fmla="*/ 55 w 78"/>
                <a:gd name="T19" fmla="*/ 41 h 68"/>
                <a:gd name="T20" fmla="*/ 78 w 78"/>
                <a:gd name="T21" fmla="*/ 21 h 68"/>
                <a:gd name="T22" fmla="*/ 55 w 78"/>
                <a:gd name="T23" fmla="*/ 0 h 68"/>
                <a:gd name="T24" fmla="*/ 25 w 78"/>
                <a:gd name="T25" fmla="*/ 60 h 68"/>
                <a:gd name="T26" fmla="*/ 20 w 78"/>
                <a:gd name="T27" fmla="*/ 55 h 68"/>
                <a:gd name="T28" fmla="*/ 25 w 78"/>
                <a:gd name="T29" fmla="*/ 50 h 68"/>
                <a:gd name="T30" fmla="*/ 30 w 78"/>
                <a:gd name="T31" fmla="*/ 55 h 68"/>
                <a:gd name="T32" fmla="*/ 25 w 78"/>
                <a:gd name="T33" fmla="*/ 60 h 68"/>
                <a:gd name="T34" fmla="*/ 45 w 78"/>
                <a:gd name="T35" fmla="*/ 44 h 68"/>
                <a:gd name="T36" fmla="*/ 5 w 78"/>
                <a:gd name="T37" fmla="*/ 44 h 68"/>
                <a:gd name="T38" fmla="*/ 5 w 78"/>
                <a:gd name="T39" fmla="*/ 20 h 68"/>
                <a:gd name="T40" fmla="*/ 12 w 78"/>
                <a:gd name="T41" fmla="*/ 14 h 68"/>
                <a:gd name="T42" fmla="*/ 34 w 78"/>
                <a:gd name="T43" fmla="*/ 14 h 68"/>
                <a:gd name="T44" fmla="*/ 33 w 78"/>
                <a:gd name="T45" fmla="*/ 21 h 68"/>
                <a:gd name="T46" fmla="*/ 45 w 78"/>
                <a:gd name="T47" fmla="*/ 39 h 68"/>
                <a:gd name="T48" fmla="*/ 45 w 78"/>
                <a:gd name="T49" fmla="*/ 44 h 68"/>
                <a:gd name="T50" fmla="*/ 55 w 78"/>
                <a:gd name="T51" fmla="*/ 38 h 68"/>
                <a:gd name="T52" fmla="*/ 37 w 78"/>
                <a:gd name="T53" fmla="*/ 21 h 68"/>
                <a:gd name="T54" fmla="*/ 55 w 78"/>
                <a:gd name="T55" fmla="*/ 3 h 68"/>
                <a:gd name="T56" fmla="*/ 74 w 78"/>
                <a:gd name="T57" fmla="*/ 21 h 68"/>
                <a:gd name="T58" fmla="*/ 55 w 78"/>
                <a:gd name="T59" fmla="*/ 3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8" h="68">
                  <a:moveTo>
                    <a:pt x="55" y="0"/>
                  </a:moveTo>
                  <a:cubicBezTo>
                    <a:pt x="48" y="0"/>
                    <a:pt x="41" y="3"/>
                    <a:pt x="37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5" y="9"/>
                    <a:pt x="0" y="14"/>
                    <a:pt x="0" y="2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3"/>
                    <a:pt x="5" y="68"/>
                    <a:pt x="12" y="68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45" y="68"/>
                    <a:pt x="50" y="63"/>
                    <a:pt x="50" y="57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2" y="41"/>
                    <a:pt x="54" y="41"/>
                    <a:pt x="55" y="41"/>
                  </a:cubicBezTo>
                  <a:cubicBezTo>
                    <a:pt x="68" y="41"/>
                    <a:pt x="78" y="32"/>
                    <a:pt x="78" y="21"/>
                  </a:cubicBezTo>
                  <a:cubicBezTo>
                    <a:pt x="78" y="9"/>
                    <a:pt x="68" y="0"/>
                    <a:pt x="55" y="0"/>
                  </a:cubicBezTo>
                  <a:close/>
                  <a:moveTo>
                    <a:pt x="25" y="60"/>
                  </a:moveTo>
                  <a:cubicBezTo>
                    <a:pt x="22" y="60"/>
                    <a:pt x="20" y="58"/>
                    <a:pt x="20" y="55"/>
                  </a:cubicBezTo>
                  <a:cubicBezTo>
                    <a:pt x="20" y="53"/>
                    <a:pt x="22" y="50"/>
                    <a:pt x="25" y="50"/>
                  </a:cubicBezTo>
                  <a:cubicBezTo>
                    <a:pt x="28" y="50"/>
                    <a:pt x="30" y="53"/>
                    <a:pt x="30" y="55"/>
                  </a:cubicBezTo>
                  <a:cubicBezTo>
                    <a:pt x="30" y="58"/>
                    <a:pt x="28" y="60"/>
                    <a:pt x="25" y="60"/>
                  </a:cubicBezTo>
                  <a:close/>
                  <a:moveTo>
                    <a:pt x="4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17"/>
                    <a:pt x="8" y="14"/>
                    <a:pt x="12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16"/>
                    <a:pt x="33" y="18"/>
                    <a:pt x="33" y="21"/>
                  </a:cubicBezTo>
                  <a:cubicBezTo>
                    <a:pt x="33" y="29"/>
                    <a:pt x="38" y="36"/>
                    <a:pt x="45" y="39"/>
                  </a:cubicBezTo>
                  <a:lnTo>
                    <a:pt x="45" y="44"/>
                  </a:lnTo>
                  <a:close/>
                  <a:moveTo>
                    <a:pt x="55" y="38"/>
                  </a:moveTo>
                  <a:cubicBezTo>
                    <a:pt x="45" y="38"/>
                    <a:pt x="37" y="30"/>
                    <a:pt x="37" y="21"/>
                  </a:cubicBezTo>
                  <a:cubicBezTo>
                    <a:pt x="37" y="11"/>
                    <a:pt x="45" y="3"/>
                    <a:pt x="55" y="3"/>
                  </a:cubicBezTo>
                  <a:cubicBezTo>
                    <a:pt x="66" y="3"/>
                    <a:pt x="74" y="11"/>
                    <a:pt x="74" y="21"/>
                  </a:cubicBezTo>
                  <a:cubicBezTo>
                    <a:pt x="74" y="30"/>
                    <a:pt x="66" y="38"/>
                    <a:pt x="5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3" name="îŝľîḑê"/>
            <p:cNvSpPr/>
            <p:nvPr/>
          </p:nvSpPr>
          <p:spPr bwMode="auto">
            <a:xfrm>
              <a:off x="5331321" y="3274249"/>
              <a:ext cx="17101" cy="26874"/>
            </a:xfrm>
            <a:custGeom>
              <a:avLst/>
              <a:gdLst>
                <a:gd name="T0" fmla="*/ 5 w 7"/>
                <a:gd name="T1" fmla="*/ 5 h 11"/>
                <a:gd name="T2" fmla="*/ 3 w 7"/>
                <a:gd name="T3" fmla="*/ 3 h 11"/>
                <a:gd name="T4" fmla="*/ 4 w 7"/>
                <a:gd name="T5" fmla="*/ 2 h 11"/>
                <a:gd name="T6" fmla="*/ 6 w 7"/>
                <a:gd name="T7" fmla="*/ 3 h 11"/>
                <a:gd name="T8" fmla="*/ 7 w 7"/>
                <a:gd name="T9" fmla="*/ 1 h 11"/>
                <a:gd name="T10" fmla="*/ 4 w 7"/>
                <a:gd name="T11" fmla="*/ 0 h 11"/>
                <a:gd name="T12" fmla="*/ 0 w 7"/>
                <a:gd name="T13" fmla="*/ 3 h 11"/>
                <a:gd name="T14" fmla="*/ 3 w 7"/>
                <a:gd name="T15" fmla="*/ 7 h 11"/>
                <a:gd name="T16" fmla="*/ 5 w 7"/>
                <a:gd name="T17" fmla="*/ 8 h 11"/>
                <a:gd name="T18" fmla="*/ 3 w 7"/>
                <a:gd name="T19" fmla="*/ 9 h 11"/>
                <a:gd name="T20" fmla="*/ 0 w 7"/>
                <a:gd name="T21" fmla="*/ 9 h 11"/>
                <a:gd name="T22" fmla="*/ 0 w 7"/>
                <a:gd name="T23" fmla="*/ 11 h 11"/>
                <a:gd name="T24" fmla="*/ 3 w 7"/>
                <a:gd name="T25" fmla="*/ 11 h 11"/>
                <a:gd name="T26" fmla="*/ 7 w 7"/>
                <a:gd name="T27" fmla="*/ 8 h 11"/>
                <a:gd name="T28" fmla="*/ 5 w 7"/>
                <a:gd name="T2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11">
                  <a:moveTo>
                    <a:pt x="5" y="5"/>
                  </a:moveTo>
                  <a:cubicBezTo>
                    <a:pt x="3" y="4"/>
                    <a:pt x="3" y="4"/>
                    <a:pt x="3" y="3"/>
                  </a:cubicBezTo>
                  <a:cubicBezTo>
                    <a:pt x="3" y="3"/>
                    <a:pt x="3" y="2"/>
                    <a:pt x="4" y="2"/>
                  </a:cubicBezTo>
                  <a:cubicBezTo>
                    <a:pt x="5" y="2"/>
                    <a:pt x="6" y="2"/>
                    <a:pt x="6" y="3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1" y="6"/>
                    <a:pt x="3" y="7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9"/>
                    <a:pt x="4" y="9"/>
                    <a:pt x="3" y="9"/>
                  </a:cubicBezTo>
                  <a:cubicBezTo>
                    <a:pt x="2" y="9"/>
                    <a:pt x="1" y="9"/>
                    <a:pt x="0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6" y="11"/>
                    <a:pt x="7" y="10"/>
                    <a:pt x="7" y="8"/>
                  </a:cubicBezTo>
                  <a:cubicBezTo>
                    <a:pt x="7" y="6"/>
                    <a:pt x="7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4" name="iS1iḑe"/>
            <p:cNvSpPr/>
            <p:nvPr/>
          </p:nvSpPr>
          <p:spPr bwMode="auto">
            <a:xfrm>
              <a:off x="5353309" y="3274249"/>
              <a:ext cx="30539" cy="26874"/>
            </a:xfrm>
            <a:custGeom>
              <a:avLst/>
              <a:gdLst>
                <a:gd name="T0" fmla="*/ 8 w 12"/>
                <a:gd name="T1" fmla="*/ 0 h 11"/>
                <a:gd name="T2" fmla="*/ 7 w 12"/>
                <a:gd name="T3" fmla="*/ 4 h 11"/>
                <a:gd name="T4" fmla="*/ 6 w 12"/>
                <a:gd name="T5" fmla="*/ 8 h 11"/>
                <a:gd name="T6" fmla="*/ 6 w 12"/>
                <a:gd name="T7" fmla="*/ 8 h 11"/>
                <a:gd name="T8" fmla="*/ 5 w 12"/>
                <a:gd name="T9" fmla="*/ 4 h 11"/>
                <a:gd name="T10" fmla="*/ 4 w 12"/>
                <a:gd name="T11" fmla="*/ 0 h 11"/>
                <a:gd name="T12" fmla="*/ 1 w 12"/>
                <a:gd name="T13" fmla="*/ 0 h 11"/>
                <a:gd name="T14" fmla="*/ 0 w 12"/>
                <a:gd name="T15" fmla="*/ 11 h 11"/>
                <a:gd name="T16" fmla="*/ 2 w 12"/>
                <a:gd name="T17" fmla="*/ 11 h 11"/>
                <a:gd name="T18" fmla="*/ 2 w 12"/>
                <a:gd name="T19" fmla="*/ 7 h 11"/>
                <a:gd name="T20" fmla="*/ 3 w 12"/>
                <a:gd name="T21" fmla="*/ 2 h 11"/>
                <a:gd name="T22" fmla="*/ 3 w 12"/>
                <a:gd name="T23" fmla="*/ 2 h 11"/>
                <a:gd name="T24" fmla="*/ 4 w 12"/>
                <a:gd name="T25" fmla="*/ 7 h 11"/>
                <a:gd name="T26" fmla="*/ 5 w 12"/>
                <a:gd name="T27" fmla="*/ 11 h 11"/>
                <a:gd name="T28" fmla="*/ 7 w 12"/>
                <a:gd name="T29" fmla="*/ 11 h 11"/>
                <a:gd name="T30" fmla="*/ 8 w 12"/>
                <a:gd name="T31" fmla="*/ 7 h 11"/>
                <a:gd name="T32" fmla="*/ 9 w 12"/>
                <a:gd name="T33" fmla="*/ 2 h 11"/>
                <a:gd name="T34" fmla="*/ 9 w 12"/>
                <a:gd name="T35" fmla="*/ 2 h 11"/>
                <a:gd name="T36" fmla="*/ 9 w 12"/>
                <a:gd name="T37" fmla="*/ 7 h 11"/>
                <a:gd name="T38" fmla="*/ 10 w 12"/>
                <a:gd name="T39" fmla="*/ 11 h 11"/>
                <a:gd name="T40" fmla="*/ 12 w 12"/>
                <a:gd name="T41" fmla="*/ 11 h 11"/>
                <a:gd name="T42" fmla="*/ 11 w 12"/>
                <a:gd name="T43" fmla="*/ 0 h 11"/>
                <a:gd name="T44" fmla="*/ 8 w 12"/>
                <a:gd name="T4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" h="11">
                  <a:moveTo>
                    <a:pt x="8" y="0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7" y="5"/>
                    <a:pt x="6" y="6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6"/>
                    <a:pt x="5" y="5"/>
                    <a:pt x="5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3" y="4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4"/>
                    <a:pt x="3" y="5"/>
                    <a:pt x="4" y="7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5"/>
                    <a:pt x="9" y="4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4"/>
                    <a:pt x="9" y="6"/>
                    <a:pt x="9" y="7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5" name="í$1iḍé"/>
            <p:cNvSpPr/>
            <p:nvPr/>
          </p:nvSpPr>
          <p:spPr bwMode="auto">
            <a:xfrm>
              <a:off x="5386290" y="3274249"/>
              <a:ext cx="20766" cy="26874"/>
            </a:xfrm>
            <a:custGeom>
              <a:avLst/>
              <a:gdLst>
                <a:gd name="T0" fmla="*/ 5 w 8"/>
                <a:gd name="T1" fmla="*/ 5 h 11"/>
                <a:gd name="T2" fmla="*/ 3 w 8"/>
                <a:gd name="T3" fmla="*/ 3 h 11"/>
                <a:gd name="T4" fmla="*/ 5 w 8"/>
                <a:gd name="T5" fmla="*/ 2 h 11"/>
                <a:gd name="T6" fmla="*/ 7 w 8"/>
                <a:gd name="T7" fmla="*/ 3 h 11"/>
                <a:gd name="T8" fmla="*/ 7 w 8"/>
                <a:gd name="T9" fmla="*/ 1 h 11"/>
                <a:gd name="T10" fmla="*/ 5 w 8"/>
                <a:gd name="T11" fmla="*/ 0 h 11"/>
                <a:gd name="T12" fmla="*/ 1 w 8"/>
                <a:gd name="T13" fmla="*/ 3 h 11"/>
                <a:gd name="T14" fmla="*/ 4 w 8"/>
                <a:gd name="T15" fmla="*/ 7 h 11"/>
                <a:gd name="T16" fmla="*/ 5 w 8"/>
                <a:gd name="T17" fmla="*/ 8 h 11"/>
                <a:gd name="T18" fmla="*/ 4 w 8"/>
                <a:gd name="T19" fmla="*/ 9 h 11"/>
                <a:gd name="T20" fmla="*/ 1 w 8"/>
                <a:gd name="T21" fmla="*/ 9 h 11"/>
                <a:gd name="T22" fmla="*/ 0 w 8"/>
                <a:gd name="T23" fmla="*/ 11 h 11"/>
                <a:gd name="T24" fmla="*/ 4 w 8"/>
                <a:gd name="T25" fmla="*/ 11 h 11"/>
                <a:gd name="T26" fmla="*/ 8 w 8"/>
                <a:gd name="T27" fmla="*/ 8 h 11"/>
                <a:gd name="T28" fmla="*/ 5 w 8"/>
                <a:gd name="T2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" h="11">
                  <a:moveTo>
                    <a:pt x="5" y="5"/>
                  </a:moveTo>
                  <a:cubicBezTo>
                    <a:pt x="4" y="4"/>
                    <a:pt x="3" y="4"/>
                    <a:pt x="3" y="3"/>
                  </a:cubicBezTo>
                  <a:cubicBezTo>
                    <a:pt x="3" y="3"/>
                    <a:pt x="4" y="2"/>
                    <a:pt x="5" y="2"/>
                  </a:cubicBezTo>
                  <a:cubicBezTo>
                    <a:pt x="6" y="2"/>
                    <a:pt x="7" y="2"/>
                    <a:pt x="7" y="3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1" y="5"/>
                    <a:pt x="2" y="6"/>
                    <a:pt x="4" y="7"/>
                  </a:cubicBezTo>
                  <a:cubicBezTo>
                    <a:pt x="5" y="7"/>
                    <a:pt x="5" y="7"/>
                    <a:pt x="5" y="8"/>
                  </a:cubicBezTo>
                  <a:cubicBezTo>
                    <a:pt x="5" y="9"/>
                    <a:pt x="5" y="9"/>
                    <a:pt x="4" y="9"/>
                  </a:cubicBezTo>
                  <a:cubicBezTo>
                    <a:pt x="3" y="9"/>
                    <a:pt x="2" y="9"/>
                    <a:pt x="1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2" y="11"/>
                    <a:pt x="4" y="11"/>
                  </a:cubicBezTo>
                  <a:cubicBezTo>
                    <a:pt x="7" y="11"/>
                    <a:pt x="8" y="10"/>
                    <a:pt x="8" y="8"/>
                  </a:cubicBezTo>
                  <a:cubicBezTo>
                    <a:pt x="8" y="6"/>
                    <a:pt x="7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6" name="ïSľiḋe"/>
            <p:cNvSpPr/>
            <p:nvPr/>
          </p:nvSpPr>
          <p:spPr bwMode="auto">
            <a:xfrm>
              <a:off x="7293102" y="2213959"/>
              <a:ext cx="30539" cy="30539"/>
            </a:xfrm>
            <a:custGeom>
              <a:avLst/>
              <a:gdLst>
                <a:gd name="T0" fmla="*/ 4 w 25"/>
                <a:gd name="T1" fmla="*/ 0 h 25"/>
                <a:gd name="T2" fmla="*/ 0 w 25"/>
                <a:gd name="T3" fmla="*/ 5 h 25"/>
                <a:gd name="T4" fmla="*/ 20 w 25"/>
                <a:gd name="T5" fmla="*/ 25 h 25"/>
                <a:gd name="T6" fmla="*/ 25 w 25"/>
                <a:gd name="T7" fmla="*/ 21 h 25"/>
                <a:gd name="T8" fmla="*/ 4 w 25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5">
                  <a:moveTo>
                    <a:pt x="4" y="0"/>
                  </a:moveTo>
                  <a:lnTo>
                    <a:pt x="0" y="5"/>
                  </a:lnTo>
                  <a:lnTo>
                    <a:pt x="20" y="25"/>
                  </a:lnTo>
                  <a:lnTo>
                    <a:pt x="25" y="2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7" name="iSļïďê"/>
            <p:cNvSpPr/>
            <p:nvPr/>
          </p:nvSpPr>
          <p:spPr bwMode="auto">
            <a:xfrm>
              <a:off x="7221031" y="2283587"/>
              <a:ext cx="35425" cy="31760"/>
            </a:xfrm>
            <a:custGeom>
              <a:avLst/>
              <a:gdLst>
                <a:gd name="T0" fmla="*/ 9 w 29"/>
                <a:gd name="T1" fmla="*/ 0 h 26"/>
                <a:gd name="T2" fmla="*/ 0 w 29"/>
                <a:gd name="T3" fmla="*/ 26 h 26"/>
                <a:gd name="T4" fmla="*/ 29 w 29"/>
                <a:gd name="T5" fmla="*/ 18 h 26"/>
                <a:gd name="T6" fmla="*/ 9 w 2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6">
                  <a:moveTo>
                    <a:pt x="9" y="0"/>
                  </a:moveTo>
                  <a:lnTo>
                    <a:pt x="0" y="26"/>
                  </a:lnTo>
                  <a:lnTo>
                    <a:pt x="29" y="18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8" name="îṧlîḋé"/>
            <p:cNvSpPr/>
            <p:nvPr/>
          </p:nvSpPr>
          <p:spPr bwMode="auto">
            <a:xfrm>
              <a:off x="7234468" y="2222510"/>
              <a:ext cx="83064" cy="83064"/>
            </a:xfrm>
            <a:custGeom>
              <a:avLst/>
              <a:gdLst>
                <a:gd name="T0" fmla="*/ 0 w 33"/>
                <a:gd name="T1" fmla="*/ 23 h 33"/>
                <a:gd name="T2" fmla="*/ 9 w 33"/>
                <a:gd name="T3" fmla="*/ 33 h 33"/>
                <a:gd name="T4" fmla="*/ 33 w 33"/>
                <a:gd name="T5" fmla="*/ 9 h 33"/>
                <a:gd name="T6" fmla="*/ 23 w 33"/>
                <a:gd name="T7" fmla="*/ 0 h 33"/>
                <a:gd name="T8" fmla="*/ 0 w 33"/>
                <a:gd name="T9" fmla="*/ 23 h 33"/>
                <a:gd name="T10" fmla="*/ 8 w 33"/>
                <a:gd name="T11" fmla="*/ 17 h 33"/>
                <a:gd name="T12" fmla="*/ 20 w 33"/>
                <a:gd name="T13" fmla="*/ 5 h 33"/>
                <a:gd name="T14" fmla="*/ 21 w 33"/>
                <a:gd name="T15" fmla="*/ 5 h 33"/>
                <a:gd name="T16" fmla="*/ 21 w 33"/>
                <a:gd name="T17" fmla="*/ 7 h 33"/>
                <a:gd name="T18" fmla="*/ 9 w 33"/>
                <a:gd name="T19" fmla="*/ 19 h 33"/>
                <a:gd name="T20" fmla="*/ 8 w 33"/>
                <a:gd name="T21" fmla="*/ 19 h 33"/>
                <a:gd name="T22" fmla="*/ 8 w 33"/>
                <a:gd name="T23" fmla="*/ 17 h 33"/>
                <a:gd name="T24" fmla="*/ 27 w 33"/>
                <a:gd name="T25" fmla="*/ 13 h 33"/>
                <a:gd name="T26" fmla="*/ 15 w 33"/>
                <a:gd name="T27" fmla="*/ 25 h 33"/>
                <a:gd name="T28" fmla="*/ 14 w 33"/>
                <a:gd name="T29" fmla="*/ 25 h 33"/>
                <a:gd name="T30" fmla="*/ 14 w 33"/>
                <a:gd name="T31" fmla="*/ 23 h 33"/>
                <a:gd name="T32" fmla="*/ 26 w 33"/>
                <a:gd name="T33" fmla="*/ 11 h 33"/>
                <a:gd name="T34" fmla="*/ 27 w 33"/>
                <a:gd name="T35" fmla="*/ 11 h 33"/>
                <a:gd name="T36" fmla="*/ 27 w 33"/>
                <a:gd name="T37" fmla="*/ 13 h 33"/>
                <a:gd name="T38" fmla="*/ 26 w 33"/>
                <a:gd name="T39" fmla="*/ 6 h 33"/>
                <a:gd name="T40" fmla="*/ 26 w 33"/>
                <a:gd name="T41" fmla="*/ 8 h 33"/>
                <a:gd name="T42" fmla="*/ 9 w 33"/>
                <a:gd name="T43" fmla="*/ 26 h 33"/>
                <a:gd name="T44" fmla="*/ 7 w 33"/>
                <a:gd name="T45" fmla="*/ 26 h 33"/>
                <a:gd name="T46" fmla="*/ 7 w 33"/>
                <a:gd name="T47" fmla="*/ 23 h 33"/>
                <a:gd name="T48" fmla="*/ 24 w 33"/>
                <a:gd name="T49" fmla="*/ 6 h 33"/>
                <a:gd name="T50" fmla="*/ 26 w 33"/>
                <a:gd name="T51" fmla="*/ 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3" h="33">
                  <a:moveTo>
                    <a:pt x="0" y="23"/>
                  </a:moveTo>
                  <a:cubicBezTo>
                    <a:pt x="9" y="33"/>
                    <a:pt x="9" y="33"/>
                    <a:pt x="9" y="33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23" y="0"/>
                    <a:pt x="23" y="0"/>
                    <a:pt x="23" y="0"/>
                  </a:cubicBezTo>
                  <a:lnTo>
                    <a:pt x="0" y="23"/>
                  </a:lnTo>
                  <a:close/>
                  <a:moveTo>
                    <a:pt x="8" y="17"/>
                  </a:move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1" y="5"/>
                    <a:pt x="21" y="5"/>
                  </a:cubicBezTo>
                  <a:cubicBezTo>
                    <a:pt x="21" y="6"/>
                    <a:pt x="21" y="6"/>
                    <a:pt x="21" y="7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8" y="19"/>
                    <a:pt x="8" y="19"/>
                  </a:cubicBezTo>
                  <a:cubicBezTo>
                    <a:pt x="7" y="18"/>
                    <a:pt x="7" y="18"/>
                    <a:pt x="8" y="17"/>
                  </a:cubicBezTo>
                  <a:close/>
                  <a:moveTo>
                    <a:pt x="27" y="13"/>
                  </a:move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4" y="25"/>
                    <a:pt x="14" y="25"/>
                  </a:cubicBezTo>
                  <a:cubicBezTo>
                    <a:pt x="13" y="24"/>
                    <a:pt x="13" y="24"/>
                    <a:pt x="14" y="23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7" y="11"/>
                    <a:pt x="27" y="11"/>
                  </a:cubicBezTo>
                  <a:cubicBezTo>
                    <a:pt x="28" y="12"/>
                    <a:pt x="28" y="12"/>
                    <a:pt x="27" y="13"/>
                  </a:cubicBezTo>
                  <a:close/>
                  <a:moveTo>
                    <a:pt x="26" y="6"/>
                  </a:moveTo>
                  <a:cubicBezTo>
                    <a:pt x="27" y="7"/>
                    <a:pt x="27" y="8"/>
                    <a:pt x="26" y="8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8" y="26"/>
                    <a:pt x="7" y="26"/>
                    <a:pt x="7" y="26"/>
                  </a:cubicBezTo>
                  <a:cubicBezTo>
                    <a:pt x="6" y="25"/>
                    <a:pt x="6" y="24"/>
                    <a:pt x="7" y="23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5" y="5"/>
                    <a:pt x="26" y="5"/>
                    <a:pt x="2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9" name="iś1iďê"/>
            <p:cNvSpPr/>
            <p:nvPr/>
          </p:nvSpPr>
          <p:spPr bwMode="auto">
            <a:xfrm>
              <a:off x="7190493" y="2234726"/>
              <a:ext cx="102609" cy="106274"/>
            </a:xfrm>
            <a:custGeom>
              <a:avLst/>
              <a:gdLst>
                <a:gd name="T0" fmla="*/ 36 w 40"/>
                <a:gd name="T1" fmla="*/ 34 h 42"/>
                <a:gd name="T2" fmla="*/ 32 w 40"/>
                <a:gd name="T3" fmla="*/ 37 h 42"/>
                <a:gd name="T4" fmla="*/ 8 w 40"/>
                <a:gd name="T5" fmla="*/ 37 h 42"/>
                <a:gd name="T6" fmla="*/ 4 w 40"/>
                <a:gd name="T7" fmla="*/ 34 h 42"/>
                <a:gd name="T8" fmla="*/ 4 w 40"/>
                <a:gd name="T9" fmla="*/ 7 h 42"/>
                <a:gd name="T10" fmla="*/ 8 w 40"/>
                <a:gd name="T11" fmla="*/ 4 h 42"/>
                <a:gd name="T12" fmla="*/ 30 w 40"/>
                <a:gd name="T13" fmla="*/ 4 h 42"/>
                <a:gd name="T14" fmla="*/ 34 w 40"/>
                <a:gd name="T15" fmla="*/ 0 h 42"/>
                <a:gd name="T16" fmla="*/ 4 w 40"/>
                <a:gd name="T17" fmla="*/ 0 h 42"/>
                <a:gd name="T18" fmla="*/ 0 w 40"/>
                <a:gd name="T19" fmla="*/ 5 h 42"/>
                <a:gd name="T20" fmla="*/ 0 w 40"/>
                <a:gd name="T21" fmla="*/ 38 h 42"/>
                <a:gd name="T22" fmla="*/ 4 w 40"/>
                <a:gd name="T23" fmla="*/ 42 h 42"/>
                <a:gd name="T24" fmla="*/ 36 w 40"/>
                <a:gd name="T25" fmla="*/ 42 h 42"/>
                <a:gd name="T26" fmla="*/ 40 w 40"/>
                <a:gd name="T27" fmla="*/ 38 h 42"/>
                <a:gd name="T28" fmla="*/ 40 w 40"/>
                <a:gd name="T29" fmla="*/ 15 h 42"/>
                <a:gd name="T30" fmla="*/ 36 w 40"/>
                <a:gd name="T31" fmla="*/ 19 h 42"/>
                <a:gd name="T32" fmla="*/ 36 w 40"/>
                <a:gd name="T33" fmla="*/ 3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42">
                  <a:moveTo>
                    <a:pt x="36" y="34"/>
                  </a:moveTo>
                  <a:cubicBezTo>
                    <a:pt x="36" y="36"/>
                    <a:pt x="34" y="37"/>
                    <a:pt x="32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6" y="37"/>
                    <a:pt x="4" y="36"/>
                    <a:pt x="4" y="3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6" y="4"/>
                    <a:pt x="8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2" y="42"/>
                    <a:pt x="4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8" y="42"/>
                    <a:pt x="40" y="40"/>
                    <a:pt x="40" y="38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6" y="19"/>
                    <a:pt x="36" y="19"/>
                    <a:pt x="36" y="19"/>
                  </a:cubicBezTo>
                  <a:lnTo>
                    <a:pt x="36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0" name="íṥḷïḍê"/>
            <p:cNvSpPr/>
            <p:nvPr/>
          </p:nvSpPr>
          <p:spPr bwMode="auto">
            <a:xfrm>
              <a:off x="6871673" y="4104891"/>
              <a:ext cx="156356" cy="157578"/>
            </a:xfrm>
            <a:custGeom>
              <a:avLst/>
              <a:gdLst>
                <a:gd name="T0" fmla="*/ 56 w 62"/>
                <a:gd name="T1" fmla="*/ 27 h 62"/>
                <a:gd name="T2" fmla="*/ 56 w 62"/>
                <a:gd name="T3" fmla="*/ 8 h 62"/>
                <a:gd name="T4" fmla="*/ 48 w 62"/>
                <a:gd name="T5" fmla="*/ 0 h 62"/>
                <a:gd name="T6" fmla="*/ 14 w 62"/>
                <a:gd name="T7" fmla="*/ 0 h 62"/>
                <a:gd name="T8" fmla="*/ 6 w 62"/>
                <a:gd name="T9" fmla="*/ 8 h 62"/>
                <a:gd name="T10" fmla="*/ 6 w 62"/>
                <a:gd name="T11" fmla="*/ 27 h 62"/>
                <a:gd name="T12" fmla="*/ 6 w 62"/>
                <a:gd name="T13" fmla="*/ 27 h 62"/>
                <a:gd name="T14" fmla="*/ 0 w 62"/>
                <a:gd name="T15" fmla="*/ 33 h 62"/>
                <a:gd name="T16" fmla="*/ 0 w 62"/>
                <a:gd name="T17" fmla="*/ 57 h 62"/>
                <a:gd name="T18" fmla="*/ 6 w 62"/>
                <a:gd name="T19" fmla="*/ 62 h 62"/>
                <a:gd name="T20" fmla="*/ 56 w 62"/>
                <a:gd name="T21" fmla="*/ 62 h 62"/>
                <a:gd name="T22" fmla="*/ 62 w 62"/>
                <a:gd name="T23" fmla="*/ 57 h 62"/>
                <a:gd name="T24" fmla="*/ 62 w 62"/>
                <a:gd name="T25" fmla="*/ 33 h 62"/>
                <a:gd name="T26" fmla="*/ 56 w 62"/>
                <a:gd name="T27" fmla="*/ 27 h 62"/>
                <a:gd name="T28" fmla="*/ 52 w 62"/>
                <a:gd name="T29" fmla="*/ 27 h 62"/>
                <a:gd name="T30" fmla="*/ 50 w 62"/>
                <a:gd name="T31" fmla="*/ 27 h 62"/>
                <a:gd name="T32" fmla="*/ 31 w 62"/>
                <a:gd name="T33" fmla="*/ 42 h 62"/>
                <a:gd name="T34" fmla="*/ 12 w 62"/>
                <a:gd name="T35" fmla="*/ 27 h 62"/>
                <a:gd name="T36" fmla="*/ 10 w 62"/>
                <a:gd name="T37" fmla="*/ 27 h 62"/>
                <a:gd name="T38" fmla="*/ 10 w 62"/>
                <a:gd name="T39" fmla="*/ 8 h 62"/>
                <a:gd name="T40" fmla="*/ 14 w 62"/>
                <a:gd name="T41" fmla="*/ 4 h 62"/>
                <a:gd name="T42" fmla="*/ 48 w 62"/>
                <a:gd name="T43" fmla="*/ 4 h 62"/>
                <a:gd name="T44" fmla="*/ 52 w 62"/>
                <a:gd name="T45" fmla="*/ 8 h 62"/>
                <a:gd name="T46" fmla="*/ 52 w 62"/>
                <a:gd name="T47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2" h="62">
                  <a:moveTo>
                    <a:pt x="56" y="27"/>
                  </a:moveTo>
                  <a:cubicBezTo>
                    <a:pt x="56" y="8"/>
                    <a:pt x="56" y="8"/>
                    <a:pt x="56" y="8"/>
                  </a:cubicBezTo>
                  <a:cubicBezTo>
                    <a:pt x="56" y="4"/>
                    <a:pt x="52" y="0"/>
                    <a:pt x="4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0" y="0"/>
                    <a:pt x="6" y="4"/>
                    <a:pt x="6" y="8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3" y="27"/>
                    <a:pt x="0" y="30"/>
                    <a:pt x="0" y="33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0"/>
                    <a:pt x="3" y="62"/>
                    <a:pt x="6" y="62"/>
                  </a:cubicBezTo>
                  <a:cubicBezTo>
                    <a:pt x="56" y="62"/>
                    <a:pt x="56" y="62"/>
                    <a:pt x="56" y="62"/>
                  </a:cubicBezTo>
                  <a:cubicBezTo>
                    <a:pt x="59" y="62"/>
                    <a:pt x="62" y="60"/>
                    <a:pt x="62" y="57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2" y="30"/>
                    <a:pt x="59" y="27"/>
                    <a:pt x="56" y="27"/>
                  </a:cubicBezTo>
                  <a:close/>
                  <a:moveTo>
                    <a:pt x="52" y="27"/>
                  </a:moveTo>
                  <a:cubicBezTo>
                    <a:pt x="50" y="27"/>
                    <a:pt x="50" y="27"/>
                    <a:pt x="50" y="27"/>
                  </a:cubicBezTo>
                  <a:cubicBezTo>
                    <a:pt x="48" y="36"/>
                    <a:pt x="40" y="42"/>
                    <a:pt x="31" y="42"/>
                  </a:cubicBezTo>
                  <a:cubicBezTo>
                    <a:pt x="22" y="42"/>
                    <a:pt x="14" y="36"/>
                    <a:pt x="12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6"/>
                    <a:pt x="12" y="4"/>
                    <a:pt x="14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50" y="4"/>
                    <a:pt x="52" y="6"/>
                    <a:pt x="52" y="8"/>
                  </a:cubicBezTo>
                  <a:lnTo>
                    <a:pt x="52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1" name="îş1íḑé"/>
            <p:cNvSpPr/>
            <p:nvPr/>
          </p:nvSpPr>
          <p:spPr bwMode="auto">
            <a:xfrm>
              <a:off x="6921756" y="4125657"/>
              <a:ext cx="61077" cy="68406"/>
            </a:xfrm>
            <a:custGeom>
              <a:avLst/>
              <a:gdLst>
                <a:gd name="T0" fmla="*/ 36 w 50"/>
                <a:gd name="T1" fmla="*/ 0 h 56"/>
                <a:gd name="T2" fmla="*/ 15 w 50"/>
                <a:gd name="T3" fmla="*/ 0 h 56"/>
                <a:gd name="T4" fmla="*/ 15 w 50"/>
                <a:gd name="T5" fmla="*/ 31 h 56"/>
                <a:gd name="T6" fmla="*/ 0 w 50"/>
                <a:gd name="T7" fmla="*/ 31 h 56"/>
                <a:gd name="T8" fmla="*/ 25 w 50"/>
                <a:gd name="T9" fmla="*/ 56 h 56"/>
                <a:gd name="T10" fmla="*/ 50 w 50"/>
                <a:gd name="T11" fmla="*/ 31 h 56"/>
                <a:gd name="T12" fmla="*/ 36 w 50"/>
                <a:gd name="T13" fmla="*/ 31 h 56"/>
                <a:gd name="T14" fmla="*/ 36 w 50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56">
                  <a:moveTo>
                    <a:pt x="36" y="0"/>
                  </a:moveTo>
                  <a:lnTo>
                    <a:pt x="15" y="0"/>
                  </a:lnTo>
                  <a:lnTo>
                    <a:pt x="15" y="31"/>
                  </a:lnTo>
                  <a:lnTo>
                    <a:pt x="0" y="31"/>
                  </a:lnTo>
                  <a:lnTo>
                    <a:pt x="25" y="56"/>
                  </a:lnTo>
                  <a:lnTo>
                    <a:pt x="50" y="31"/>
                  </a:lnTo>
                  <a:lnTo>
                    <a:pt x="36" y="31"/>
                  </a:ln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2" name="îṩľiḑé"/>
            <p:cNvSpPr/>
            <p:nvPr/>
          </p:nvSpPr>
          <p:spPr bwMode="auto">
            <a:xfrm>
              <a:off x="7150182" y="3646817"/>
              <a:ext cx="122153" cy="156356"/>
            </a:xfrm>
            <a:custGeom>
              <a:avLst/>
              <a:gdLst>
                <a:gd name="T0" fmla="*/ 43 w 48"/>
                <a:gd name="T1" fmla="*/ 0 h 62"/>
                <a:gd name="T2" fmla="*/ 5 w 48"/>
                <a:gd name="T3" fmla="*/ 0 h 62"/>
                <a:gd name="T4" fmla="*/ 0 w 48"/>
                <a:gd name="T5" fmla="*/ 5 h 62"/>
                <a:gd name="T6" fmla="*/ 0 w 48"/>
                <a:gd name="T7" fmla="*/ 57 h 62"/>
                <a:gd name="T8" fmla="*/ 5 w 48"/>
                <a:gd name="T9" fmla="*/ 62 h 62"/>
                <a:gd name="T10" fmla="*/ 43 w 48"/>
                <a:gd name="T11" fmla="*/ 62 h 62"/>
                <a:gd name="T12" fmla="*/ 48 w 48"/>
                <a:gd name="T13" fmla="*/ 57 h 62"/>
                <a:gd name="T14" fmla="*/ 48 w 48"/>
                <a:gd name="T15" fmla="*/ 5 h 62"/>
                <a:gd name="T16" fmla="*/ 43 w 48"/>
                <a:gd name="T17" fmla="*/ 0 h 62"/>
                <a:gd name="T18" fmla="*/ 23 w 48"/>
                <a:gd name="T19" fmla="*/ 56 h 62"/>
                <a:gd name="T20" fmla="*/ 13 w 48"/>
                <a:gd name="T21" fmla="*/ 46 h 62"/>
                <a:gd name="T22" fmla="*/ 23 w 48"/>
                <a:gd name="T23" fmla="*/ 36 h 62"/>
                <a:gd name="T24" fmla="*/ 33 w 48"/>
                <a:gd name="T25" fmla="*/ 46 h 62"/>
                <a:gd name="T26" fmla="*/ 23 w 48"/>
                <a:gd name="T27" fmla="*/ 56 h 62"/>
                <a:gd name="T28" fmla="*/ 35 w 48"/>
                <a:gd name="T29" fmla="*/ 30 h 62"/>
                <a:gd name="T30" fmla="*/ 11 w 48"/>
                <a:gd name="T31" fmla="*/ 30 h 62"/>
                <a:gd name="T32" fmla="*/ 7 w 48"/>
                <a:gd name="T33" fmla="*/ 25 h 62"/>
                <a:gd name="T34" fmla="*/ 11 w 48"/>
                <a:gd name="T35" fmla="*/ 21 h 62"/>
                <a:gd name="T36" fmla="*/ 35 w 48"/>
                <a:gd name="T37" fmla="*/ 21 h 62"/>
                <a:gd name="T38" fmla="*/ 40 w 48"/>
                <a:gd name="T39" fmla="*/ 25 h 62"/>
                <a:gd name="T40" fmla="*/ 35 w 48"/>
                <a:gd name="T41" fmla="*/ 30 h 62"/>
                <a:gd name="T42" fmla="*/ 35 w 48"/>
                <a:gd name="T43" fmla="*/ 17 h 62"/>
                <a:gd name="T44" fmla="*/ 11 w 48"/>
                <a:gd name="T45" fmla="*/ 17 h 62"/>
                <a:gd name="T46" fmla="*/ 7 w 48"/>
                <a:gd name="T47" fmla="*/ 12 h 62"/>
                <a:gd name="T48" fmla="*/ 11 w 48"/>
                <a:gd name="T49" fmla="*/ 7 h 62"/>
                <a:gd name="T50" fmla="*/ 35 w 48"/>
                <a:gd name="T51" fmla="*/ 7 h 62"/>
                <a:gd name="T52" fmla="*/ 40 w 48"/>
                <a:gd name="T53" fmla="*/ 12 h 62"/>
                <a:gd name="T54" fmla="*/ 35 w 48"/>
                <a:gd name="T55" fmla="*/ 1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8" h="62">
                  <a:moveTo>
                    <a:pt x="43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0"/>
                    <a:pt x="2" y="62"/>
                    <a:pt x="5" y="6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46" y="62"/>
                    <a:pt x="48" y="60"/>
                    <a:pt x="48" y="57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2"/>
                    <a:pt x="46" y="0"/>
                    <a:pt x="43" y="0"/>
                  </a:cubicBezTo>
                  <a:close/>
                  <a:moveTo>
                    <a:pt x="23" y="56"/>
                  </a:moveTo>
                  <a:cubicBezTo>
                    <a:pt x="18" y="56"/>
                    <a:pt x="13" y="51"/>
                    <a:pt x="13" y="46"/>
                  </a:cubicBezTo>
                  <a:cubicBezTo>
                    <a:pt x="13" y="41"/>
                    <a:pt x="18" y="36"/>
                    <a:pt x="23" y="36"/>
                  </a:cubicBezTo>
                  <a:cubicBezTo>
                    <a:pt x="29" y="36"/>
                    <a:pt x="33" y="41"/>
                    <a:pt x="33" y="46"/>
                  </a:cubicBezTo>
                  <a:cubicBezTo>
                    <a:pt x="33" y="51"/>
                    <a:pt x="29" y="56"/>
                    <a:pt x="23" y="56"/>
                  </a:cubicBezTo>
                  <a:close/>
                  <a:moveTo>
                    <a:pt x="35" y="30"/>
                  </a:moveTo>
                  <a:cubicBezTo>
                    <a:pt x="11" y="30"/>
                    <a:pt x="11" y="30"/>
                    <a:pt x="11" y="30"/>
                  </a:cubicBezTo>
                  <a:cubicBezTo>
                    <a:pt x="9" y="30"/>
                    <a:pt x="7" y="28"/>
                    <a:pt x="7" y="25"/>
                  </a:cubicBezTo>
                  <a:cubicBezTo>
                    <a:pt x="7" y="23"/>
                    <a:pt x="9" y="21"/>
                    <a:pt x="11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8" y="21"/>
                    <a:pt x="40" y="23"/>
                    <a:pt x="40" y="25"/>
                  </a:cubicBezTo>
                  <a:cubicBezTo>
                    <a:pt x="40" y="28"/>
                    <a:pt x="38" y="30"/>
                    <a:pt x="35" y="30"/>
                  </a:cubicBezTo>
                  <a:close/>
                  <a:moveTo>
                    <a:pt x="35" y="17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9" y="17"/>
                    <a:pt x="7" y="14"/>
                    <a:pt x="7" y="12"/>
                  </a:cubicBezTo>
                  <a:cubicBezTo>
                    <a:pt x="7" y="9"/>
                    <a:pt x="9" y="7"/>
                    <a:pt x="11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8" y="7"/>
                    <a:pt x="40" y="9"/>
                    <a:pt x="40" y="12"/>
                  </a:cubicBezTo>
                  <a:cubicBezTo>
                    <a:pt x="40" y="14"/>
                    <a:pt x="38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3" name="í$1iḍê"/>
            <p:cNvSpPr/>
            <p:nvPr/>
          </p:nvSpPr>
          <p:spPr bwMode="auto">
            <a:xfrm>
              <a:off x="7190493" y="3742096"/>
              <a:ext cx="36646" cy="39089"/>
            </a:xfrm>
            <a:custGeom>
              <a:avLst/>
              <a:gdLst>
                <a:gd name="T0" fmla="*/ 8 w 14"/>
                <a:gd name="T1" fmla="*/ 2 h 15"/>
                <a:gd name="T2" fmla="*/ 8 w 14"/>
                <a:gd name="T3" fmla="*/ 0 h 15"/>
                <a:gd name="T4" fmla="*/ 6 w 14"/>
                <a:gd name="T5" fmla="*/ 0 h 15"/>
                <a:gd name="T6" fmla="*/ 6 w 14"/>
                <a:gd name="T7" fmla="*/ 2 h 15"/>
                <a:gd name="T8" fmla="*/ 0 w 14"/>
                <a:gd name="T9" fmla="*/ 8 h 15"/>
                <a:gd name="T10" fmla="*/ 7 w 14"/>
                <a:gd name="T11" fmla="*/ 15 h 15"/>
                <a:gd name="T12" fmla="*/ 14 w 14"/>
                <a:gd name="T13" fmla="*/ 8 h 15"/>
                <a:gd name="T14" fmla="*/ 8 w 14"/>
                <a:gd name="T15" fmla="*/ 2 h 15"/>
                <a:gd name="T16" fmla="*/ 7 w 14"/>
                <a:gd name="T17" fmla="*/ 13 h 15"/>
                <a:gd name="T18" fmla="*/ 2 w 14"/>
                <a:gd name="T19" fmla="*/ 8 h 15"/>
                <a:gd name="T20" fmla="*/ 6 w 14"/>
                <a:gd name="T21" fmla="*/ 4 h 15"/>
                <a:gd name="T22" fmla="*/ 6 w 14"/>
                <a:gd name="T23" fmla="*/ 10 h 15"/>
                <a:gd name="T24" fmla="*/ 8 w 14"/>
                <a:gd name="T25" fmla="*/ 10 h 15"/>
                <a:gd name="T26" fmla="*/ 8 w 14"/>
                <a:gd name="T27" fmla="*/ 4 h 15"/>
                <a:gd name="T28" fmla="*/ 12 w 14"/>
                <a:gd name="T29" fmla="*/ 8 h 15"/>
                <a:gd name="T30" fmla="*/ 7 w 14"/>
                <a:gd name="T31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8" y="2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12"/>
                    <a:pt x="3" y="15"/>
                    <a:pt x="7" y="15"/>
                  </a:cubicBezTo>
                  <a:cubicBezTo>
                    <a:pt x="11" y="15"/>
                    <a:pt x="14" y="12"/>
                    <a:pt x="14" y="8"/>
                  </a:cubicBezTo>
                  <a:cubicBezTo>
                    <a:pt x="14" y="5"/>
                    <a:pt x="11" y="2"/>
                    <a:pt x="8" y="2"/>
                  </a:cubicBezTo>
                  <a:close/>
                  <a:moveTo>
                    <a:pt x="7" y="13"/>
                  </a:moveTo>
                  <a:cubicBezTo>
                    <a:pt x="4" y="13"/>
                    <a:pt x="2" y="11"/>
                    <a:pt x="2" y="8"/>
                  </a:cubicBezTo>
                  <a:cubicBezTo>
                    <a:pt x="2" y="6"/>
                    <a:pt x="4" y="4"/>
                    <a:pt x="6" y="4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4"/>
                    <a:pt x="12" y="6"/>
                    <a:pt x="12" y="8"/>
                  </a:cubicBezTo>
                  <a:cubicBezTo>
                    <a:pt x="12" y="11"/>
                    <a:pt x="10" y="13"/>
                    <a:pt x="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4" name="ïṧḻíďe"/>
            <p:cNvSpPr/>
            <p:nvPr/>
          </p:nvSpPr>
          <p:spPr bwMode="auto">
            <a:xfrm>
              <a:off x="7175835" y="3706671"/>
              <a:ext cx="68406" cy="8551"/>
            </a:xfrm>
            <a:custGeom>
              <a:avLst/>
              <a:gdLst>
                <a:gd name="T0" fmla="*/ 26 w 27"/>
                <a:gd name="T1" fmla="*/ 0 h 3"/>
                <a:gd name="T2" fmla="*/ 2 w 27"/>
                <a:gd name="T3" fmla="*/ 0 h 3"/>
                <a:gd name="T4" fmla="*/ 0 w 27"/>
                <a:gd name="T5" fmla="*/ 2 h 3"/>
                <a:gd name="T6" fmla="*/ 2 w 27"/>
                <a:gd name="T7" fmla="*/ 3 h 3"/>
                <a:gd name="T8" fmla="*/ 26 w 27"/>
                <a:gd name="T9" fmla="*/ 3 h 3"/>
                <a:gd name="T10" fmla="*/ 27 w 27"/>
                <a:gd name="T11" fmla="*/ 2 h 3"/>
                <a:gd name="T12" fmla="*/ 26 w 27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">
                  <a:moveTo>
                    <a:pt x="2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7" y="3"/>
                    <a:pt x="27" y="3"/>
                    <a:pt x="27" y="2"/>
                  </a:cubicBezTo>
                  <a:cubicBezTo>
                    <a:pt x="27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5" name="íṧ1íďé"/>
            <p:cNvSpPr/>
            <p:nvPr/>
          </p:nvSpPr>
          <p:spPr bwMode="auto">
            <a:xfrm>
              <a:off x="7175835" y="3671247"/>
              <a:ext cx="68406" cy="8551"/>
            </a:xfrm>
            <a:custGeom>
              <a:avLst/>
              <a:gdLst>
                <a:gd name="T0" fmla="*/ 25 w 27"/>
                <a:gd name="T1" fmla="*/ 0 h 3"/>
                <a:gd name="T2" fmla="*/ 2 w 27"/>
                <a:gd name="T3" fmla="*/ 0 h 3"/>
                <a:gd name="T4" fmla="*/ 0 w 27"/>
                <a:gd name="T5" fmla="*/ 2 h 3"/>
                <a:gd name="T6" fmla="*/ 2 w 27"/>
                <a:gd name="T7" fmla="*/ 3 h 3"/>
                <a:gd name="T8" fmla="*/ 25 w 27"/>
                <a:gd name="T9" fmla="*/ 3 h 3"/>
                <a:gd name="T10" fmla="*/ 27 w 27"/>
                <a:gd name="T11" fmla="*/ 2 h 3"/>
                <a:gd name="T12" fmla="*/ 25 w 27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">
                  <a:moveTo>
                    <a:pt x="2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6" y="3"/>
                    <a:pt x="27" y="3"/>
                    <a:pt x="27" y="2"/>
                  </a:cubicBezTo>
                  <a:cubicBezTo>
                    <a:pt x="27" y="1"/>
                    <a:pt x="26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6" name="îṡļïḋê"/>
            <p:cNvSpPr/>
            <p:nvPr/>
          </p:nvSpPr>
          <p:spPr bwMode="auto">
            <a:xfrm>
              <a:off x="5148091" y="3569860"/>
              <a:ext cx="86729" cy="101388"/>
            </a:xfrm>
            <a:custGeom>
              <a:avLst/>
              <a:gdLst>
                <a:gd name="T0" fmla="*/ 18 w 34"/>
                <a:gd name="T1" fmla="*/ 0 h 40"/>
                <a:gd name="T2" fmla="*/ 2 w 34"/>
                <a:gd name="T3" fmla="*/ 15 h 40"/>
                <a:gd name="T4" fmla="*/ 4 w 34"/>
                <a:gd name="T5" fmla="*/ 22 h 40"/>
                <a:gd name="T6" fmla="*/ 0 w 34"/>
                <a:gd name="T7" fmla="*/ 40 h 40"/>
                <a:gd name="T8" fmla="*/ 16 w 34"/>
                <a:gd name="T9" fmla="*/ 29 h 40"/>
                <a:gd name="T10" fmla="*/ 18 w 34"/>
                <a:gd name="T11" fmla="*/ 29 h 40"/>
                <a:gd name="T12" fmla="*/ 34 w 34"/>
                <a:gd name="T13" fmla="*/ 15 h 40"/>
                <a:gd name="T14" fmla="*/ 18 w 34"/>
                <a:gd name="T15" fmla="*/ 0 h 40"/>
                <a:gd name="T16" fmla="*/ 19 w 34"/>
                <a:gd name="T17" fmla="*/ 27 h 40"/>
                <a:gd name="T18" fmla="*/ 19 w 34"/>
                <a:gd name="T19" fmla="*/ 27 h 40"/>
                <a:gd name="T20" fmla="*/ 18 w 34"/>
                <a:gd name="T21" fmla="*/ 27 h 40"/>
                <a:gd name="T22" fmla="*/ 18 w 34"/>
                <a:gd name="T23" fmla="*/ 27 h 40"/>
                <a:gd name="T24" fmla="*/ 18 w 34"/>
                <a:gd name="T25" fmla="*/ 27 h 40"/>
                <a:gd name="T26" fmla="*/ 15 w 34"/>
                <a:gd name="T27" fmla="*/ 26 h 40"/>
                <a:gd name="T28" fmla="*/ 15 w 34"/>
                <a:gd name="T29" fmla="*/ 26 h 40"/>
                <a:gd name="T30" fmla="*/ 15 w 34"/>
                <a:gd name="T31" fmla="*/ 26 h 40"/>
                <a:gd name="T32" fmla="*/ 4 w 34"/>
                <a:gd name="T33" fmla="*/ 34 h 40"/>
                <a:gd name="T34" fmla="*/ 7 w 34"/>
                <a:gd name="T35" fmla="*/ 22 h 40"/>
                <a:gd name="T36" fmla="*/ 7 w 34"/>
                <a:gd name="T37" fmla="*/ 22 h 40"/>
                <a:gd name="T38" fmla="*/ 7 w 34"/>
                <a:gd name="T39" fmla="*/ 22 h 40"/>
                <a:gd name="T40" fmla="*/ 5 w 34"/>
                <a:gd name="T41" fmla="*/ 15 h 40"/>
                <a:gd name="T42" fmla="*/ 18 w 34"/>
                <a:gd name="T43" fmla="*/ 3 h 40"/>
                <a:gd name="T44" fmla="*/ 31 w 34"/>
                <a:gd name="T45" fmla="*/ 15 h 40"/>
                <a:gd name="T46" fmla="*/ 19 w 34"/>
                <a:gd name="T47" fmla="*/ 2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" h="40">
                  <a:moveTo>
                    <a:pt x="18" y="0"/>
                  </a:moveTo>
                  <a:cubicBezTo>
                    <a:pt x="9" y="0"/>
                    <a:pt x="2" y="7"/>
                    <a:pt x="2" y="15"/>
                  </a:cubicBezTo>
                  <a:cubicBezTo>
                    <a:pt x="2" y="17"/>
                    <a:pt x="3" y="20"/>
                    <a:pt x="4" y="22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7" y="29"/>
                    <a:pt x="18" y="29"/>
                  </a:cubicBezTo>
                  <a:cubicBezTo>
                    <a:pt x="26" y="29"/>
                    <a:pt x="34" y="23"/>
                    <a:pt x="34" y="15"/>
                  </a:cubicBezTo>
                  <a:cubicBezTo>
                    <a:pt x="34" y="7"/>
                    <a:pt x="26" y="0"/>
                    <a:pt x="18" y="0"/>
                  </a:cubicBezTo>
                  <a:close/>
                  <a:moveTo>
                    <a:pt x="19" y="27"/>
                  </a:move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7" y="27"/>
                    <a:pt x="16" y="27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6" y="20"/>
                    <a:pt x="5" y="17"/>
                    <a:pt x="5" y="15"/>
                  </a:cubicBezTo>
                  <a:cubicBezTo>
                    <a:pt x="5" y="8"/>
                    <a:pt x="11" y="3"/>
                    <a:pt x="18" y="3"/>
                  </a:cubicBezTo>
                  <a:cubicBezTo>
                    <a:pt x="25" y="3"/>
                    <a:pt x="31" y="8"/>
                    <a:pt x="31" y="15"/>
                  </a:cubicBezTo>
                  <a:cubicBezTo>
                    <a:pt x="31" y="21"/>
                    <a:pt x="26" y="26"/>
                    <a:pt x="19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7" name="ïṡlídê"/>
            <p:cNvSpPr/>
            <p:nvPr/>
          </p:nvSpPr>
          <p:spPr bwMode="auto">
            <a:xfrm>
              <a:off x="5185959" y="3600398"/>
              <a:ext cx="15880" cy="1343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8" name="isḷíḓé"/>
            <p:cNvSpPr/>
            <p:nvPr/>
          </p:nvSpPr>
          <p:spPr bwMode="auto">
            <a:xfrm>
              <a:off x="5165193" y="3600398"/>
              <a:ext cx="15880" cy="1343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9" name="ïslïďé"/>
            <p:cNvSpPr/>
            <p:nvPr/>
          </p:nvSpPr>
          <p:spPr bwMode="auto">
            <a:xfrm>
              <a:off x="5206725" y="3600398"/>
              <a:ext cx="14658" cy="1343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0" name="ïs1ïďé"/>
            <p:cNvSpPr/>
            <p:nvPr/>
          </p:nvSpPr>
          <p:spPr bwMode="auto">
            <a:xfrm>
              <a:off x="6747077" y="3314560"/>
              <a:ext cx="146584" cy="177123"/>
            </a:xfrm>
            <a:custGeom>
              <a:avLst/>
              <a:gdLst>
                <a:gd name="T0" fmla="*/ 52 w 58"/>
                <a:gd name="T1" fmla="*/ 0 h 70"/>
                <a:gd name="T2" fmla="*/ 7 w 58"/>
                <a:gd name="T3" fmla="*/ 0 h 70"/>
                <a:gd name="T4" fmla="*/ 0 w 58"/>
                <a:gd name="T5" fmla="*/ 6 h 70"/>
                <a:gd name="T6" fmla="*/ 0 w 58"/>
                <a:gd name="T7" fmla="*/ 63 h 70"/>
                <a:gd name="T8" fmla="*/ 7 w 58"/>
                <a:gd name="T9" fmla="*/ 70 h 70"/>
                <a:gd name="T10" fmla="*/ 52 w 58"/>
                <a:gd name="T11" fmla="*/ 70 h 70"/>
                <a:gd name="T12" fmla="*/ 58 w 58"/>
                <a:gd name="T13" fmla="*/ 63 h 70"/>
                <a:gd name="T14" fmla="*/ 58 w 58"/>
                <a:gd name="T15" fmla="*/ 6 h 70"/>
                <a:gd name="T16" fmla="*/ 52 w 58"/>
                <a:gd name="T17" fmla="*/ 0 h 70"/>
                <a:gd name="T18" fmla="*/ 30 w 58"/>
                <a:gd name="T19" fmla="*/ 66 h 70"/>
                <a:gd name="T20" fmla="*/ 27 w 58"/>
                <a:gd name="T21" fmla="*/ 66 h 70"/>
                <a:gd name="T22" fmla="*/ 27 w 58"/>
                <a:gd name="T23" fmla="*/ 65 h 70"/>
                <a:gd name="T24" fmla="*/ 27 w 58"/>
                <a:gd name="T25" fmla="*/ 63 h 70"/>
                <a:gd name="T26" fmla="*/ 30 w 58"/>
                <a:gd name="T27" fmla="*/ 63 h 70"/>
                <a:gd name="T28" fmla="*/ 31 w 58"/>
                <a:gd name="T29" fmla="*/ 65 h 70"/>
                <a:gd name="T30" fmla="*/ 30 w 58"/>
                <a:gd name="T31" fmla="*/ 66 h 70"/>
                <a:gd name="T32" fmla="*/ 55 w 58"/>
                <a:gd name="T33" fmla="*/ 58 h 70"/>
                <a:gd name="T34" fmla="*/ 52 w 58"/>
                <a:gd name="T35" fmla="*/ 61 h 70"/>
                <a:gd name="T36" fmla="*/ 7 w 58"/>
                <a:gd name="T37" fmla="*/ 61 h 70"/>
                <a:gd name="T38" fmla="*/ 3 w 58"/>
                <a:gd name="T39" fmla="*/ 58 h 70"/>
                <a:gd name="T40" fmla="*/ 3 w 58"/>
                <a:gd name="T41" fmla="*/ 6 h 70"/>
                <a:gd name="T42" fmla="*/ 7 w 58"/>
                <a:gd name="T43" fmla="*/ 3 h 70"/>
                <a:gd name="T44" fmla="*/ 52 w 58"/>
                <a:gd name="T45" fmla="*/ 3 h 70"/>
                <a:gd name="T46" fmla="*/ 55 w 58"/>
                <a:gd name="T47" fmla="*/ 6 h 70"/>
                <a:gd name="T48" fmla="*/ 55 w 58"/>
                <a:gd name="T49" fmla="*/ 5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8" h="70">
                  <a:moveTo>
                    <a:pt x="52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7"/>
                    <a:pt x="3" y="70"/>
                    <a:pt x="7" y="70"/>
                  </a:cubicBezTo>
                  <a:cubicBezTo>
                    <a:pt x="52" y="70"/>
                    <a:pt x="52" y="70"/>
                    <a:pt x="52" y="70"/>
                  </a:cubicBezTo>
                  <a:cubicBezTo>
                    <a:pt x="55" y="70"/>
                    <a:pt x="58" y="67"/>
                    <a:pt x="58" y="63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58" y="3"/>
                    <a:pt x="55" y="0"/>
                    <a:pt x="52" y="0"/>
                  </a:cubicBezTo>
                  <a:close/>
                  <a:moveTo>
                    <a:pt x="30" y="66"/>
                  </a:moveTo>
                  <a:cubicBezTo>
                    <a:pt x="27" y="66"/>
                    <a:pt x="27" y="66"/>
                    <a:pt x="27" y="66"/>
                  </a:cubicBezTo>
                  <a:cubicBezTo>
                    <a:pt x="27" y="66"/>
                    <a:pt x="27" y="66"/>
                    <a:pt x="27" y="65"/>
                  </a:cubicBezTo>
                  <a:cubicBezTo>
                    <a:pt x="27" y="64"/>
                    <a:pt x="27" y="63"/>
                    <a:pt x="27" y="63"/>
                  </a:cubicBezTo>
                  <a:cubicBezTo>
                    <a:pt x="30" y="63"/>
                    <a:pt x="30" y="63"/>
                    <a:pt x="30" y="63"/>
                  </a:cubicBezTo>
                  <a:cubicBezTo>
                    <a:pt x="31" y="63"/>
                    <a:pt x="31" y="64"/>
                    <a:pt x="31" y="65"/>
                  </a:cubicBezTo>
                  <a:cubicBezTo>
                    <a:pt x="31" y="66"/>
                    <a:pt x="31" y="66"/>
                    <a:pt x="30" y="66"/>
                  </a:cubicBezTo>
                  <a:close/>
                  <a:moveTo>
                    <a:pt x="55" y="58"/>
                  </a:moveTo>
                  <a:cubicBezTo>
                    <a:pt x="55" y="60"/>
                    <a:pt x="54" y="61"/>
                    <a:pt x="52" y="61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5" y="61"/>
                    <a:pt x="3" y="60"/>
                    <a:pt x="3" y="58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3"/>
                    <a:pt x="7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4" y="3"/>
                    <a:pt x="55" y="4"/>
                    <a:pt x="55" y="6"/>
                  </a:cubicBezTo>
                  <a:lnTo>
                    <a:pt x="55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1" name="îsľïḑe"/>
            <p:cNvSpPr/>
            <p:nvPr/>
          </p:nvSpPr>
          <p:spPr bwMode="auto">
            <a:xfrm>
              <a:off x="6772729" y="3364642"/>
              <a:ext cx="42754" cy="70849"/>
            </a:xfrm>
            <a:custGeom>
              <a:avLst/>
              <a:gdLst>
                <a:gd name="T0" fmla="*/ 3 w 17"/>
                <a:gd name="T1" fmla="*/ 0 h 28"/>
                <a:gd name="T2" fmla="*/ 0 w 17"/>
                <a:gd name="T3" fmla="*/ 11 h 28"/>
                <a:gd name="T4" fmla="*/ 13 w 17"/>
                <a:gd name="T5" fmla="*/ 28 h 28"/>
                <a:gd name="T6" fmla="*/ 17 w 17"/>
                <a:gd name="T7" fmla="*/ 11 h 28"/>
                <a:gd name="T8" fmla="*/ 3 w 17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8">
                  <a:moveTo>
                    <a:pt x="3" y="0"/>
                  </a:moveTo>
                  <a:cubicBezTo>
                    <a:pt x="1" y="3"/>
                    <a:pt x="0" y="7"/>
                    <a:pt x="0" y="11"/>
                  </a:cubicBezTo>
                  <a:cubicBezTo>
                    <a:pt x="0" y="19"/>
                    <a:pt x="6" y="26"/>
                    <a:pt x="13" y="28"/>
                  </a:cubicBezTo>
                  <a:cubicBezTo>
                    <a:pt x="17" y="11"/>
                    <a:pt x="17" y="11"/>
                    <a:pt x="17" y="11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2" name="ïṣḻiḋe"/>
            <p:cNvSpPr/>
            <p:nvPr/>
          </p:nvSpPr>
          <p:spPr bwMode="auto">
            <a:xfrm>
              <a:off x="6782501" y="3345098"/>
              <a:ext cx="84286" cy="45197"/>
            </a:xfrm>
            <a:custGeom>
              <a:avLst/>
              <a:gdLst>
                <a:gd name="T0" fmla="*/ 33 w 33"/>
                <a:gd name="T1" fmla="*/ 18 h 18"/>
                <a:gd name="T2" fmla="*/ 15 w 33"/>
                <a:gd name="T3" fmla="*/ 0 h 18"/>
                <a:gd name="T4" fmla="*/ 0 w 33"/>
                <a:gd name="T5" fmla="*/ 7 h 18"/>
                <a:gd name="T6" fmla="*/ 15 w 33"/>
                <a:gd name="T7" fmla="*/ 18 h 18"/>
                <a:gd name="T8" fmla="*/ 33 w 33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8">
                  <a:moveTo>
                    <a:pt x="33" y="18"/>
                  </a:moveTo>
                  <a:cubicBezTo>
                    <a:pt x="33" y="8"/>
                    <a:pt x="25" y="0"/>
                    <a:pt x="15" y="0"/>
                  </a:cubicBezTo>
                  <a:cubicBezTo>
                    <a:pt x="9" y="0"/>
                    <a:pt x="3" y="3"/>
                    <a:pt x="0" y="7"/>
                  </a:cubicBezTo>
                  <a:cubicBezTo>
                    <a:pt x="15" y="18"/>
                    <a:pt x="15" y="18"/>
                    <a:pt x="15" y="18"/>
                  </a:cubicBezTo>
                  <a:lnTo>
                    <a:pt x="33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3" name="îṩḷiḋê"/>
            <p:cNvSpPr/>
            <p:nvPr/>
          </p:nvSpPr>
          <p:spPr bwMode="auto">
            <a:xfrm>
              <a:off x="6810596" y="3392738"/>
              <a:ext cx="56190" cy="45197"/>
            </a:xfrm>
            <a:custGeom>
              <a:avLst/>
              <a:gdLst>
                <a:gd name="T0" fmla="*/ 0 w 22"/>
                <a:gd name="T1" fmla="*/ 18 h 18"/>
                <a:gd name="T2" fmla="*/ 4 w 22"/>
                <a:gd name="T3" fmla="*/ 18 h 18"/>
                <a:gd name="T4" fmla="*/ 22 w 22"/>
                <a:gd name="T5" fmla="*/ 0 h 18"/>
                <a:gd name="T6" fmla="*/ 4 w 22"/>
                <a:gd name="T7" fmla="*/ 0 h 18"/>
                <a:gd name="T8" fmla="*/ 0 w 22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8">
                  <a:moveTo>
                    <a:pt x="0" y="18"/>
                  </a:moveTo>
                  <a:cubicBezTo>
                    <a:pt x="1" y="18"/>
                    <a:pt x="2" y="18"/>
                    <a:pt x="4" y="18"/>
                  </a:cubicBezTo>
                  <a:cubicBezTo>
                    <a:pt x="14" y="18"/>
                    <a:pt x="22" y="10"/>
                    <a:pt x="22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4" name="íS1íḓê"/>
            <p:cNvSpPr/>
            <p:nvPr/>
          </p:nvSpPr>
          <p:spPr bwMode="auto">
            <a:xfrm>
              <a:off x="6653019" y="3849591"/>
              <a:ext cx="188116" cy="163685"/>
            </a:xfrm>
            <a:custGeom>
              <a:avLst/>
              <a:gdLst>
                <a:gd name="T0" fmla="*/ 70 w 74"/>
                <a:gd name="T1" fmla="*/ 56 h 65"/>
                <a:gd name="T2" fmla="*/ 64 w 74"/>
                <a:gd name="T3" fmla="*/ 56 h 65"/>
                <a:gd name="T4" fmla="*/ 71 w 74"/>
                <a:gd name="T5" fmla="*/ 47 h 65"/>
                <a:gd name="T6" fmla="*/ 71 w 74"/>
                <a:gd name="T7" fmla="*/ 9 h 65"/>
                <a:gd name="T8" fmla="*/ 62 w 74"/>
                <a:gd name="T9" fmla="*/ 0 h 65"/>
                <a:gd name="T10" fmla="*/ 13 w 74"/>
                <a:gd name="T11" fmla="*/ 0 h 65"/>
                <a:gd name="T12" fmla="*/ 4 w 74"/>
                <a:gd name="T13" fmla="*/ 9 h 65"/>
                <a:gd name="T14" fmla="*/ 4 w 74"/>
                <a:gd name="T15" fmla="*/ 47 h 65"/>
                <a:gd name="T16" fmla="*/ 10 w 74"/>
                <a:gd name="T17" fmla="*/ 56 h 65"/>
                <a:gd name="T18" fmla="*/ 4 w 74"/>
                <a:gd name="T19" fmla="*/ 56 h 65"/>
                <a:gd name="T20" fmla="*/ 0 w 74"/>
                <a:gd name="T21" fmla="*/ 60 h 65"/>
                <a:gd name="T22" fmla="*/ 4 w 74"/>
                <a:gd name="T23" fmla="*/ 65 h 65"/>
                <a:gd name="T24" fmla="*/ 70 w 74"/>
                <a:gd name="T25" fmla="*/ 65 h 65"/>
                <a:gd name="T26" fmla="*/ 74 w 74"/>
                <a:gd name="T27" fmla="*/ 60 h 65"/>
                <a:gd name="T28" fmla="*/ 70 w 74"/>
                <a:gd name="T29" fmla="*/ 56 h 65"/>
                <a:gd name="T30" fmla="*/ 43 w 74"/>
                <a:gd name="T31" fmla="*/ 63 h 65"/>
                <a:gd name="T32" fmla="*/ 30 w 74"/>
                <a:gd name="T33" fmla="*/ 63 h 65"/>
                <a:gd name="T34" fmla="*/ 29 w 74"/>
                <a:gd name="T35" fmla="*/ 62 h 65"/>
                <a:gd name="T36" fmla="*/ 30 w 74"/>
                <a:gd name="T37" fmla="*/ 60 h 65"/>
                <a:gd name="T38" fmla="*/ 43 w 74"/>
                <a:gd name="T39" fmla="*/ 60 h 65"/>
                <a:gd name="T40" fmla="*/ 45 w 74"/>
                <a:gd name="T41" fmla="*/ 62 h 65"/>
                <a:gd name="T42" fmla="*/ 43 w 74"/>
                <a:gd name="T43" fmla="*/ 63 h 65"/>
                <a:gd name="T44" fmla="*/ 13 w 74"/>
                <a:gd name="T45" fmla="*/ 52 h 65"/>
                <a:gd name="T46" fmla="*/ 8 w 74"/>
                <a:gd name="T47" fmla="*/ 47 h 65"/>
                <a:gd name="T48" fmla="*/ 8 w 74"/>
                <a:gd name="T49" fmla="*/ 9 h 65"/>
                <a:gd name="T50" fmla="*/ 13 w 74"/>
                <a:gd name="T51" fmla="*/ 4 h 65"/>
                <a:gd name="T52" fmla="*/ 62 w 74"/>
                <a:gd name="T53" fmla="*/ 4 h 65"/>
                <a:gd name="T54" fmla="*/ 67 w 74"/>
                <a:gd name="T55" fmla="*/ 9 h 65"/>
                <a:gd name="T56" fmla="*/ 67 w 74"/>
                <a:gd name="T57" fmla="*/ 47 h 65"/>
                <a:gd name="T58" fmla="*/ 62 w 74"/>
                <a:gd name="T59" fmla="*/ 52 h 65"/>
                <a:gd name="T60" fmla="*/ 13 w 74"/>
                <a:gd name="T61" fmla="*/ 5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4" h="65">
                  <a:moveTo>
                    <a:pt x="70" y="56"/>
                  </a:moveTo>
                  <a:cubicBezTo>
                    <a:pt x="64" y="56"/>
                    <a:pt x="64" y="56"/>
                    <a:pt x="64" y="56"/>
                  </a:cubicBezTo>
                  <a:cubicBezTo>
                    <a:pt x="68" y="55"/>
                    <a:pt x="71" y="51"/>
                    <a:pt x="71" y="47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4"/>
                    <a:pt x="67" y="0"/>
                    <a:pt x="6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8" y="0"/>
                    <a:pt x="4" y="4"/>
                    <a:pt x="4" y="9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4" y="51"/>
                    <a:pt x="6" y="55"/>
                    <a:pt x="10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2" y="56"/>
                    <a:pt x="0" y="58"/>
                    <a:pt x="0" y="60"/>
                  </a:cubicBezTo>
                  <a:cubicBezTo>
                    <a:pt x="0" y="63"/>
                    <a:pt x="2" y="65"/>
                    <a:pt x="4" y="65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2" y="65"/>
                    <a:pt x="74" y="63"/>
                    <a:pt x="74" y="60"/>
                  </a:cubicBezTo>
                  <a:cubicBezTo>
                    <a:pt x="74" y="58"/>
                    <a:pt x="72" y="56"/>
                    <a:pt x="70" y="56"/>
                  </a:cubicBezTo>
                  <a:close/>
                  <a:moveTo>
                    <a:pt x="43" y="63"/>
                  </a:moveTo>
                  <a:cubicBezTo>
                    <a:pt x="30" y="63"/>
                    <a:pt x="30" y="63"/>
                    <a:pt x="30" y="63"/>
                  </a:cubicBezTo>
                  <a:cubicBezTo>
                    <a:pt x="30" y="63"/>
                    <a:pt x="29" y="62"/>
                    <a:pt x="29" y="62"/>
                  </a:cubicBezTo>
                  <a:cubicBezTo>
                    <a:pt x="29" y="61"/>
                    <a:pt x="30" y="60"/>
                    <a:pt x="30" y="60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4" y="60"/>
                    <a:pt x="45" y="61"/>
                    <a:pt x="45" y="62"/>
                  </a:cubicBezTo>
                  <a:cubicBezTo>
                    <a:pt x="45" y="62"/>
                    <a:pt x="44" y="63"/>
                    <a:pt x="43" y="63"/>
                  </a:cubicBezTo>
                  <a:close/>
                  <a:moveTo>
                    <a:pt x="13" y="52"/>
                  </a:moveTo>
                  <a:cubicBezTo>
                    <a:pt x="10" y="52"/>
                    <a:pt x="8" y="50"/>
                    <a:pt x="8" y="47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6"/>
                    <a:pt x="10" y="4"/>
                    <a:pt x="13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4" y="4"/>
                    <a:pt x="67" y="6"/>
                    <a:pt x="67" y="9"/>
                  </a:cubicBezTo>
                  <a:cubicBezTo>
                    <a:pt x="67" y="47"/>
                    <a:pt x="67" y="47"/>
                    <a:pt x="67" y="47"/>
                  </a:cubicBezTo>
                  <a:cubicBezTo>
                    <a:pt x="67" y="50"/>
                    <a:pt x="64" y="52"/>
                    <a:pt x="62" y="52"/>
                  </a:cubicBezTo>
                  <a:lnTo>
                    <a:pt x="13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5" name="íṣľïďe"/>
            <p:cNvSpPr/>
            <p:nvPr/>
          </p:nvSpPr>
          <p:spPr bwMode="auto">
            <a:xfrm>
              <a:off x="6770286" y="3885015"/>
              <a:ext cx="30539" cy="659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6" name="ïşļíḓê"/>
            <p:cNvSpPr/>
            <p:nvPr/>
          </p:nvSpPr>
          <p:spPr bwMode="auto">
            <a:xfrm>
              <a:off x="6731197" y="3899673"/>
              <a:ext cx="30539" cy="5130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7" name="íṡļîḍe"/>
            <p:cNvSpPr/>
            <p:nvPr/>
          </p:nvSpPr>
          <p:spPr bwMode="auto">
            <a:xfrm>
              <a:off x="6693329" y="3922883"/>
              <a:ext cx="30539" cy="2809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8" name="ïṣḷiḋé"/>
            <p:cNvSpPr/>
            <p:nvPr/>
          </p:nvSpPr>
          <p:spPr bwMode="auto">
            <a:xfrm>
              <a:off x="7216145" y="4323545"/>
              <a:ext cx="25653" cy="2443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9" name="ïŝḻiḍê"/>
            <p:cNvSpPr/>
            <p:nvPr/>
          </p:nvSpPr>
          <p:spPr bwMode="auto">
            <a:xfrm>
              <a:off x="7194157" y="4293007"/>
              <a:ext cx="174679" cy="153913"/>
            </a:xfrm>
            <a:custGeom>
              <a:avLst/>
              <a:gdLst>
                <a:gd name="T0" fmla="*/ 62 w 69"/>
                <a:gd name="T1" fmla="*/ 1 h 61"/>
                <a:gd name="T2" fmla="*/ 39 w 69"/>
                <a:gd name="T3" fmla="*/ 1 h 61"/>
                <a:gd name="T4" fmla="*/ 33 w 69"/>
                <a:gd name="T5" fmla="*/ 8 h 61"/>
                <a:gd name="T6" fmla="*/ 33 w 69"/>
                <a:gd name="T7" fmla="*/ 12 h 61"/>
                <a:gd name="T8" fmla="*/ 28 w 69"/>
                <a:gd name="T9" fmla="*/ 12 h 61"/>
                <a:gd name="T10" fmla="*/ 28 w 69"/>
                <a:gd name="T11" fmla="*/ 7 h 61"/>
                <a:gd name="T12" fmla="*/ 22 w 69"/>
                <a:gd name="T13" fmla="*/ 0 h 61"/>
                <a:gd name="T14" fmla="*/ 6 w 69"/>
                <a:gd name="T15" fmla="*/ 0 h 61"/>
                <a:gd name="T16" fmla="*/ 0 w 69"/>
                <a:gd name="T17" fmla="*/ 7 h 61"/>
                <a:gd name="T18" fmla="*/ 0 w 69"/>
                <a:gd name="T19" fmla="*/ 54 h 61"/>
                <a:gd name="T20" fmla="*/ 6 w 69"/>
                <a:gd name="T21" fmla="*/ 61 h 61"/>
                <a:gd name="T22" fmla="*/ 22 w 69"/>
                <a:gd name="T23" fmla="*/ 61 h 61"/>
                <a:gd name="T24" fmla="*/ 28 w 69"/>
                <a:gd name="T25" fmla="*/ 54 h 61"/>
                <a:gd name="T26" fmla="*/ 28 w 69"/>
                <a:gd name="T27" fmla="*/ 19 h 61"/>
                <a:gd name="T28" fmla="*/ 33 w 69"/>
                <a:gd name="T29" fmla="*/ 19 h 61"/>
                <a:gd name="T30" fmla="*/ 33 w 69"/>
                <a:gd name="T31" fmla="*/ 22 h 61"/>
                <a:gd name="T32" fmla="*/ 39 w 69"/>
                <a:gd name="T33" fmla="*/ 29 h 61"/>
                <a:gd name="T34" fmla="*/ 62 w 69"/>
                <a:gd name="T35" fmla="*/ 29 h 61"/>
                <a:gd name="T36" fmla="*/ 69 w 69"/>
                <a:gd name="T37" fmla="*/ 22 h 61"/>
                <a:gd name="T38" fmla="*/ 69 w 69"/>
                <a:gd name="T39" fmla="*/ 8 h 61"/>
                <a:gd name="T40" fmla="*/ 62 w 69"/>
                <a:gd name="T41" fmla="*/ 1 h 61"/>
                <a:gd name="T42" fmla="*/ 21 w 69"/>
                <a:gd name="T43" fmla="*/ 54 h 61"/>
                <a:gd name="T44" fmla="*/ 6 w 69"/>
                <a:gd name="T45" fmla="*/ 54 h 61"/>
                <a:gd name="T46" fmla="*/ 4 w 69"/>
                <a:gd name="T47" fmla="*/ 52 h 61"/>
                <a:gd name="T48" fmla="*/ 6 w 69"/>
                <a:gd name="T49" fmla="*/ 49 h 61"/>
                <a:gd name="T50" fmla="*/ 21 w 69"/>
                <a:gd name="T51" fmla="*/ 49 h 61"/>
                <a:gd name="T52" fmla="*/ 23 w 69"/>
                <a:gd name="T53" fmla="*/ 52 h 61"/>
                <a:gd name="T54" fmla="*/ 21 w 69"/>
                <a:gd name="T55" fmla="*/ 54 h 61"/>
                <a:gd name="T56" fmla="*/ 14 w 69"/>
                <a:gd name="T57" fmla="*/ 27 h 61"/>
                <a:gd name="T58" fmla="*/ 4 w 69"/>
                <a:gd name="T59" fmla="*/ 17 h 61"/>
                <a:gd name="T60" fmla="*/ 14 w 69"/>
                <a:gd name="T61" fmla="*/ 7 h 61"/>
                <a:gd name="T62" fmla="*/ 24 w 69"/>
                <a:gd name="T63" fmla="*/ 17 h 61"/>
                <a:gd name="T64" fmla="*/ 14 w 69"/>
                <a:gd name="T65" fmla="*/ 27 h 61"/>
                <a:gd name="T66" fmla="*/ 63 w 69"/>
                <a:gd name="T67" fmla="*/ 22 h 61"/>
                <a:gd name="T68" fmla="*/ 62 w 69"/>
                <a:gd name="T69" fmla="*/ 23 h 61"/>
                <a:gd name="T70" fmla="*/ 39 w 69"/>
                <a:gd name="T71" fmla="*/ 23 h 61"/>
                <a:gd name="T72" fmla="*/ 38 w 69"/>
                <a:gd name="T73" fmla="*/ 22 h 61"/>
                <a:gd name="T74" fmla="*/ 38 w 69"/>
                <a:gd name="T75" fmla="*/ 8 h 61"/>
                <a:gd name="T76" fmla="*/ 39 w 69"/>
                <a:gd name="T77" fmla="*/ 7 h 61"/>
                <a:gd name="T78" fmla="*/ 62 w 69"/>
                <a:gd name="T79" fmla="*/ 7 h 61"/>
                <a:gd name="T80" fmla="*/ 63 w 69"/>
                <a:gd name="T81" fmla="*/ 8 h 61"/>
                <a:gd name="T82" fmla="*/ 63 w 69"/>
                <a:gd name="T83" fmla="*/ 2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9" h="61">
                  <a:moveTo>
                    <a:pt x="62" y="1"/>
                  </a:moveTo>
                  <a:cubicBezTo>
                    <a:pt x="39" y="1"/>
                    <a:pt x="39" y="1"/>
                    <a:pt x="39" y="1"/>
                  </a:cubicBezTo>
                  <a:cubicBezTo>
                    <a:pt x="36" y="1"/>
                    <a:pt x="33" y="4"/>
                    <a:pt x="33" y="8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3"/>
                    <a:pt x="25" y="0"/>
                    <a:pt x="2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8"/>
                    <a:pt x="3" y="61"/>
                    <a:pt x="6" y="61"/>
                  </a:cubicBezTo>
                  <a:cubicBezTo>
                    <a:pt x="22" y="61"/>
                    <a:pt x="22" y="61"/>
                    <a:pt x="22" y="61"/>
                  </a:cubicBezTo>
                  <a:cubicBezTo>
                    <a:pt x="25" y="61"/>
                    <a:pt x="28" y="58"/>
                    <a:pt x="28" y="54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6"/>
                    <a:pt x="36" y="29"/>
                    <a:pt x="39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6" y="29"/>
                    <a:pt x="69" y="26"/>
                    <a:pt x="69" y="22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9" y="4"/>
                    <a:pt x="66" y="1"/>
                    <a:pt x="62" y="1"/>
                  </a:cubicBezTo>
                  <a:close/>
                  <a:moveTo>
                    <a:pt x="21" y="54"/>
                  </a:moveTo>
                  <a:cubicBezTo>
                    <a:pt x="6" y="54"/>
                    <a:pt x="6" y="54"/>
                    <a:pt x="6" y="54"/>
                  </a:cubicBezTo>
                  <a:cubicBezTo>
                    <a:pt x="5" y="54"/>
                    <a:pt x="4" y="53"/>
                    <a:pt x="4" y="52"/>
                  </a:cubicBezTo>
                  <a:cubicBezTo>
                    <a:pt x="4" y="50"/>
                    <a:pt x="5" y="49"/>
                    <a:pt x="6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2" y="49"/>
                    <a:pt x="23" y="50"/>
                    <a:pt x="23" y="52"/>
                  </a:cubicBezTo>
                  <a:cubicBezTo>
                    <a:pt x="23" y="53"/>
                    <a:pt x="22" y="54"/>
                    <a:pt x="21" y="54"/>
                  </a:cubicBezTo>
                  <a:close/>
                  <a:moveTo>
                    <a:pt x="14" y="27"/>
                  </a:moveTo>
                  <a:cubicBezTo>
                    <a:pt x="8" y="27"/>
                    <a:pt x="4" y="23"/>
                    <a:pt x="4" y="17"/>
                  </a:cubicBezTo>
                  <a:cubicBezTo>
                    <a:pt x="4" y="11"/>
                    <a:pt x="8" y="7"/>
                    <a:pt x="14" y="7"/>
                  </a:cubicBezTo>
                  <a:cubicBezTo>
                    <a:pt x="20" y="7"/>
                    <a:pt x="24" y="11"/>
                    <a:pt x="24" y="17"/>
                  </a:cubicBezTo>
                  <a:cubicBezTo>
                    <a:pt x="24" y="23"/>
                    <a:pt x="20" y="27"/>
                    <a:pt x="14" y="27"/>
                  </a:cubicBezTo>
                  <a:close/>
                  <a:moveTo>
                    <a:pt x="63" y="22"/>
                  </a:moveTo>
                  <a:cubicBezTo>
                    <a:pt x="63" y="23"/>
                    <a:pt x="63" y="23"/>
                    <a:pt x="62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23"/>
                    <a:pt x="38" y="23"/>
                    <a:pt x="38" y="2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7"/>
                    <a:pt x="39" y="7"/>
                    <a:pt x="39" y="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3" y="7"/>
                    <a:pt x="63" y="7"/>
                    <a:pt x="63" y="8"/>
                  </a:cubicBezTo>
                  <a:lnTo>
                    <a:pt x="63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0" name="î$ľîḍê"/>
            <p:cNvSpPr/>
            <p:nvPr/>
          </p:nvSpPr>
          <p:spPr bwMode="auto">
            <a:xfrm>
              <a:off x="3858154" y="2524228"/>
              <a:ext cx="28096" cy="37868"/>
            </a:xfrm>
            <a:custGeom>
              <a:avLst/>
              <a:gdLst>
                <a:gd name="T0" fmla="*/ 11 w 11"/>
                <a:gd name="T1" fmla="*/ 3 h 15"/>
                <a:gd name="T2" fmla="*/ 7 w 11"/>
                <a:gd name="T3" fmla="*/ 0 h 15"/>
                <a:gd name="T4" fmla="*/ 3 w 11"/>
                <a:gd name="T5" fmla="*/ 0 h 15"/>
                <a:gd name="T6" fmla="*/ 0 w 11"/>
                <a:gd name="T7" fmla="*/ 3 h 15"/>
                <a:gd name="T8" fmla="*/ 0 w 11"/>
                <a:gd name="T9" fmla="*/ 15 h 15"/>
                <a:gd name="T10" fmla="*/ 11 w 11"/>
                <a:gd name="T11" fmla="*/ 15 h 15"/>
                <a:gd name="T12" fmla="*/ 11 w 11"/>
                <a:gd name="T13" fmla="*/ 3 h 15"/>
                <a:gd name="T14" fmla="*/ 5 w 11"/>
                <a:gd name="T15" fmla="*/ 6 h 15"/>
                <a:gd name="T16" fmla="*/ 3 w 11"/>
                <a:gd name="T17" fmla="*/ 4 h 15"/>
                <a:gd name="T18" fmla="*/ 5 w 11"/>
                <a:gd name="T19" fmla="*/ 2 h 15"/>
                <a:gd name="T20" fmla="*/ 8 w 11"/>
                <a:gd name="T21" fmla="*/ 4 h 15"/>
                <a:gd name="T22" fmla="*/ 5 w 11"/>
                <a:gd name="T23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15">
                  <a:moveTo>
                    <a:pt x="11" y="3"/>
                  </a:moveTo>
                  <a:cubicBezTo>
                    <a:pt x="11" y="1"/>
                    <a:pt x="9" y="0"/>
                    <a:pt x="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1" y="15"/>
                    <a:pt x="11" y="15"/>
                    <a:pt x="11" y="15"/>
                  </a:cubicBezTo>
                  <a:lnTo>
                    <a:pt x="11" y="3"/>
                  </a:lnTo>
                  <a:close/>
                  <a:moveTo>
                    <a:pt x="5" y="6"/>
                  </a:moveTo>
                  <a:cubicBezTo>
                    <a:pt x="4" y="6"/>
                    <a:pt x="3" y="5"/>
                    <a:pt x="3" y="4"/>
                  </a:cubicBezTo>
                  <a:cubicBezTo>
                    <a:pt x="3" y="3"/>
                    <a:pt x="4" y="2"/>
                    <a:pt x="5" y="2"/>
                  </a:cubicBezTo>
                  <a:cubicBezTo>
                    <a:pt x="7" y="2"/>
                    <a:pt x="8" y="3"/>
                    <a:pt x="8" y="4"/>
                  </a:cubicBezTo>
                  <a:cubicBezTo>
                    <a:pt x="8" y="5"/>
                    <a:pt x="7" y="6"/>
                    <a:pt x="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1" name="îşḷïḋè"/>
            <p:cNvSpPr/>
            <p:nvPr/>
          </p:nvSpPr>
          <p:spPr bwMode="auto">
            <a:xfrm>
              <a:off x="3838609" y="2562096"/>
              <a:ext cx="167350" cy="144141"/>
            </a:xfrm>
            <a:custGeom>
              <a:avLst/>
              <a:gdLst>
                <a:gd name="T0" fmla="*/ 63 w 66"/>
                <a:gd name="T1" fmla="*/ 0 h 57"/>
                <a:gd name="T2" fmla="*/ 57 w 66"/>
                <a:gd name="T3" fmla="*/ 0 h 57"/>
                <a:gd name="T4" fmla="*/ 57 w 66"/>
                <a:gd name="T5" fmla="*/ 6 h 57"/>
                <a:gd name="T6" fmla="*/ 53 w 66"/>
                <a:gd name="T7" fmla="*/ 9 h 57"/>
                <a:gd name="T8" fmla="*/ 49 w 66"/>
                <a:gd name="T9" fmla="*/ 9 h 57"/>
                <a:gd name="T10" fmla="*/ 46 w 66"/>
                <a:gd name="T11" fmla="*/ 6 h 57"/>
                <a:gd name="T12" fmla="*/ 46 w 66"/>
                <a:gd name="T13" fmla="*/ 0 h 57"/>
                <a:gd name="T14" fmla="*/ 19 w 66"/>
                <a:gd name="T15" fmla="*/ 0 h 57"/>
                <a:gd name="T16" fmla="*/ 19 w 66"/>
                <a:gd name="T17" fmla="*/ 6 h 57"/>
                <a:gd name="T18" fmla="*/ 15 w 66"/>
                <a:gd name="T19" fmla="*/ 9 h 57"/>
                <a:gd name="T20" fmla="*/ 11 w 66"/>
                <a:gd name="T21" fmla="*/ 9 h 57"/>
                <a:gd name="T22" fmla="*/ 8 w 66"/>
                <a:gd name="T23" fmla="*/ 6 h 57"/>
                <a:gd name="T24" fmla="*/ 8 w 66"/>
                <a:gd name="T25" fmla="*/ 0 h 57"/>
                <a:gd name="T26" fmla="*/ 3 w 66"/>
                <a:gd name="T27" fmla="*/ 0 h 57"/>
                <a:gd name="T28" fmla="*/ 0 w 66"/>
                <a:gd name="T29" fmla="*/ 4 h 57"/>
                <a:gd name="T30" fmla="*/ 0 w 66"/>
                <a:gd name="T31" fmla="*/ 53 h 57"/>
                <a:gd name="T32" fmla="*/ 3 w 66"/>
                <a:gd name="T33" fmla="*/ 57 h 57"/>
                <a:gd name="T34" fmla="*/ 63 w 66"/>
                <a:gd name="T35" fmla="*/ 57 h 57"/>
                <a:gd name="T36" fmla="*/ 66 w 66"/>
                <a:gd name="T37" fmla="*/ 53 h 57"/>
                <a:gd name="T38" fmla="*/ 66 w 66"/>
                <a:gd name="T39" fmla="*/ 4 h 57"/>
                <a:gd name="T40" fmla="*/ 63 w 66"/>
                <a:gd name="T41" fmla="*/ 0 h 57"/>
                <a:gd name="T42" fmla="*/ 60 w 66"/>
                <a:gd name="T43" fmla="*/ 53 h 57"/>
                <a:gd name="T44" fmla="*/ 5 w 66"/>
                <a:gd name="T45" fmla="*/ 53 h 57"/>
                <a:gd name="T46" fmla="*/ 5 w 66"/>
                <a:gd name="T47" fmla="*/ 19 h 57"/>
                <a:gd name="T48" fmla="*/ 60 w 66"/>
                <a:gd name="T49" fmla="*/ 19 h 57"/>
                <a:gd name="T50" fmla="*/ 60 w 66"/>
                <a:gd name="T51" fmla="*/ 5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6" h="57">
                  <a:moveTo>
                    <a:pt x="63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8"/>
                    <a:pt x="55" y="9"/>
                    <a:pt x="53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9"/>
                    <a:pt x="46" y="8"/>
                    <a:pt x="46" y="6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8"/>
                    <a:pt x="17" y="9"/>
                    <a:pt x="15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9"/>
                    <a:pt x="8" y="8"/>
                    <a:pt x="8" y="6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5"/>
                    <a:pt x="1" y="57"/>
                    <a:pt x="3" y="57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5" y="57"/>
                    <a:pt x="66" y="55"/>
                    <a:pt x="66" y="53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6" y="2"/>
                    <a:pt x="65" y="0"/>
                    <a:pt x="63" y="0"/>
                  </a:cubicBezTo>
                  <a:close/>
                  <a:moveTo>
                    <a:pt x="60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60" y="19"/>
                    <a:pt x="60" y="19"/>
                    <a:pt x="60" y="19"/>
                  </a:cubicBezTo>
                  <a:lnTo>
                    <a:pt x="60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2" name="îsļïďê"/>
            <p:cNvSpPr/>
            <p:nvPr/>
          </p:nvSpPr>
          <p:spPr bwMode="auto">
            <a:xfrm>
              <a:off x="3954654" y="2524228"/>
              <a:ext cx="28096" cy="37868"/>
            </a:xfrm>
            <a:custGeom>
              <a:avLst/>
              <a:gdLst>
                <a:gd name="T0" fmla="*/ 11 w 11"/>
                <a:gd name="T1" fmla="*/ 3 h 15"/>
                <a:gd name="T2" fmla="*/ 7 w 11"/>
                <a:gd name="T3" fmla="*/ 0 h 15"/>
                <a:gd name="T4" fmla="*/ 3 w 11"/>
                <a:gd name="T5" fmla="*/ 0 h 15"/>
                <a:gd name="T6" fmla="*/ 0 w 11"/>
                <a:gd name="T7" fmla="*/ 3 h 15"/>
                <a:gd name="T8" fmla="*/ 0 w 11"/>
                <a:gd name="T9" fmla="*/ 15 h 15"/>
                <a:gd name="T10" fmla="*/ 11 w 11"/>
                <a:gd name="T11" fmla="*/ 15 h 15"/>
                <a:gd name="T12" fmla="*/ 11 w 11"/>
                <a:gd name="T13" fmla="*/ 3 h 15"/>
                <a:gd name="T14" fmla="*/ 5 w 11"/>
                <a:gd name="T15" fmla="*/ 7 h 15"/>
                <a:gd name="T16" fmla="*/ 3 w 11"/>
                <a:gd name="T17" fmla="*/ 4 h 15"/>
                <a:gd name="T18" fmla="*/ 5 w 11"/>
                <a:gd name="T19" fmla="*/ 2 h 15"/>
                <a:gd name="T20" fmla="*/ 8 w 11"/>
                <a:gd name="T21" fmla="*/ 4 h 15"/>
                <a:gd name="T22" fmla="*/ 5 w 11"/>
                <a:gd name="T2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15">
                  <a:moveTo>
                    <a:pt x="11" y="3"/>
                  </a:moveTo>
                  <a:cubicBezTo>
                    <a:pt x="11" y="1"/>
                    <a:pt x="9" y="0"/>
                    <a:pt x="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1" y="15"/>
                    <a:pt x="11" y="15"/>
                    <a:pt x="11" y="15"/>
                  </a:cubicBezTo>
                  <a:lnTo>
                    <a:pt x="11" y="3"/>
                  </a:lnTo>
                  <a:close/>
                  <a:moveTo>
                    <a:pt x="5" y="7"/>
                  </a:moveTo>
                  <a:cubicBezTo>
                    <a:pt x="4" y="7"/>
                    <a:pt x="3" y="6"/>
                    <a:pt x="3" y="4"/>
                  </a:cubicBezTo>
                  <a:cubicBezTo>
                    <a:pt x="3" y="3"/>
                    <a:pt x="4" y="2"/>
                    <a:pt x="5" y="2"/>
                  </a:cubicBezTo>
                  <a:cubicBezTo>
                    <a:pt x="7" y="2"/>
                    <a:pt x="8" y="3"/>
                    <a:pt x="8" y="4"/>
                  </a:cubicBezTo>
                  <a:cubicBezTo>
                    <a:pt x="8" y="6"/>
                    <a:pt x="7" y="7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3" name="íšļiḑe"/>
            <p:cNvSpPr/>
            <p:nvPr/>
          </p:nvSpPr>
          <p:spPr bwMode="auto">
            <a:xfrm>
              <a:off x="3878919" y="2625616"/>
              <a:ext cx="37868" cy="54969"/>
            </a:xfrm>
            <a:custGeom>
              <a:avLst/>
              <a:gdLst>
                <a:gd name="T0" fmla="*/ 15 w 15"/>
                <a:gd name="T1" fmla="*/ 18 h 22"/>
                <a:gd name="T2" fmla="*/ 7 w 15"/>
                <a:gd name="T3" fmla="*/ 18 h 22"/>
                <a:gd name="T4" fmla="*/ 7 w 15"/>
                <a:gd name="T5" fmla="*/ 18 h 22"/>
                <a:gd name="T6" fmla="*/ 9 w 15"/>
                <a:gd name="T7" fmla="*/ 16 h 22"/>
                <a:gd name="T8" fmla="*/ 15 w 15"/>
                <a:gd name="T9" fmla="*/ 7 h 22"/>
                <a:gd name="T10" fmla="*/ 7 w 15"/>
                <a:gd name="T11" fmla="*/ 0 h 22"/>
                <a:gd name="T12" fmla="*/ 1 w 15"/>
                <a:gd name="T13" fmla="*/ 3 h 22"/>
                <a:gd name="T14" fmla="*/ 2 w 15"/>
                <a:gd name="T15" fmla="*/ 6 h 22"/>
                <a:gd name="T16" fmla="*/ 7 w 15"/>
                <a:gd name="T17" fmla="*/ 4 h 22"/>
                <a:gd name="T18" fmla="*/ 10 w 15"/>
                <a:gd name="T19" fmla="*/ 8 h 22"/>
                <a:gd name="T20" fmla="*/ 3 w 15"/>
                <a:gd name="T21" fmla="*/ 17 h 22"/>
                <a:gd name="T22" fmla="*/ 0 w 15"/>
                <a:gd name="T23" fmla="*/ 19 h 22"/>
                <a:gd name="T24" fmla="*/ 0 w 15"/>
                <a:gd name="T25" fmla="*/ 22 h 22"/>
                <a:gd name="T26" fmla="*/ 15 w 15"/>
                <a:gd name="T27" fmla="*/ 22 h 22"/>
                <a:gd name="T28" fmla="*/ 15 w 15"/>
                <a:gd name="T29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2">
                  <a:moveTo>
                    <a:pt x="15" y="1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2" y="14"/>
                    <a:pt x="15" y="11"/>
                    <a:pt x="15" y="7"/>
                  </a:cubicBezTo>
                  <a:cubicBezTo>
                    <a:pt x="15" y="3"/>
                    <a:pt x="12" y="0"/>
                    <a:pt x="7" y="0"/>
                  </a:cubicBezTo>
                  <a:cubicBezTo>
                    <a:pt x="5" y="0"/>
                    <a:pt x="2" y="1"/>
                    <a:pt x="1" y="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5"/>
                    <a:pt x="5" y="4"/>
                    <a:pt x="7" y="4"/>
                  </a:cubicBezTo>
                  <a:cubicBezTo>
                    <a:pt x="9" y="4"/>
                    <a:pt x="10" y="6"/>
                    <a:pt x="10" y="8"/>
                  </a:cubicBezTo>
                  <a:cubicBezTo>
                    <a:pt x="10" y="10"/>
                    <a:pt x="8" y="12"/>
                    <a:pt x="3" y="1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5" y="22"/>
                    <a:pt x="15" y="22"/>
                    <a:pt x="15" y="22"/>
                  </a:cubicBezTo>
                  <a:lnTo>
                    <a:pt x="15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4" name="iṡlïde"/>
            <p:cNvSpPr/>
            <p:nvPr/>
          </p:nvSpPr>
          <p:spPr bwMode="auto">
            <a:xfrm>
              <a:off x="3924116" y="2625616"/>
              <a:ext cx="41532" cy="54969"/>
            </a:xfrm>
            <a:custGeom>
              <a:avLst/>
              <a:gdLst>
                <a:gd name="T0" fmla="*/ 7 w 16"/>
                <a:gd name="T1" fmla="*/ 15 h 22"/>
                <a:gd name="T2" fmla="*/ 11 w 16"/>
                <a:gd name="T3" fmla="*/ 13 h 22"/>
                <a:gd name="T4" fmla="*/ 11 w 16"/>
                <a:gd name="T5" fmla="*/ 13 h 22"/>
                <a:gd name="T6" fmla="*/ 8 w 16"/>
                <a:gd name="T7" fmla="*/ 17 h 22"/>
                <a:gd name="T8" fmla="*/ 4 w 16"/>
                <a:gd name="T9" fmla="*/ 18 h 22"/>
                <a:gd name="T10" fmla="*/ 2 w 16"/>
                <a:gd name="T11" fmla="*/ 18 h 22"/>
                <a:gd name="T12" fmla="*/ 2 w 16"/>
                <a:gd name="T13" fmla="*/ 22 h 22"/>
                <a:gd name="T14" fmla="*/ 4 w 16"/>
                <a:gd name="T15" fmla="*/ 22 h 22"/>
                <a:gd name="T16" fmla="*/ 12 w 16"/>
                <a:gd name="T17" fmla="*/ 19 h 22"/>
                <a:gd name="T18" fmla="*/ 16 w 16"/>
                <a:gd name="T19" fmla="*/ 10 h 22"/>
                <a:gd name="T20" fmla="*/ 8 w 16"/>
                <a:gd name="T21" fmla="*/ 0 h 22"/>
                <a:gd name="T22" fmla="*/ 0 w 16"/>
                <a:gd name="T23" fmla="*/ 8 h 22"/>
                <a:gd name="T24" fmla="*/ 7 w 16"/>
                <a:gd name="T25" fmla="*/ 15 h 22"/>
                <a:gd name="T26" fmla="*/ 8 w 16"/>
                <a:gd name="T27" fmla="*/ 4 h 22"/>
                <a:gd name="T28" fmla="*/ 11 w 16"/>
                <a:gd name="T29" fmla="*/ 9 h 22"/>
                <a:gd name="T30" fmla="*/ 11 w 16"/>
                <a:gd name="T31" fmla="*/ 10 h 22"/>
                <a:gd name="T32" fmla="*/ 8 w 16"/>
                <a:gd name="T33" fmla="*/ 11 h 22"/>
                <a:gd name="T34" fmla="*/ 5 w 16"/>
                <a:gd name="T35" fmla="*/ 8 h 22"/>
                <a:gd name="T36" fmla="*/ 8 w 16"/>
                <a:gd name="T37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22">
                  <a:moveTo>
                    <a:pt x="7" y="15"/>
                  </a:moveTo>
                  <a:cubicBezTo>
                    <a:pt x="9" y="15"/>
                    <a:pt x="10" y="14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5"/>
                    <a:pt x="10" y="16"/>
                    <a:pt x="8" y="17"/>
                  </a:cubicBezTo>
                  <a:cubicBezTo>
                    <a:pt x="7" y="18"/>
                    <a:pt x="6" y="18"/>
                    <a:pt x="4" y="18"/>
                  </a:cubicBezTo>
                  <a:cubicBezTo>
                    <a:pt x="3" y="18"/>
                    <a:pt x="3" y="19"/>
                    <a:pt x="2" y="18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2"/>
                    <a:pt x="3" y="22"/>
                    <a:pt x="4" y="22"/>
                  </a:cubicBezTo>
                  <a:cubicBezTo>
                    <a:pt x="7" y="22"/>
                    <a:pt x="10" y="21"/>
                    <a:pt x="12" y="19"/>
                  </a:cubicBezTo>
                  <a:cubicBezTo>
                    <a:pt x="15" y="17"/>
                    <a:pt x="16" y="14"/>
                    <a:pt x="16" y="10"/>
                  </a:cubicBezTo>
                  <a:cubicBezTo>
                    <a:pt x="16" y="5"/>
                    <a:pt x="13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2"/>
                    <a:pt x="3" y="15"/>
                    <a:pt x="7" y="15"/>
                  </a:cubicBezTo>
                  <a:close/>
                  <a:moveTo>
                    <a:pt x="8" y="4"/>
                  </a:moveTo>
                  <a:cubicBezTo>
                    <a:pt x="10" y="4"/>
                    <a:pt x="11" y="6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1"/>
                    <a:pt x="9" y="11"/>
                    <a:pt x="8" y="11"/>
                  </a:cubicBezTo>
                  <a:cubicBezTo>
                    <a:pt x="6" y="11"/>
                    <a:pt x="5" y="10"/>
                    <a:pt x="5" y="8"/>
                  </a:cubicBezTo>
                  <a:cubicBezTo>
                    <a:pt x="5" y="6"/>
                    <a:pt x="6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5" name="iṣļîďé"/>
            <p:cNvSpPr/>
            <p:nvPr/>
          </p:nvSpPr>
          <p:spPr bwMode="auto">
            <a:xfrm>
              <a:off x="5435151" y="1241620"/>
              <a:ext cx="177123" cy="144141"/>
            </a:xfrm>
            <a:custGeom>
              <a:avLst/>
              <a:gdLst>
                <a:gd name="T0" fmla="*/ 63 w 70"/>
                <a:gd name="T1" fmla="*/ 0 h 57"/>
                <a:gd name="T2" fmla="*/ 7 w 70"/>
                <a:gd name="T3" fmla="*/ 0 h 57"/>
                <a:gd name="T4" fmla="*/ 0 w 70"/>
                <a:gd name="T5" fmla="*/ 7 h 57"/>
                <a:gd name="T6" fmla="*/ 0 w 70"/>
                <a:gd name="T7" fmla="*/ 50 h 57"/>
                <a:gd name="T8" fmla="*/ 7 w 70"/>
                <a:gd name="T9" fmla="*/ 57 h 57"/>
                <a:gd name="T10" fmla="*/ 63 w 70"/>
                <a:gd name="T11" fmla="*/ 57 h 57"/>
                <a:gd name="T12" fmla="*/ 70 w 70"/>
                <a:gd name="T13" fmla="*/ 50 h 57"/>
                <a:gd name="T14" fmla="*/ 70 w 70"/>
                <a:gd name="T15" fmla="*/ 7 h 57"/>
                <a:gd name="T16" fmla="*/ 63 w 70"/>
                <a:gd name="T17" fmla="*/ 0 h 57"/>
                <a:gd name="T18" fmla="*/ 63 w 70"/>
                <a:gd name="T19" fmla="*/ 50 h 57"/>
                <a:gd name="T20" fmla="*/ 7 w 70"/>
                <a:gd name="T21" fmla="*/ 50 h 57"/>
                <a:gd name="T22" fmla="*/ 7 w 70"/>
                <a:gd name="T23" fmla="*/ 7 h 57"/>
                <a:gd name="T24" fmla="*/ 63 w 70"/>
                <a:gd name="T25" fmla="*/ 7 h 57"/>
                <a:gd name="T26" fmla="*/ 63 w 70"/>
                <a:gd name="T27" fmla="*/ 5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63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4"/>
                    <a:pt x="3" y="57"/>
                    <a:pt x="7" y="57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7" y="57"/>
                    <a:pt x="70" y="54"/>
                    <a:pt x="70" y="50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3"/>
                    <a:pt x="67" y="0"/>
                    <a:pt x="63" y="0"/>
                  </a:cubicBezTo>
                  <a:close/>
                  <a:moveTo>
                    <a:pt x="63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3" y="7"/>
                    <a:pt x="63" y="7"/>
                    <a:pt x="63" y="7"/>
                  </a:cubicBezTo>
                  <a:lnTo>
                    <a:pt x="63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6" name="íŝ1îďè"/>
            <p:cNvSpPr/>
            <p:nvPr/>
          </p:nvSpPr>
          <p:spPr bwMode="auto">
            <a:xfrm>
              <a:off x="5468133" y="1279488"/>
              <a:ext cx="113603" cy="63520"/>
            </a:xfrm>
            <a:custGeom>
              <a:avLst/>
              <a:gdLst>
                <a:gd name="T0" fmla="*/ 21 w 45"/>
                <a:gd name="T1" fmla="*/ 25 h 25"/>
                <a:gd name="T2" fmla="*/ 45 w 45"/>
                <a:gd name="T3" fmla="*/ 25 h 25"/>
                <a:gd name="T4" fmla="*/ 33 w 45"/>
                <a:gd name="T5" fmla="*/ 7 h 25"/>
                <a:gd name="T6" fmla="*/ 29 w 45"/>
                <a:gd name="T7" fmla="*/ 12 h 25"/>
                <a:gd name="T8" fmla="*/ 27 w 45"/>
                <a:gd name="T9" fmla="*/ 16 h 25"/>
                <a:gd name="T10" fmla="*/ 27 w 45"/>
                <a:gd name="T11" fmla="*/ 16 h 25"/>
                <a:gd name="T12" fmla="*/ 23 w 45"/>
                <a:gd name="T13" fmla="*/ 21 h 25"/>
                <a:gd name="T14" fmla="*/ 21 w 45"/>
                <a:gd name="T15" fmla="*/ 21 h 25"/>
                <a:gd name="T16" fmla="*/ 21 w 45"/>
                <a:gd name="T17" fmla="*/ 20 h 25"/>
                <a:gd name="T18" fmla="*/ 25 w 45"/>
                <a:gd name="T19" fmla="*/ 13 h 25"/>
                <a:gd name="T20" fmla="*/ 16 w 45"/>
                <a:gd name="T21" fmla="*/ 0 h 25"/>
                <a:gd name="T22" fmla="*/ 0 w 45"/>
                <a:gd name="T23" fmla="*/ 25 h 25"/>
                <a:gd name="T24" fmla="*/ 21 w 45"/>
                <a:gd name="T2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" h="25">
                  <a:moveTo>
                    <a:pt x="21" y="25"/>
                  </a:moveTo>
                  <a:cubicBezTo>
                    <a:pt x="45" y="25"/>
                    <a:pt x="45" y="25"/>
                    <a:pt x="45" y="25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2"/>
                    <a:pt x="22" y="22"/>
                    <a:pt x="21" y="21"/>
                  </a:cubicBezTo>
                  <a:cubicBezTo>
                    <a:pt x="20" y="21"/>
                    <a:pt x="20" y="20"/>
                    <a:pt x="21" y="20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1" y="25"/>
                    <a:pt x="21" y="25"/>
                    <a:pt x="2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7" name="íSľíḑe"/>
            <p:cNvSpPr/>
            <p:nvPr/>
          </p:nvSpPr>
          <p:spPr bwMode="auto">
            <a:xfrm>
              <a:off x="5096787" y="2538887"/>
              <a:ext cx="114824" cy="230870"/>
            </a:xfrm>
            <a:custGeom>
              <a:avLst/>
              <a:gdLst>
                <a:gd name="T0" fmla="*/ 44 w 45"/>
                <a:gd name="T1" fmla="*/ 49 h 91"/>
                <a:gd name="T2" fmla="*/ 45 w 45"/>
                <a:gd name="T3" fmla="*/ 48 h 91"/>
                <a:gd name="T4" fmla="*/ 43 w 45"/>
                <a:gd name="T5" fmla="*/ 46 h 91"/>
                <a:gd name="T6" fmla="*/ 41 w 45"/>
                <a:gd name="T7" fmla="*/ 48 h 91"/>
                <a:gd name="T8" fmla="*/ 41 w 45"/>
                <a:gd name="T9" fmla="*/ 49 h 91"/>
                <a:gd name="T10" fmla="*/ 27 w 45"/>
                <a:gd name="T11" fmla="*/ 66 h 91"/>
                <a:gd name="T12" fmla="*/ 27 w 45"/>
                <a:gd name="T13" fmla="*/ 64 h 91"/>
                <a:gd name="T14" fmla="*/ 38 w 45"/>
                <a:gd name="T15" fmla="*/ 49 h 91"/>
                <a:gd name="T16" fmla="*/ 38 w 45"/>
                <a:gd name="T17" fmla="*/ 16 h 91"/>
                <a:gd name="T18" fmla="*/ 32 w 45"/>
                <a:gd name="T19" fmla="*/ 3 h 91"/>
                <a:gd name="T20" fmla="*/ 32 w 45"/>
                <a:gd name="T21" fmla="*/ 17 h 91"/>
                <a:gd name="T22" fmla="*/ 27 w 45"/>
                <a:gd name="T23" fmla="*/ 17 h 91"/>
                <a:gd name="T24" fmla="*/ 27 w 45"/>
                <a:gd name="T25" fmla="*/ 1 h 91"/>
                <a:gd name="T26" fmla="*/ 23 w 45"/>
                <a:gd name="T27" fmla="*/ 0 h 91"/>
                <a:gd name="T28" fmla="*/ 22 w 45"/>
                <a:gd name="T29" fmla="*/ 0 h 91"/>
                <a:gd name="T30" fmla="*/ 19 w 45"/>
                <a:gd name="T31" fmla="*/ 1 h 91"/>
                <a:gd name="T32" fmla="*/ 19 w 45"/>
                <a:gd name="T33" fmla="*/ 17 h 91"/>
                <a:gd name="T34" fmla="*/ 13 w 45"/>
                <a:gd name="T35" fmla="*/ 17 h 91"/>
                <a:gd name="T36" fmla="*/ 13 w 45"/>
                <a:gd name="T37" fmla="*/ 3 h 91"/>
                <a:gd name="T38" fmla="*/ 6 w 45"/>
                <a:gd name="T39" fmla="*/ 16 h 91"/>
                <a:gd name="T40" fmla="*/ 6 w 45"/>
                <a:gd name="T41" fmla="*/ 49 h 91"/>
                <a:gd name="T42" fmla="*/ 18 w 45"/>
                <a:gd name="T43" fmla="*/ 64 h 91"/>
                <a:gd name="T44" fmla="*/ 18 w 45"/>
                <a:gd name="T45" fmla="*/ 66 h 91"/>
                <a:gd name="T46" fmla="*/ 3 w 45"/>
                <a:gd name="T47" fmla="*/ 49 h 91"/>
                <a:gd name="T48" fmla="*/ 4 w 45"/>
                <a:gd name="T49" fmla="*/ 48 h 91"/>
                <a:gd name="T50" fmla="*/ 2 w 45"/>
                <a:gd name="T51" fmla="*/ 46 h 91"/>
                <a:gd name="T52" fmla="*/ 0 w 45"/>
                <a:gd name="T53" fmla="*/ 48 h 91"/>
                <a:gd name="T54" fmla="*/ 0 w 45"/>
                <a:gd name="T55" fmla="*/ 49 h 91"/>
                <a:gd name="T56" fmla="*/ 18 w 45"/>
                <a:gd name="T57" fmla="*/ 69 h 91"/>
                <a:gd name="T58" fmla="*/ 18 w 45"/>
                <a:gd name="T59" fmla="*/ 82 h 91"/>
                <a:gd name="T60" fmla="*/ 10 w 45"/>
                <a:gd name="T61" fmla="*/ 82 h 91"/>
                <a:gd name="T62" fmla="*/ 6 w 45"/>
                <a:gd name="T63" fmla="*/ 86 h 91"/>
                <a:gd name="T64" fmla="*/ 6 w 45"/>
                <a:gd name="T65" fmla="*/ 88 h 91"/>
                <a:gd name="T66" fmla="*/ 10 w 45"/>
                <a:gd name="T67" fmla="*/ 91 h 91"/>
                <a:gd name="T68" fmla="*/ 35 w 45"/>
                <a:gd name="T69" fmla="*/ 91 h 91"/>
                <a:gd name="T70" fmla="*/ 38 w 45"/>
                <a:gd name="T71" fmla="*/ 88 h 91"/>
                <a:gd name="T72" fmla="*/ 38 w 45"/>
                <a:gd name="T73" fmla="*/ 86 h 91"/>
                <a:gd name="T74" fmla="*/ 35 w 45"/>
                <a:gd name="T75" fmla="*/ 82 h 91"/>
                <a:gd name="T76" fmla="*/ 27 w 45"/>
                <a:gd name="T77" fmla="*/ 82 h 91"/>
                <a:gd name="T78" fmla="*/ 27 w 45"/>
                <a:gd name="T79" fmla="*/ 69 h 91"/>
                <a:gd name="T80" fmla="*/ 44 w 45"/>
                <a:gd name="T81" fmla="*/ 4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" h="91">
                  <a:moveTo>
                    <a:pt x="44" y="49"/>
                  </a:moveTo>
                  <a:cubicBezTo>
                    <a:pt x="45" y="49"/>
                    <a:pt x="45" y="48"/>
                    <a:pt x="45" y="48"/>
                  </a:cubicBezTo>
                  <a:cubicBezTo>
                    <a:pt x="45" y="47"/>
                    <a:pt x="44" y="46"/>
                    <a:pt x="43" y="46"/>
                  </a:cubicBezTo>
                  <a:cubicBezTo>
                    <a:pt x="42" y="46"/>
                    <a:pt x="41" y="47"/>
                    <a:pt x="41" y="48"/>
                  </a:cubicBezTo>
                  <a:cubicBezTo>
                    <a:pt x="41" y="48"/>
                    <a:pt x="41" y="49"/>
                    <a:pt x="41" y="49"/>
                  </a:cubicBezTo>
                  <a:cubicBezTo>
                    <a:pt x="41" y="57"/>
                    <a:pt x="35" y="64"/>
                    <a:pt x="27" y="66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3" y="62"/>
                    <a:pt x="38" y="56"/>
                    <a:pt x="38" y="49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0"/>
                    <a:pt x="36" y="6"/>
                    <a:pt x="32" y="3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6" y="1"/>
                    <a:pt x="24" y="0"/>
                    <a:pt x="23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1" y="0"/>
                    <a:pt x="20" y="0"/>
                    <a:pt x="19" y="1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9" y="5"/>
                    <a:pt x="6" y="10"/>
                    <a:pt x="6" y="16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6" y="56"/>
                    <a:pt x="11" y="62"/>
                    <a:pt x="18" y="64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0" y="64"/>
                    <a:pt x="4" y="58"/>
                    <a:pt x="3" y="49"/>
                  </a:cubicBezTo>
                  <a:cubicBezTo>
                    <a:pt x="4" y="49"/>
                    <a:pt x="4" y="48"/>
                    <a:pt x="4" y="48"/>
                  </a:cubicBezTo>
                  <a:cubicBezTo>
                    <a:pt x="4" y="47"/>
                    <a:pt x="3" y="46"/>
                    <a:pt x="2" y="46"/>
                  </a:cubicBezTo>
                  <a:cubicBezTo>
                    <a:pt x="1" y="46"/>
                    <a:pt x="0" y="47"/>
                    <a:pt x="0" y="48"/>
                  </a:cubicBezTo>
                  <a:cubicBezTo>
                    <a:pt x="0" y="48"/>
                    <a:pt x="0" y="49"/>
                    <a:pt x="0" y="49"/>
                  </a:cubicBezTo>
                  <a:cubicBezTo>
                    <a:pt x="1" y="59"/>
                    <a:pt x="8" y="67"/>
                    <a:pt x="18" y="69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8" y="82"/>
                    <a:pt x="6" y="84"/>
                    <a:pt x="6" y="86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6" y="90"/>
                    <a:pt x="8" y="91"/>
                    <a:pt x="10" y="91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7" y="91"/>
                    <a:pt x="38" y="90"/>
                    <a:pt x="38" y="88"/>
                  </a:cubicBezTo>
                  <a:cubicBezTo>
                    <a:pt x="38" y="86"/>
                    <a:pt x="38" y="86"/>
                    <a:pt x="38" y="86"/>
                  </a:cubicBezTo>
                  <a:cubicBezTo>
                    <a:pt x="38" y="84"/>
                    <a:pt x="37" y="82"/>
                    <a:pt x="35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36" y="67"/>
                    <a:pt x="44" y="59"/>
                    <a:pt x="4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8" name="ïşḷiďè"/>
            <p:cNvSpPr/>
            <p:nvPr/>
          </p:nvSpPr>
          <p:spPr bwMode="auto">
            <a:xfrm>
              <a:off x="6518650" y="4325988"/>
              <a:ext cx="108717" cy="118489"/>
            </a:xfrm>
            <a:custGeom>
              <a:avLst/>
              <a:gdLst>
                <a:gd name="T0" fmla="*/ 37 w 43"/>
                <a:gd name="T1" fmla="*/ 36 h 47"/>
                <a:gd name="T2" fmla="*/ 23 w 43"/>
                <a:gd name="T3" fmla="*/ 36 h 47"/>
                <a:gd name="T4" fmla="*/ 23 w 43"/>
                <a:gd name="T5" fmla="*/ 34 h 47"/>
                <a:gd name="T6" fmla="*/ 36 w 43"/>
                <a:gd name="T7" fmla="*/ 34 h 47"/>
                <a:gd name="T8" fmla="*/ 36 w 43"/>
                <a:gd name="T9" fmla="*/ 34 h 47"/>
                <a:gd name="T10" fmla="*/ 31 w 43"/>
                <a:gd name="T11" fmla="*/ 29 h 47"/>
                <a:gd name="T12" fmla="*/ 23 w 43"/>
                <a:gd name="T13" fmla="*/ 29 h 47"/>
                <a:gd name="T14" fmla="*/ 23 w 43"/>
                <a:gd name="T15" fmla="*/ 29 h 47"/>
                <a:gd name="T16" fmla="*/ 23 w 43"/>
                <a:gd name="T17" fmla="*/ 14 h 47"/>
                <a:gd name="T18" fmla="*/ 28 w 43"/>
                <a:gd name="T19" fmla="*/ 7 h 47"/>
                <a:gd name="T20" fmla="*/ 21 w 43"/>
                <a:gd name="T21" fmla="*/ 0 h 47"/>
                <a:gd name="T22" fmla="*/ 14 w 43"/>
                <a:gd name="T23" fmla="*/ 7 h 47"/>
                <a:gd name="T24" fmla="*/ 19 w 43"/>
                <a:gd name="T25" fmla="*/ 14 h 47"/>
                <a:gd name="T26" fmla="*/ 19 w 43"/>
                <a:gd name="T27" fmla="*/ 29 h 47"/>
                <a:gd name="T28" fmla="*/ 12 w 43"/>
                <a:gd name="T29" fmla="*/ 29 h 47"/>
                <a:gd name="T30" fmla="*/ 7 w 43"/>
                <a:gd name="T31" fmla="*/ 34 h 47"/>
                <a:gd name="T32" fmla="*/ 7 w 43"/>
                <a:gd name="T33" fmla="*/ 34 h 47"/>
                <a:gd name="T34" fmla="*/ 19 w 43"/>
                <a:gd name="T35" fmla="*/ 34 h 47"/>
                <a:gd name="T36" fmla="*/ 19 w 43"/>
                <a:gd name="T37" fmla="*/ 36 h 47"/>
                <a:gd name="T38" fmla="*/ 6 w 43"/>
                <a:gd name="T39" fmla="*/ 36 h 47"/>
                <a:gd name="T40" fmla="*/ 0 w 43"/>
                <a:gd name="T41" fmla="*/ 41 h 47"/>
                <a:gd name="T42" fmla="*/ 6 w 43"/>
                <a:gd name="T43" fmla="*/ 47 h 47"/>
                <a:gd name="T44" fmla="*/ 37 w 43"/>
                <a:gd name="T45" fmla="*/ 47 h 47"/>
                <a:gd name="T46" fmla="*/ 43 w 43"/>
                <a:gd name="T47" fmla="*/ 41 h 47"/>
                <a:gd name="T48" fmla="*/ 37 w 43"/>
                <a:gd name="T49" fmla="*/ 36 h 47"/>
                <a:gd name="T50" fmla="*/ 19 w 43"/>
                <a:gd name="T51" fmla="*/ 6 h 47"/>
                <a:gd name="T52" fmla="*/ 17 w 43"/>
                <a:gd name="T53" fmla="*/ 4 h 47"/>
                <a:gd name="T54" fmla="*/ 19 w 43"/>
                <a:gd name="T55" fmla="*/ 3 h 47"/>
                <a:gd name="T56" fmla="*/ 21 w 43"/>
                <a:gd name="T57" fmla="*/ 4 h 47"/>
                <a:gd name="T58" fmla="*/ 19 w 43"/>
                <a:gd name="T59" fmla="*/ 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" h="47">
                  <a:moveTo>
                    <a:pt x="37" y="36"/>
                  </a:moveTo>
                  <a:cubicBezTo>
                    <a:pt x="23" y="36"/>
                    <a:pt x="23" y="36"/>
                    <a:pt x="23" y="36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1"/>
                    <a:pt x="34" y="29"/>
                    <a:pt x="31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6" y="13"/>
                    <a:pt x="28" y="10"/>
                    <a:pt x="28" y="7"/>
                  </a:cubicBezTo>
                  <a:cubicBezTo>
                    <a:pt x="28" y="3"/>
                    <a:pt x="25" y="0"/>
                    <a:pt x="21" y="0"/>
                  </a:cubicBezTo>
                  <a:cubicBezTo>
                    <a:pt x="17" y="0"/>
                    <a:pt x="14" y="3"/>
                    <a:pt x="14" y="7"/>
                  </a:cubicBezTo>
                  <a:cubicBezTo>
                    <a:pt x="14" y="10"/>
                    <a:pt x="16" y="13"/>
                    <a:pt x="19" y="14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9" y="29"/>
                    <a:pt x="7" y="31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3" y="36"/>
                    <a:pt x="0" y="38"/>
                    <a:pt x="0" y="41"/>
                  </a:cubicBezTo>
                  <a:cubicBezTo>
                    <a:pt x="0" y="44"/>
                    <a:pt x="3" y="47"/>
                    <a:pt x="6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40" y="47"/>
                    <a:pt x="43" y="44"/>
                    <a:pt x="43" y="41"/>
                  </a:cubicBezTo>
                  <a:cubicBezTo>
                    <a:pt x="43" y="38"/>
                    <a:pt x="40" y="36"/>
                    <a:pt x="37" y="36"/>
                  </a:cubicBezTo>
                  <a:close/>
                  <a:moveTo>
                    <a:pt x="19" y="6"/>
                  </a:moveTo>
                  <a:cubicBezTo>
                    <a:pt x="18" y="6"/>
                    <a:pt x="17" y="5"/>
                    <a:pt x="17" y="4"/>
                  </a:cubicBezTo>
                  <a:cubicBezTo>
                    <a:pt x="17" y="3"/>
                    <a:pt x="18" y="3"/>
                    <a:pt x="19" y="3"/>
                  </a:cubicBezTo>
                  <a:cubicBezTo>
                    <a:pt x="20" y="3"/>
                    <a:pt x="21" y="3"/>
                    <a:pt x="21" y="4"/>
                  </a:cubicBezTo>
                  <a:cubicBezTo>
                    <a:pt x="21" y="5"/>
                    <a:pt x="20" y="6"/>
                    <a:pt x="1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9" name="iṣļíḑê"/>
            <p:cNvSpPr/>
            <p:nvPr/>
          </p:nvSpPr>
          <p:spPr bwMode="auto">
            <a:xfrm>
              <a:off x="6530866" y="2176092"/>
              <a:ext cx="136812" cy="109938"/>
            </a:xfrm>
            <a:custGeom>
              <a:avLst/>
              <a:gdLst>
                <a:gd name="T0" fmla="*/ 54 w 54"/>
                <a:gd name="T1" fmla="*/ 30 h 43"/>
                <a:gd name="T2" fmla="*/ 47 w 54"/>
                <a:gd name="T3" fmla="*/ 2 h 43"/>
                <a:gd name="T4" fmla="*/ 44 w 54"/>
                <a:gd name="T5" fmla="*/ 1 h 43"/>
                <a:gd name="T6" fmla="*/ 42 w 54"/>
                <a:gd name="T7" fmla="*/ 3 h 43"/>
                <a:gd name="T8" fmla="*/ 3 w 54"/>
                <a:gd name="T9" fmla="*/ 22 h 43"/>
                <a:gd name="T10" fmla="*/ 0 w 54"/>
                <a:gd name="T11" fmla="*/ 23 h 43"/>
                <a:gd name="T12" fmla="*/ 4 w 54"/>
                <a:gd name="T13" fmla="*/ 36 h 43"/>
                <a:gd name="T14" fmla="*/ 7 w 54"/>
                <a:gd name="T15" fmla="*/ 35 h 43"/>
                <a:gd name="T16" fmla="*/ 5 w 54"/>
                <a:gd name="T17" fmla="*/ 30 h 43"/>
                <a:gd name="T18" fmla="*/ 6 w 54"/>
                <a:gd name="T19" fmla="*/ 30 h 43"/>
                <a:gd name="T20" fmla="*/ 8 w 54"/>
                <a:gd name="T21" fmla="*/ 35 h 43"/>
                <a:gd name="T22" fmla="*/ 17 w 54"/>
                <a:gd name="T23" fmla="*/ 34 h 43"/>
                <a:gd name="T24" fmla="*/ 17 w 54"/>
                <a:gd name="T25" fmla="*/ 36 h 43"/>
                <a:gd name="T26" fmla="*/ 27 w 54"/>
                <a:gd name="T27" fmla="*/ 42 h 43"/>
                <a:gd name="T28" fmla="*/ 32 w 54"/>
                <a:gd name="T29" fmla="*/ 33 h 43"/>
                <a:gd name="T30" fmla="*/ 49 w 54"/>
                <a:gd name="T31" fmla="*/ 32 h 43"/>
                <a:gd name="T32" fmla="*/ 44 w 54"/>
                <a:gd name="T33" fmla="*/ 11 h 43"/>
                <a:gd name="T34" fmla="*/ 45 w 54"/>
                <a:gd name="T35" fmla="*/ 11 h 43"/>
                <a:gd name="T36" fmla="*/ 50 w 54"/>
                <a:gd name="T37" fmla="*/ 32 h 43"/>
                <a:gd name="T38" fmla="*/ 52 w 54"/>
                <a:gd name="T39" fmla="*/ 32 h 43"/>
                <a:gd name="T40" fmla="*/ 54 w 54"/>
                <a:gd name="T41" fmla="*/ 30 h 43"/>
                <a:gd name="T42" fmla="*/ 26 w 54"/>
                <a:gd name="T43" fmla="*/ 38 h 43"/>
                <a:gd name="T44" fmla="*/ 20 w 54"/>
                <a:gd name="T45" fmla="*/ 35 h 43"/>
                <a:gd name="T46" fmla="*/ 20 w 54"/>
                <a:gd name="T47" fmla="*/ 34 h 43"/>
                <a:gd name="T48" fmla="*/ 29 w 54"/>
                <a:gd name="T49" fmla="*/ 33 h 43"/>
                <a:gd name="T50" fmla="*/ 26 w 54"/>
                <a:gd name="T51" fmla="*/ 38 h 43"/>
                <a:gd name="T52" fmla="*/ 39 w 54"/>
                <a:gd name="T53" fmla="*/ 10 h 43"/>
                <a:gd name="T54" fmla="*/ 9 w 54"/>
                <a:gd name="T55" fmla="*/ 25 h 43"/>
                <a:gd name="T56" fmla="*/ 6 w 54"/>
                <a:gd name="T57" fmla="*/ 25 h 43"/>
                <a:gd name="T58" fmla="*/ 7 w 54"/>
                <a:gd name="T59" fmla="*/ 22 h 43"/>
                <a:gd name="T60" fmla="*/ 37 w 54"/>
                <a:gd name="T61" fmla="*/ 7 h 43"/>
                <a:gd name="T62" fmla="*/ 40 w 54"/>
                <a:gd name="T63" fmla="*/ 8 h 43"/>
                <a:gd name="T64" fmla="*/ 39 w 54"/>
                <a:gd name="T65" fmla="*/ 1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4" h="43">
                  <a:moveTo>
                    <a:pt x="54" y="30"/>
                  </a:moveTo>
                  <a:cubicBezTo>
                    <a:pt x="47" y="2"/>
                    <a:pt x="47" y="2"/>
                    <a:pt x="47" y="2"/>
                  </a:cubicBezTo>
                  <a:cubicBezTo>
                    <a:pt x="46" y="1"/>
                    <a:pt x="45" y="0"/>
                    <a:pt x="44" y="1"/>
                  </a:cubicBezTo>
                  <a:cubicBezTo>
                    <a:pt x="43" y="1"/>
                    <a:pt x="42" y="2"/>
                    <a:pt x="42" y="3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6"/>
                  </a:cubicBezTo>
                  <a:cubicBezTo>
                    <a:pt x="18" y="40"/>
                    <a:pt x="23" y="43"/>
                    <a:pt x="27" y="42"/>
                  </a:cubicBezTo>
                  <a:cubicBezTo>
                    <a:pt x="30" y="41"/>
                    <a:pt x="33" y="37"/>
                    <a:pt x="32" y="33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1" y="33"/>
                    <a:pt x="52" y="33"/>
                    <a:pt x="52" y="32"/>
                  </a:cubicBezTo>
                  <a:cubicBezTo>
                    <a:pt x="54" y="32"/>
                    <a:pt x="54" y="31"/>
                    <a:pt x="54" y="30"/>
                  </a:cubicBezTo>
                  <a:close/>
                  <a:moveTo>
                    <a:pt x="26" y="38"/>
                  </a:moveTo>
                  <a:cubicBezTo>
                    <a:pt x="23" y="39"/>
                    <a:pt x="21" y="38"/>
                    <a:pt x="20" y="35"/>
                  </a:cubicBezTo>
                  <a:cubicBezTo>
                    <a:pt x="20" y="35"/>
                    <a:pt x="20" y="34"/>
                    <a:pt x="20" y="34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29" y="36"/>
                    <a:pt x="28" y="38"/>
                    <a:pt x="26" y="38"/>
                  </a:cubicBezTo>
                  <a:close/>
                  <a:moveTo>
                    <a:pt x="39" y="10"/>
                  </a:moveTo>
                  <a:cubicBezTo>
                    <a:pt x="9" y="25"/>
                    <a:pt x="9" y="25"/>
                    <a:pt x="9" y="25"/>
                  </a:cubicBezTo>
                  <a:cubicBezTo>
                    <a:pt x="8" y="26"/>
                    <a:pt x="7" y="26"/>
                    <a:pt x="6" y="25"/>
                  </a:cubicBezTo>
                  <a:cubicBezTo>
                    <a:pt x="6" y="24"/>
                    <a:pt x="6" y="23"/>
                    <a:pt x="7" y="22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8" y="7"/>
                    <a:pt x="39" y="7"/>
                    <a:pt x="40" y="8"/>
                  </a:cubicBezTo>
                  <a:cubicBezTo>
                    <a:pt x="40" y="9"/>
                    <a:pt x="40" y="10"/>
                    <a:pt x="3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0" name="îšḻîḑé"/>
            <p:cNvSpPr/>
            <p:nvPr/>
          </p:nvSpPr>
          <p:spPr bwMode="auto">
            <a:xfrm>
              <a:off x="7818361" y="2340999"/>
              <a:ext cx="70849" cy="124596"/>
            </a:xfrm>
            <a:custGeom>
              <a:avLst/>
              <a:gdLst>
                <a:gd name="T0" fmla="*/ 10 w 28"/>
                <a:gd name="T1" fmla="*/ 29 h 49"/>
                <a:gd name="T2" fmla="*/ 8 w 28"/>
                <a:gd name="T3" fmla="*/ 32 h 49"/>
                <a:gd name="T4" fmla="*/ 5 w 28"/>
                <a:gd name="T5" fmla="*/ 29 h 49"/>
                <a:gd name="T6" fmla="*/ 5 w 28"/>
                <a:gd name="T7" fmla="*/ 13 h 49"/>
                <a:gd name="T8" fmla="*/ 0 w 28"/>
                <a:gd name="T9" fmla="*/ 16 h 49"/>
                <a:gd name="T10" fmla="*/ 0 w 28"/>
                <a:gd name="T11" fmla="*/ 49 h 49"/>
                <a:gd name="T12" fmla="*/ 28 w 28"/>
                <a:gd name="T13" fmla="*/ 49 h 49"/>
                <a:gd name="T14" fmla="*/ 28 w 28"/>
                <a:gd name="T15" fmla="*/ 0 h 49"/>
                <a:gd name="T16" fmla="*/ 10 w 28"/>
                <a:gd name="T17" fmla="*/ 10 h 49"/>
                <a:gd name="T18" fmla="*/ 10 w 28"/>
                <a:gd name="T19" fmla="*/ 2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9">
                  <a:moveTo>
                    <a:pt x="10" y="29"/>
                  </a:moveTo>
                  <a:cubicBezTo>
                    <a:pt x="10" y="31"/>
                    <a:pt x="9" y="32"/>
                    <a:pt x="8" y="32"/>
                  </a:cubicBezTo>
                  <a:cubicBezTo>
                    <a:pt x="6" y="32"/>
                    <a:pt x="5" y="31"/>
                    <a:pt x="5" y="2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0" y="10"/>
                    <a:pt x="10" y="10"/>
                    <a:pt x="10" y="10"/>
                  </a:cubicBezTo>
                  <a:lnTo>
                    <a:pt x="1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1" name="îṧlïḑe"/>
            <p:cNvSpPr/>
            <p:nvPr/>
          </p:nvSpPr>
          <p:spPr bwMode="auto">
            <a:xfrm>
              <a:off x="7792708" y="2255491"/>
              <a:ext cx="122153" cy="240642"/>
            </a:xfrm>
            <a:custGeom>
              <a:avLst/>
              <a:gdLst>
                <a:gd name="T0" fmla="*/ 38 w 48"/>
                <a:gd name="T1" fmla="*/ 7 h 95"/>
                <a:gd name="T2" fmla="*/ 36 w 48"/>
                <a:gd name="T3" fmla="*/ 7 h 95"/>
                <a:gd name="T4" fmla="*/ 36 w 48"/>
                <a:gd name="T5" fmla="*/ 7 h 95"/>
                <a:gd name="T6" fmla="*/ 36 w 48"/>
                <a:gd name="T7" fmla="*/ 6 h 95"/>
                <a:gd name="T8" fmla="*/ 31 w 48"/>
                <a:gd name="T9" fmla="*/ 0 h 95"/>
                <a:gd name="T10" fmla="*/ 18 w 48"/>
                <a:gd name="T11" fmla="*/ 0 h 95"/>
                <a:gd name="T12" fmla="*/ 13 w 48"/>
                <a:gd name="T13" fmla="*/ 5 h 95"/>
                <a:gd name="T14" fmla="*/ 31 w 48"/>
                <a:gd name="T15" fmla="*/ 5 h 95"/>
                <a:gd name="T16" fmla="*/ 31 w 48"/>
                <a:gd name="T17" fmla="*/ 7 h 95"/>
                <a:gd name="T18" fmla="*/ 9 w 48"/>
                <a:gd name="T19" fmla="*/ 7 h 95"/>
                <a:gd name="T20" fmla="*/ 0 w 48"/>
                <a:gd name="T21" fmla="*/ 17 h 95"/>
                <a:gd name="T22" fmla="*/ 0 w 48"/>
                <a:gd name="T23" fmla="*/ 85 h 95"/>
                <a:gd name="T24" fmla="*/ 10 w 48"/>
                <a:gd name="T25" fmla="*/ 95 h 95"/>
                <a:gd name="T26" fmla="*/ 38 w 48"/>
                <a:gd name="T27" fmla="*/ 95 h 95"/>
                <a:gd name="T28" fmla="*/ 48 w 48"/>
                <a:gd name="T29" fmla="*/ 85 h 95"/>
                <a:gd name="T30" fmla="*/ 48 w 48"/>
                <a:gd name="T31" fmla="*/ 17 h 95"/>
                <a:gd name="T32" fmla="*/ 38 w 48"/>
                <a:gd name="T33" fmla="*/ 7 h 95"/>
                <a:gd name="T34" fmla="*/ 42 w 48"/>
                <a:gd name="T35" fmla="*/ 85 h 95"/>
                <a:gd name="T36" fmla="*/ 38 w 48"/>
                <a:gd name="T37" fmla="*/ 89 h 95"/>
                <a:gd name="T38" fmla="*/ 10 w 48"/>
                <a:gd name="T39" fmla="*/ 89 h 95"/>
                <a:gd name="T40" fmla="*/ 6 w 48"/>
                <a:gd name="T41" fmla="*/ 85 h 95"/>
                <a:gd name="T42" fmla="*/ 6 w 48"/>
                <a:gd name="T43" fmla="*/ 17 h 95"/>
                <a:gd name="T44" fmla="*/ 10 w 48"/>
                <a:gd name="T45" fmla="*/ 13 h 95"/>
                <a:gd name="T46" fmla="*/ 38 w 48"/>
                <a:gd name="T47" fmla="*/ 13 h 95"/>
                <a:gd name="T48" fmla="*/ 42 w 48"/>
                <a:gd name="T49" fmla="*/ 17 h 95"/>
                <a:gd name="T50" fmla="*/ 42 w 48"/>
                <a:gd name="T51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8" h="95">
                  <a:moveTo>
                    <a:pt x="38" y="7"/>
                  </a:move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3"/>
                    <a:pt x="34" y="0"/>
                    <a:pt x="3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5" y="0"/>
                    <a:pt x="13" y="2"/>
                    <a:pt x="13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4" y="8"/>
                    <a:pt x="0" y="12"/>
                    <a:pt x="0" y="17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90"/>
                    <a:pt x="4" y="95"/>
                    <a:pt x="10" y="95"/>
                  </a:cubicBezTo>
                  <a:cubicBezTo>
                    <a:pt x="38" y="95"/>
                    <a:pt x="38" y="95"/>
                    <a:pt x="38" y="95"/>
                  </a:cubicBezTo>
                  <a:cubicBezTo>
                    <a:pt x="43" y="95"/>
                    <a:pt x="48" y="90"/>
                    <a:pt x="48" y="85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8" y="12"/>
                    <a:pt x="43" y="7"/>
                    <a:pt x="38" y="7"/>
                  </a:cubicBezTo>
                  <a:close/>
                  <a:moveTo>
                    <a:pt x="42" y="85"/>
                  </a:moveTo>
                  <a:cubicBezTo>
                    <a:pt x="42" y="87"/>
                    <a:pt x="40" y="89"/>
                    <a:pt x="38" y="89"/>
                  </a:cubicBezTo>
                  <a:cubicBezTo>
                    <a:pt x="10" y="89"/>
                    <a:pt x="10" y="89"/>
                    <a:pt x="10" y="89"/>
                  </a:cubicBezTo>
                  <a:cubicBezTo>
                    <a:pt x="8" y="89"/>
                    <a:pt x="6" y="87"/>
                    <a:pt x="6" y="85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5"/>
                    <a:pt x="8" y="13"/>
                    <a:pt x="10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42" y="15"/>
                    <a:pt x="42" y="17"/>
                  </a:cubicBezTo>
                  <a:lnTo>
                    <a:pt x="42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2" name="ïṧ1iḑé"/>
            <p:cNvSpPr/>
            <p:nvPr/>
          </p:nvSpPr>
          <p:spPr bwMode="auto">
            <a:xfrm>
              <a:off x="7319976" y="2012407"/>
              <a:ext cx="145363" cy="184452"/>
            </a:xfrm>
            <a:custGeom>
              <a:avLst/>
              <a:gdLst>
                <a:gd name="T0" fmla="*/ 52 w 57"/>
                <a:gd name="T1" fmla="*/ 0 h 73"/>
                <a:gd name="T2" fmla="*/ 50 w 57"/>
                <a:gd name="T3" fmla="*/ 0 h 73"/>
                <a:gd name="T4" fmla="*/ 50 w 57"/>
                <a:gd name="T5" fmla="*/ 61 h 73"/>
                <a:gd name="T6" fmla="*/ 7 w 57"/>
                <a:gd name="T7" fmla="*/ 61 h 73"/>
                <a:gd name="T8" fmla="*/ 7 w 57"/>
                <a:gd name="T9" fmla="*/ 0 h 73"/>
                <a:gd name="T10" fmla="*/ 5 w 57"/>
                <a:gd name="T11" fmla="*/ 0 h 73"/>
                <a:gd name="T12" fmla="*/ 0 w 57"/>
                <a:gd name="T13" fmla="*/ 5 h 73"/>
                <a:gd name="T14" fmla="*/ 0 w 57"/>
                <a:gd name="T15" fmla="*/ 68 h 73"/>
                <a:gd name="T16" fmla="*/ 5 w 57"/>
                <a:gd name="T17" fmla="*/ 73 h 73"/>
                <a:gd name="T18" fmla="*/ 52 w 57"/>
                <a:gd name="T19" fmla="*/ 73 h 73"/>
                <a:gd name="T20" fmla="*/ 57 w 57"/>
                <a:gd name="T21" fmla="*/ 68 h 73"/>
                <a:gd name="T22" fmla="*/ 57 w 57"/>
                <a:gd name="T23" fmla="*/ 5 h 73"/>
                <a:gd name="T24" fmla="*/ 52 w 57"/>
                <a:gd name="T2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73">
                  <a:moveTo>
                    <a:pt x="52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1"/>
                    <a:pt x="2" y="73"/>
                    <a:pt x="5" y="73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5" y="73"/>
                    <a:pt x="57" y="71"/>
                    <a:pt x="57" y="68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7" y="2"/>
                    <a:pt x="55" y="0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3" name="îṣḷiďe"/>
            <p:cNvSpPr/>
            <p:nvPr/>
          </p:nvSpPr>
          <p:spPr bwMode="auto">
            <a:xfrm>
              <a:off x="7361508" y="1986754"/>
              <a:ext cx="63520" cy="42754"/>
            </a:xfrm>
            <a:custGeom>
              <a:avLst/>
              <a:gdLst>
                <a:gd name="T0" fmla="*/ 20 w 25"/>
                <a:gd name="T1" fmla="*/ 9 h 17"/>
                <a:gd name="T2" fmla="*/ 20 w 25"/>
                <a:gd name="T3" fmla="*/ 8 h 17"/>
                <a:gd name="T4" fmla="*/ 12 w 25"/>
                <a:gd name="T5" fmla="*/ 0 h 17"/>
                <a:gd name="T6" fmla="*/ 5 w 25"/>
                <a:gd name="T7" fmla="*/ 8 h 17"/>
                <a:gd name="T8" fmla="*/ 5 w 25"/>
                <a:gd name="T9" fmla="*/ 9 h 17"/>
                <a:gd name="T10" fmla="*/ 0 w 25"/>
                <a:gd name="T11" fmla="*/ 9 h 17"/>
                <a:gd name="T12" fmla="*/ 0 w 25"/>
                <a:gd name="T13" fmla="*/ 14 h 17"/>
                <a:gd name="T14" fmla="*/ 3 w 25"/>
                <a:gd name="T15" fmla="*/ 17 h 17"/>
                <a:gd name="T16" fmla="*/ 22 w 25"/>
                <a:gd name="T17" fmla="*/ 17 h 17"/>
                <a:gd name="T18" fmla="*/ 25 w 25"/>
                <a:gd name="T19" fmla="*/ 14 h 17"/>
                <a:gd name="T20" fmla="*/ 25 w 25"/>
                <a:gd name="T21" fmla="*/ 9 h 17"/>
                <a:gd name="T22" fmla="*/ 20 w 25"/>
                <a:gd name="T23" fmla="*/ 9 h 17"/>
                <a:gd name="T24" fmla="*/ 12 w 25"/>
                <a:gd name="T25" fmla="*/ 3 h 17"/>
                <a:gd name="T26" fmla="*/ 15 w 25"/>
                <a:gd name="T27" fmla="*/ 6 h 17"/>
                <a:gd name="T28" fmla="*/ 12 w 25"/>
                <a:gd name="T29" fmla="*/ 9 h 17"/>
                <a:gd name="T30" fmla="*/ 9 w 25"/>
                <a:gd name="T31" fmla="*/ 6 h 17"/>
                <a:gd name="T32" fmla="*/ 12 w 25"/>
                <a:gd name="T33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17">
                  <a:moveTo>
                    <a:pt x="20" y="9"/>
                  </a:moveTo>
                  <a:cubicBezTo>
                    <a:pt x="20" y="8"/>
                    <a:pt x="20" y="8"/>
                    <a:pt x="20" y="8"/>
                  </a:cubicBezTo>
                  <a:cubicBezTo>
                    <a:pt x="20" y="4"/>
                    <a:pt x="17" y="0"/>
                    <a:pt x="12" y="0"/>
                  </a:cubicBezTo>
                  <a:cubicBezTo>
                    <a:pt x="8" y="0"/>
                    <a:pt x="5" y="4"/>
                    <a:pt x="5" y="8"/>
                  </a:cubicBezTo>
                  <a:cubicBezTo>
                    <a:pt x="5" y="8"/>
                    <a:pt x="5" y="8"/>
                    <a:pt x="5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1" y="17"/>
                    <a:pt x="3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4" y="17"/>
                    <a:pt x="25" y="16"/>
                    <a:pt x="25" y="14"/>
                  </a:cubicBezTo>
                  <a:cubicBezTo>
                    <a:pt x="25" y="9"/>
                    <a:pt x="25" y="9"/>
                    <a:pt x="25" y="9"/>
                  </a:cubicBezTo>
                  <a:lnTo>
                    <a:pt x="20" y="9"/>
                  </a:lnTo>
                  <a:close/>
                  <a:moveTo>
                    <a:pt x="12" y="3"/>
                  </a:moveTo>
                  <a:cubicBezTo>
                    <a:pt x="14" y="3"/>
                    <a:pt x="15" y="4"/>
                    <a:pt x="15" y="6"/>
                  </a:cubicBezTo>
                  <a:cubicBezTo>
                    <a:pt x="15" y="7"/>
                    <a:pt x="14" y="9"/>
                    <a:pt x="12" y="9"/>
                  </a:cubicBezTo>
                  <a:cubicBezTo>
                    <a:pt x="11" y="9"/>
                    <a:pt x="9" y="7"/>
                    <a:pt x="9" y="6"/>
                  </a:cubicBezTo>
                  <a:cubicBezTo>
                    <a:pt x="9" y="4"/>
                    <a:pt x="11" y="3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4" name="í$ḷiḍe"/>
            <p:cNvSpPr/>
            <p:nvPr/>
          </p:nvSpPr>
          <p:spPr bwMode="auto">
            <a:xfrm>
              <a:off x="7348070" y="2050274"/>
              <a:ext cx="89172" cy="4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5" name="iSliďê"/>
            <p:cNvSpPr/>
            <p:nvPr/>
          </p:nvSpPr>
          <p:spPr bwMode="auto">
            <a:xfrm>
              <a:off x="7348070" y="2064932"/>
              <a:ext cx="89172" cy="73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6" name="îṧļïḓê"/>
            <p:cNvSpPr/>
            <p:nvPr/>
          </p:nvSpPr>
          <p:spPr bwMode="auto">
            <a:xfrm>
              <a:off x="7348070" y="2083256"/>
              <a:ext cx="56190" cy="73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7" name="ïşľîḋe"/>
            <p:cNvSpPr/>
            <p:nvPr/>
          </p:nvSpPr>
          <p:spPr bwMode="auto">
            <a:xfrm>
              <a:off x="7383495" y="2196858"/>
              <a:ext cx="206439" cy="210104"/>
            </a:xfrm>
            <a:custGeom>
              <a:avLst/>
              <a:gdLst>
                <a:gd name="T0" fmla="*/ 81 w 81"/>
                <a:gd name="T1" fmla="*/ 47 h 83"/>
                <a:gd name="T2" fmla="*/ 74 w 81"/>
                <a:gd name="T3" fmla="*/ 39 h 83"/>
                <a:gd name="T4" fmla="*/ 74 w 81"/>
                <a:gd name="T5" fmla="*/ 34 h 83"/>
                <a:gd name="T6" fmla="*/ 41 w 81"/>
                <a:gd name="T7" fmla="*/ 0 h 83"/>
                <a:gd name="T8" fmla="*/ 7 w 81"/>
                <a:gd name="T9" fmla="*/ 34 h 83"/>
                <a:gd name="T10" fmla="*/ 8 w 81"/>
                <a:gd name="T11" fmla="*/ 38 h 83"/>
                <a:gd name="T12" fmla="*/ 0 w 81"/>
                <a:gd name="T13" fmla="*/ 46 h 83"/>
                <a:gd name="T14" fmla="*/ 8 w 81"/>
                <a:gd name="T15" fmla="*/ 54 h 83"/>
                <a:gd name="T16" fmla="*/ 10 w 81"/>
                <a:gd name="T17" fmla="*/ 54 h 83"/>
                <a:gd name="T18" fmla="*/ 10 w 81"/>
                <a:gd name="T19" fmla="*/ 58 h 83"/>
                <a:gd name="T20" fmla="*/ 13 w 81"/>
                <a:gd name="T21" fmla="*/ 61 h 83"/>
                <a:gd name="T22" fmla="*/ 19 w 81"/>
                <a:gd name="T23" fmla="*/ 61 h 83"/>
                <a:gd name="T24" fmla="*/ 22 w 81"/>
                <a:gd name="T25" fmla="*/ 58 h 83"/>
                <a:gd name="T26" fmla="*/ 22 w 81"/>
                <a:gd name="T27" fmla="*/ 36 h 83"/>
                <a:gd name="T28" fmla="*/ 19 w 81"/>
                <a:gd name="T29" fmla="*/ 32 h 83"/>
                <a:gd name="T30" fmla="*/ 13 w 81"/>
                <a:gd name="T31" fmla="*/ 32 h 83"/>
                <a:gd name="T32" fmla="*/ 11 w 81"/>
                <a:gd name="T33" fmla="*/ 33 h 83"/>
                <a:gd name="T34" fmla="*/ 41 w 81"/>
                <a:gd name="T35" fmla="*/ 8 h 83"/>
                <a:gd name="T36" fmla="*/ 70 w 81"/>
                <a:gd name="T37" fmla="*/ 33 h 83"/>
                <a:gd name="T38" fmla="*/ 68 w 81"/>
                <a:gd name="T39" fmla="*/ 32 h 83"/>
                <a:gd name="T40" fmla="*/ 62 w 81"/>
                <a:gd name="T41" fmla="*/ 32 h 83"/>
                <a:gd name="T42" fmla="*/ 58 w 81"/>
                <a:gd name="T43" fmla="*/ 36 h 83"/>
                <a:gd name="T44" fmla="*/ 58 w 81"/>
                <a:gd name="T45" fmla="*/ 58 h 83"/>
                <a:gd name="T46" fmla="*/ 62 w 81"/>
                <a:gd name="T47" fmla="*/ 61 h 83"/>
                <a:gd name="T48" fmla="*/ 68 w 81"/>
                <a:gd name="T49" fmla="*/ 61 h 83"/>
                <a:gd name="T50" fmla="*/ 69 w 81"/>
                <a:gd name="T51" fmla="*/ 61 h 83"/>
                <a:gd name="T52" fmla="*/ 53 w 81"/>
                <a:gd name="T53" fmla="*/ 76 h 83"/>
                <a:gd name="T54" fmla="*/ 46 w 81"/>
                <a:gd name="T55" fmla="*/ 71 h 83"/>
                <a:gd name="T56" fmla="*/ 39 w 81"/>
                <a:gd name="T57" fmla="*/ 77 h 83"/>
                <a:gd name="T58" fmla="*/ 46 w 81"/>
                <a:gd name="T59" fmla="*/ 83 h 83"/>
                <a:gd name="T60" fmla="*/ 53 w 81"/>
                <a:gd name="T61" fmla="*/ 79 h 83"/>
                <a:gd name="T62" fmla="*/ 74 w 81"/>
                <a:gd name="T63" fmla="*/ 55 h 83"/>
                <a:gd name="T64" fmla="*/ 81 w 81"/>
                <a:gd name="T65" fmla="*/ 47 h 83"/>
                <a:gd name="T66" fmla="*/ 71 w 81"/>
                <a:gd name="T67" fmla="*/ 55 h 83"/>
                <a:gd name="T68" fmla="*/ 71 w 81"/>
                <a:gd name="T69" fmla="*/ 55 h 83"/>
                <a:gd name="T70" fmla="*/ 71 w 81"/>
                <a:gd name="T71" fmla="*/ 5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1" h="83">
                  <a:moveTo>
                    <a:pt x="81" y="47"/>
                  </a:moveTo>
                  <a:cubicBezTo>
                    <a:pt x="81" y="43"/>
                    <a:pt x="78" y="40"/>
                    <a:pt x="74" y="39"/>
                  </a:cubicBezTo>
                  <a:cubicBezTo>
                    <a:pt x="74" y="37"/>
                    <a:pt x="74" y="36"/>
                    <a:pt x="74" y="34"/>
                  </a:cubicBezTo>
                  <a:cubicBezTo>
                    <a:pt x="74" y="15"/>
                    <a:pt x="59" y="0"/>
                    <a:pt x="41" y="0"/>
                  </a:cubicBezTo>
                  <a:cubicBezTo>
                    <a:pt x="22" y="0"/>
                    <a:pt x="7" y="15"/>
                    <a:pt x="7" y="34"/>
                  </a:cubicBezTo>
                  <a:cubicBezTo>
                    <a:pt x="7" y="35"/>
                    <a:pt x="8" y="37"/>
                    <a:pt x="8" y="38"/>
                  </a:cubicBezTo>
                  <a:cubicBezTo>
                    <a:pt x="3" y="39"/>
                    <a:pt x="0" y="42"/>
                    <a:pt x="0" y="46"/>
                  </a:cubicBezTo>
                  <a:cubicBezTo>
                    <a:pt x="0" y="51"/>
                    <a:pt x="4" y="54"/>
                    <a:pt x="8" y="54"/>
                  </a:cubicBezTo>
                  <a:cubicBezTo>
                    <a:pt x="9" y="54"/>
                    <a:pt x="9" y="54"/>
                    <a:pt x="10" y="54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10" y="60"/>
                    <a:pt x="11" y="61"/>
                    <a:pt x="13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21" y="61"/>
                    <a:pt x="22" y="60"/>
                    <a:pt x="22" y="58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4"/>
                    <a:pt x="21" y="32"/>
                    <a:pt x="19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2"/>
                    <a:pt x="12" y="32"/>
                    <a:pt x="11" y="33"/>
                  </a:cubicBezTo>
                  <a:cubicBezTo>
                    <a:pt x="14" y="19"/>
                    <a:pt x="26" y="8"/>
                    <a:pt x="41" y="8"/>
                  </a:cubicBezTo>
                  <a:cubicBezTo>
                    <a:pt x="56" y="8"/>
                    <a:pt x="68" y="19"/>
                    <a:pt x="70" y="33"/>
                  </a:cubicBezTo>
                  <a:cubicBezTo>
                    <a:pt x="70" y="33"/>
                    <a:pt x="69" y="32"/>
                    <a:pt x="68" y="32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0" y="32"/>
                    <a:pt x="58" y="34"/>
                    <a:pt x="58" y="36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58" y="60"/>
                    <a:pt x="60" y="61"/>
                    <a:pt x="62" y="61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8" y="61"/>
                    <a:pt x="69" y="61"/>
                    <a:pt x="69" y="61"/>
                  </a:cubicBezTo>
                  <a:cubicBezTo>
                    <a:pt x="66" y="68"/>
                    <a:pt x="60" y="74"/>
                    <a:pt x="53" y="76"/>
                  </a:cubicBezTo>
                  <a:cubicBezTo>
                    <a:pt x="52" y="73"/>
                    <a:pt x="49" y="71"/>
                    <a:pt x="46" y="71"/>
                  </a:cubicBezTo>
                  <a:cubicBezTo>
                    <a:pt x="42" y="71"/>
                    <a:pt x="39" y="74"/>
                    <a:pt x="39" y="77"/>
                  </a:cubicBezTo>
                  <a:cubicBezTo>
                    <a:pt x="39" y="81"/>
                    <a:pt x="42" y="83"/>
                    <a:pt x="46" y="83"/>
                  </a:cubicBezTo>
                  <a:cubicBezTo>
                    <a:pt x="49" y="83"/>
                    <a:pt x="52" y="82"/>
                    <a:pt x="53" y="79"/>
                  </a:cubicBezTo>
                  <a:cubicBezTo>
                    <a:pt x="63" y="77"/>
                    <a:pt x="72" y="68"/>
                    <a:pt x="74" y="55"/>
                  </a:cubicBezTo>
                  <a:cubicBezTo>
                    <a:pt x="78" y="54"/>
                    <a:pt x="81" y="51"/>
                    <a:pt x="81" y="47"/>
                  </a:cubicBezTo>
                  <a:close/>
                  <a:moveTo>
                    <a:pt x="71" y="55"/>
                  </a:moveTo>
                  <a:cubicBezTo>
                    <a:pt x="71" y="55"/>
                    <a:pt x="71" y="55"/>
                    <a:pt x="71" y="55"/>
                  </a:cubicBezTo>
                  <a:cubicBezTo>
                    <a:pt x="71" y="55"/>
                    <a:pt x="71" y="55"/>
                    <a:pt x="71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8" name="ísḻiḓê"/>
            <p:cNvSpPr/>
            <p:nvPr/>
          </p:nvSpPr>
          <p:spPr bwMode="auto">
            <a:xfrm>
              <a:off x="6653019" y="2706237"/>
              <a:ext cx="119710" cy="122153"/>
            </a:xfrm>
            <a:custGeom>
              <a:avLst/>
              <a:gdLst>
                <a:gd name="T0" fmla="*/ 30 w 47"/>
                <a:gd name="T1" fmla="*/ 30 h 48"/>
                <a:gd name="T2" fmla="*/ 30 w 47"/>
                <a:gd name="T3" fmla="*/ 30 h 48"/>
                <a:gd name="T4" fmla="*/ 15 w 47"/>
                <a:gd name="T5" fmla="*/ 30 h 48"/>
                <a:gd name="T6" fmla="*/ 14 w 47"/>
                <a:gd name="T7" fmla="*/ 24 h 48"/>
                <a:gd name="T8" fmla="*/ 15 w 47"/>
                <a:gd name="T9" fmla="*/ 18 h 48"/>
                <a:gd name="T10" fmla="*/ 23 w 47"/>
                <a:gd name="T11" fmla="*/ 18 h 48"/>
                <a:gd name="T12" fmla="*/ 23 w 47"/>
                <a:gd name="T13" fmla="*/ 15 h 48"/>
                <a:gd name="T14" fmla="*/ 15 w 47"/>
                <a:gd name="T15" fmla="*/ 15 h 48"/>
                <a:gd name="T16" fmla="*/ 23 w 47"/>
                <a:gd name="T17" fmla="*/ 4 h 48"/>
                <a:gd name="T18" fmla="*/ 25 w 47"/>
                <a:gd name="T19" fmla="*/ 0 h 48"/>
                <a:gd name="T20" fmla="*/ 24 w 47"/>
                <a:gd name="T21" fmla="*/ 0 h 48"/>
                <a:gd name="T22" fmla="*/ 0 w 47"/>
                <a:gd name="T23" fmla="*/ 24 h 48"/>
                <a:gd name="T24" fmla="*/ 24 w 47"/>
                <a:gd name="T25" fmla="*/ 48 h 48"/>
                <a:gd name="T26" fmla="*/ 46 w 47"/>
                <a:gd name="T27" fmla="*/ 33 h 48"/>
                <a:gd name="T28" fmla="*/ 46 w 47"/>
                <a:gd name="T29" fmla="*/ 33 h 48"/>
                <a:gd name="T30" fmla="*/ 46 w 47"/>
                <a:gd name="T31" fmla="*/ 33 h 48"/>
                <a:gd name="T32" fmla="*/ 47 w 47"/>
                <a:gd name="T33" fmla="*/ 30 h 48"/>
                <a:gd name="T34" fmla="*/ 30 w 47"/>
                <a:gd name="T35" fmla="*/ 30 h 48"/>
                <a:gd name="T36" fmla="*/ 16 w 47"/>
                <a:gd name="T37" fmla="*/ 5 h 48"/>
                <a:gd name="T38" fmla="*/ 12 w 47"/>
                <a:gd name="T39" fmla="*/ 15 h 48"/>
                <a:gd name="T40" fmla="*/ 6 w 47"/>
                <a:gd name="T41" fmla="*/ 15 h 48"/>
                <a:gd name="T42" fmla="*/ 16 w 47"/>
                <a:gd name="T43" fmla="*/ 5 h 48"/>
                <a:gd name="T44" fmla="*/ 4 w 47"/>
                <a:gd name="T45" fmla="*/ 24 h 48"/>
                <a:gd name="T46" fmla="*/ 4 w 47"/>
                <a:gd name="T47" fmla="*/ 18 h 48"/>
                <a:gd name="T48" fmla="*/ 11 w 47"/>
                <a:gd name="T49" fmla="*/ 18 h 48"/>
                <a:gd name="T50" fmla="*/ 11 w 47"/>
                <a:gd name="T51" fmla="*/ 24 h 48"/>
                <a:gd name="T52" fmla="*/ 11 w 47"/>
                <a:gd name="T53" fmla="*/ 30 h 48"/>
                <a:gd name="T54" fmla="*/ 5 w 47"/>
                <a:gd name="T55" fmla="*/ 30 h 48"/>
                <a:gd name="T56" fmla="*/ 4 w 47"/>
                <a:gd name="T57" fmla="*/ 24 h 48"/>
                <a:gd name="T58" fmla="*/ 6 w 47"/>
                <a:gd name="T59" fmla="*/ 33 h 48"/>
                <a:gd name="T60" fmla="*/ 12 w 47"/>
                <a:gd name="T61" fmla="*/ 33 h 48"/>
                <a:gd name="T62" fmla="*/ 16 w 47"/>
                <a:gd name="T63" fmla="*/ 42 h 48"/>
                <a:gd name="T64" fmla="*/ 6 w 47"/>
                <a:gd name="T65" fmla="*/ 33 h 48"/>
                <a:gd name="T66" fmla="*/ 24 w 47"/>
                <a:gd name="T67" fmla="*/ 44 h 48"/>
                <a:gd name="T68" fmla="*/ 16 w 47"/>
                <a:gd name="T69" fmla="*/ 33 h 48"/>
                <a:gd name="T70" fmla="*/ 32 w 47"/>
                <a:gd name="T71" fmla="*/ 33 h 48"/>
                <a:gd name="T72" fmla="*/ 24 w 47"/>
                <a:gd name="T73" fmla="*/ 44 h 48"/>
                <a:gd name="T74" fmla="*/ 32 w 47"/>
                <a:gd name="T75" fmla="*/ 42 h 48"/>
                <a:gd name="T76" fmla="*/ 36 w 47"/>
                <a:gd name="T77" fmla="*/ 33 h 48"/>
                <a:gd name="T78" fmla="*/ 42 w 47"/>
                <a:gd name="T79" fmla="*/ 33 h 48"/>
                <a:gd name="T80" fmla="*/ 32 w 47"/>
                <a:gd name="T81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7" h="48">
                  <a:moveTo>
                    <a:pt x="30" y="30"/>
                  </a:moveTo>
                  <a:cubicBezTo>
                    <a:pt x="30" y="30"/>
                    <a:pt x="30" y="30"/>
                    <a:pt x="30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8"/>
                    <a:pt x="14" y="26"/>
                    <a:pt x="14" y="24"/>
                  </a:cubicBezTo>
                  <a:cubicBezTo>
                    <a:pt x="14" y="22"/>
                    <a:pt x="15" y="20"/>
                    <a:pt x="15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7" y="8"/>
                    <a:pt x="20" y="4"/>
                    <a:pt x="23" y="4"/>
                  </a:cubicBezTo>
                  <a:cubicBezTo>
                    <a:pt x="24" y="2"/>
                    <a:pt x="24" y="1"/>
                    <a:pt x="25" y="0"/>
                  </a:cubicBezTo>
                  <a:cubicBezTo>
                    <a:pt x="25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ubicBezTo>
                    <a:pt x="34" y="48"/>
                    <a:pt x="42" y="42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2"/>
                    <a:pt x="47" y="31"/>
                    <a:pt x="47" y="30"/>
                  </a:cubicBezTo>
                  <a:lnTo>
                    <a:pt x="30" y="30"/>
                  </a:lnTo>
                  <a:close/>
                  <a:moveTo>
                    <a:pt x="16" y="5"/>
                  </a:moveTo>
                  <a:cubicBezTo>
                    <a:pt x="14" y="8"/>
                    <a:pt x="13" y="11"/>
                    <a:pt x="12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8" y="11"/>
                    <a:pt x="11" y="7"/>
                    <a:pt x="16" y="5"/>
                  </a:cubicBezTo>
                  <a:close/>
                  <a:moveTo>
                    <a:pt x="4" y="24"/>
                  </a:moveTo>
                  <a:cubicBezTo>
                    <a:pt x="4" y="22"/>
                    <a:pt x="4" y="20"/>
                    <a:pt x="4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20"/>
                    <a:pt x="11" y="22"/>
                    <a:pt x="11" y="24"/>
                  </a:cubicBezTo>
                  <a:cubicBezTo>
                    <a:pt x="11" y="26"/>
                    <a:pt x="11" y="28"/>
                    <a:pt x="11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4" y="28"/>
                    <a:pt x="4" y="26"/>
                    <a:pt x="4" y="24"/>
                  </a:cubicBezTo>
                  <a:close/>
                  <a:moveTo>
                    <a:pt x="6" y="33"/>
                  </a:moveTo>
                  <a:cubicBezTo>
                    <a:pt x="12" y="33"/>
                    <a:pt x="12" y="33"/>
                    <a:pt x="12" y="33"/>
                  </a:cubicBezTo>
                  <a:cubicBezTo>
                    <a:pt x="13" y="37"/>
                    <a:pt x="14" y="40"/>
                    <a:pt x="16" y="42"/>
                  </a:cubicBezTo>
                  <a:cubicBezTo>
                    <a:pt x="12" y="40"/>
                    <a:pt x="8" y="37"/>
                    <a:pt x="6" y="33"/>
                  </a:cubicBezTo>
                  <a:close/>
                  <a:moveTo>
                    <a:pt x="24" y="44"/>
                  </a:moveTo>
                  <a:cubicBezTo>
                    <a:pt x="21" y="44"/>
                    <a:pt x="17" y="40"/>
                    <a:pt x="16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1" y="40"/>
                    <a:pt x="27" y="44"/>
                    <a:pt x="24" y="44"/>
                  </a:cubicBezTo>
                  <a:close/>
                  <a:moveTo>
                    <a:pt x="32" y="42"/>
                  </a:moveTo>
                  <a:cubicBezTo>
                    <a:pt x="34" y="40"/>
                    <a:pt x="35" y="37"/>
                    <a:pt x="36" y="3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0" y="37"/>
                    <a:pt x="36" y="40"/>
                    <a:pt x="3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9" name="íṥḻîḋè"/>
            <p:cNvSpPr/>
            <p:nvPr/>
          </p:nvSpPr>
          <p:spPr bwMode="auto">
            <a:xfrm>
              <a:off x="6721425" y="2706237"/>
              <a:ext cx="65963" cy="68406"/>
            </a:xfrm>
            <a:custGeom>
              <a:avLst/>
              <a:gdLst>
                <a:gd name="T0" fmla="*/ 23 w 26"/>
                <a:gd name="T1" fmla="*/ 0 h 27"/>
                <a:gd name="T2" fmla="*/ 3 w 26"/>
                <a:gd name="T3" fmla="*/ 0 h 27"/>
                <a:gd name="T4" fmla="*/ 0 w 26"/>
                <a:gd name="T5" fmla="*/ 4 h 27"/>
                <a:gd name="T6" fmla="*/ 0 w 26"/>
                <a:gd name="T7" fmla="*/ 23 h 27"/>
                <a:gd name="T8" fmla="*/ 3 w 26"/>
                <a:gd name="T9" fmla="*/ 27 h 27"/>
                <a:gd name="T10" fmla="*/ 23 w 26"/>
                <a:gd name="T11" fmla="*/ 27 h 27"/>
                <a:gd name="T12" fmla="*/ 26 w 26"/>
                <a:gd name="T13" fmla="*/ 23 h 27"/>
                <a:gd name="T14" fmla="*/ 26 w 26"/>
                <a:gd name="T15" fmla="*/ 4 h 27"/>
                <a:gd name="T16" fmla="*/ 23 w 26"/>
                <a:gd name="T17" fmla="*/ 0 h 27"/>
                <a:gd name="T18" fmla="*/ 9 w 26"/>
                <a:gd name="T19" fmla="*/ 8 h 27"/>
                <a:gd name="T20" fmla="*/ 13 w 26"/>
                <a:gd name="T21" fmla="*/ 4 h 27"/>
                <a:gd name="T22" fmla="*/ 17 w 26"/>
                <a:gd name="T23" fmla="*/ 8 h 27"/>
                <a:gd name="T24" fmla="*/ 18 w 26"/>
                <a:gd name="T25" fmla="*/ 9 h 27"/>
                <a:gd name="T26" fmla="*/ 17 w 26"/>
                <a:gd name="T27" fmla="*/ 11 h 27"/>
                <a:gd name="T28" fmla="*/ 17 w 26"/>
                <a:gd name="T29" fmla="*/ 11 h 27"/>
                <a:gd name="T30" fmla="*/ 13 w 26"/>
                <a:gd name="T31" fmla="*/ 14 h 27"/>
                <a:gd name="T32" fmla="*/ 10 w 26"/>
                <a:gd name="T33" fmla="*/ 11 h 27"/>
                <a:gd name="T34" fmla="*/ 9 w 26"/>
                <a:gd name="T35" fmla="*/ 11 h 27"/>
                <a:gd name="T36" fmla="*/ 8 w 26"/>
                <a:gd name="T37" fmla="*/ 9 h 27"/>
                <a:gd name="T38" fmla="*/ 9 w 26"/>
                <a:gd name="T39" fmla="*/ 8 h 27"/>
                <a:gd name="T40" fmla="*/ 21 w 26"/>
                <a:gd name="T41" fmla="*/ 23 h 27"/>
                <a:gd name="T42" fmla="*/ 5 w 26"/>
                <a:gd name="T43" fmla="*/ 23 h 27"/>
                <a:gd name="T44" fmla="*/ 5 w 26"/>
                <a:gd name="T45" fmla="*/ 19 h 27"/>
                <a:gd name="T46" fmla="*/ 9 w 26"/>
                <a:gd name="T47" fmla="*/ 15 h 27"/>
                <a:gd name="T48" fmla="*/ 11 w 26"/>
                <a:gd name="T49" fmla="*/ 15 h 27"/>
                <a:gd name="T50" fmla="*/ 12 w 26"/>
                <a:gd name="T51" fmla="*/ 19 h 27"/>
                <a:gd name="T52" fmla="*/ 13 w 26"/>
                <a:gd name="T53" fmla="*/ 17 h 27"/>
                <a:gd name="T54" fmla="*/ 12 w 26"/>
                <a:gd name="T55" fmla="*/ 15 h 27"/>
                <a:gd name="T56" fmla="*/ 12 w 26"/>
                <a:gd name="T57" fmla="*/ 15 h 27"/>
                <a:gd name="T58" fmla="*/ 13 w 26"/>
                <a:gd name="T59" fmla="*/ 15 h 27"/>
                <a:gd name="T60" fmla="*/ 14 w 26"/>
                <a:gd name="T61" fmla="*/ 15 h 27"/>
                <a:gd name="T62" fmla="*/ 15 w 26"/>
                <a:gd name="T63" fmla="*/ 15 h 27"/>
                <a:gd name="T64" fmla="*/ 13 w 26"/>
                <a:gd name="T65" fmla="*/ 17 h 27"/>
                <a:gd name="T66" fmla="*/ 14 w 26"/>
                <a:gd name="T67" fmla="*/ 19 h 27"/>
                <a:gd name="T68" fmla="*/ 16 w 26"/>
                <a:gd name="T69" fmla="*/ 15 h 27"/>
                <a:gd name="T70" fmla="*/ 17 w 26"/>
                <a:gd name="T71" fmla="*/ 15 h 27"/>
                <a:gd name="T72" fmla="*/ 21 w 26"/>
                <a:gd name="T73" fmla="*/ 19 h 27"/>
                <a:gd name="T74" fmla="*/ 21 w 26"/>
                <a:gd name="T75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" h="27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5"/>
                    <a:pt x="2" y="27"/>
                    <a:pt x="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5" y="27"/>
                    <a:pt x="26" y="25"/>
                    <a:pt x="26" y="23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9" y="8"/>
                  </a:moveTo>
                  <a:cubicBezTo>
                    <a:pt x="9" y="5"/>
                    <a:pt x="11" y="4"/>
                    <a:pt x="13" y="4"/>
                  </a:cubicBezTo>
                  <a:cubicBezTo>
                    <a:pt x="15" y="4"/>
                    <a:pt x="17" y="5"/>
                    <a:pt x="17" y="8"/>
                  </a:cubicBezTo>
                  <a:cubicBezTo>
                    <a:pt x="18" y="8"/>
                    <a:pt x="18" y="9"/>
                    <a:pt x="18" y="9"/>
                  </a:cubicBezTo>
                  <a:cubicBezTo>
                    <a:pt x="18" y="10"/>
                    <a:pt x="18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6" y="13"/>
                    <a:pt x="15" y="14"/>
                    <a:pt x="13" y="14"/>
                  </a:cubicBezTo>
                  <a:cubicBezTo>
                    <a:pt x="12" y="14"/>
                    <a:pt x="10" y="13"/>
                    <a:pt x="10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8" y="10"/>
                    <a:pt x="8" y="9"/>
                  </a:cubicBezTo>
                  <a:cubicBezTo>
                    <a:pt x="8" y="9"/>
                    <a:pt x="9" y="8"/>
                    <a:pt x="9" y="8"/>
                  </a:cubicBezTo>
                  <a:close/>
                  <a:moveTo>
                    <a:pt x="21" y="23"/>
                  </a:moveTo>
                  <a:cubicBezTo>
                    <a:pt x="5" y="23"/>
                    <a:pt x="5" y="23"/>
                    <a:pt x="5" y="23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6"/>
                    <a:pt x="7" y="15"/>
                    <a:pt x="9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3" y="15"/>
                    <a:pt x="13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5"/>
                    <a:pt x="21" y="16"/>
                    <a:pt x="21" y="19"/>
                  </a:cubicBezTo>
                  <a:lnTo>
                    <a:pt x="2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0" name="ïṥliďé"/>
            <p:cNvSpPr/>
            <p:nvPr/>
          </p:nvSpPr>
          <p:spPr bwMode="auto">
            <a:xfrm>
              <a:off x="4780410" y="1713131"/>
              <a:ext cx="118489" cy="120932"/>
            </a:xfrm>
            <a:custGeom>
              <a:avLst/>
              <a:gdLst>
                <a:gd name="T0" fmla="*/ 30 w 47"/>
                <a:gd name="T1" fmla="*/ 30 h 48"/>
                <a:gd name="T2" fmla="*/ 30 w 47"/>
                <a:gd name="T3" fmla="*/ 30 h 48"/>
                <a:gd name="T4" fmla="*/ 15 w 47"/>
                <a:gd name="T5" fmla="*/ 30 h 48"/>
                <a:gd name="T6" fmla="*/ 15 w 47"/>
                <a:gd name="T7" fmla="*/ 24 h 48"/>
                <a:gd name="T8" fmla="*/ 15 w 47"/>
                <a:gd name="T9" fmla="*/ 19 h 48"/>
                <a:gd name="T10" fmla="*/ 24 w 47"/>
                <a:gd name="T11" fmla="*/ 19 h 48"/>
                <a:gd name="T12" fmla="*/ 24 w 47"/>
                <a:gd name="T13" fmla="*/ 15 h 48"/>
                <a:gd name="T14" fmla="*/ 16 w 47"/>
                <a:gd name="T15" fmla="*/ 15 h 48"/>
                <a:gd name="T16" fmla="*/ 24 w 47"/>
                <a:gd name="T17" fmla="*/ 4 h 48"/>
                <a:gd name="T18" fmla="*/ 25 w 47"/>
                <a:gd name="T19" fmla="*/ 0 h 48"/>
                <a:gd name="T20" fmla="*/ 24 w 47"/>
                <a:gd name="T21" fmla="*/ 0 h 48"/>
                <a:gd name="T22" fmla="*/ 0 w 47"/>
                <a:gd name="T23" fmla="*/ 24 h 48"/>
                <a:gd name="T24" fmla="*/ 24 w 47"/>
                <a:gd name="T25" fmla="*/ 48 h 48"/>
                <a:gd name="T26" fmla="*/ 46 w 47"/>
                <a:gd name="T27" fmla="*/ 34 h 48"/>
                <a:gd name="T28" fmla="*/ 46 w 47"/>
                <a:gd name="T29" fmla="*/ 34 h 48"/>
                <a:gd name="T30" fmla="*/ 46 w 47"/>
                <a:gd name="T31" fmla="*/ 33 h 48"/>
                <a:gd name="T32" fmla="*/ 47 w 47"/>
                <a:gd name="T33" fmla="*/ 30 h 48"/>
                <a:gd name="T34" fmla="*/ 30 w 47"/>
                <a:gd name="T35" fmla="*/ 30 h 48"/>
                <a:gd name="T36" fmla="*/ 16 w 47"/>
                <a:gd name="T37" fmla="*/ 6 h 48"/>
                <a:gd name="T38" fmla="*/ 12 w 47"/>
                <a:gd name="T39" fmla="*/ 15 h 48"/>
                <a:gd name="T40" fmla="*/ 6 w 47"/>
                <a:gd name="T41" fmla="*/ 15 h 48"/>
                <a:gd name="T42" fmla="*/ 16 w 47"/>
                <a:gd name="T43" fmla="*/ 6 h 48"/>
                <a:gd name="T44" fmla="*/ 4 w 47"/>
                <a:gd name="T45" fmla="*/ 24 h 48"/>
                <a:gd name="T46" fmla="*/ 5 w 47"/>
                <a:gd name="T47" fmla="*/ 19 h 48"/>
                <a:gd name="T48" fmla="*/ 11 w 47"/>
                <a:gd name="T49" fmla="*/ 19 h 48"/>
                <a:gd name="T50" fmla="*/ 11 w 47"/>
                <a:gd name="T51" fmla="*/ 24 h 48"/>
                <a:gd name="T52" fmla="*/ 12 w 47"/>
                <a:gd name="T53" fmla="*/ 30 h 48"/>
                <a:gd name="T54" fmla="*/ 5 w 47"/>
                <a:gd name="T55" fmla="*/ 30 h 48"/>
                <a:gd name="T56" fmla="*/ 4 w 47"/>
                <a:gd name="T57" fmla="*/ 24 h 48"/>
                <a:gd name="T58" fmla="*/ 6 w 47"/>
                <a:gd name="T59" fmla="*/ 34 h 48"/>
                <a:gd name="T60" fmla="*/ 12 w 47"/>
                <a:gd name="T61" fmla="*/ 34 h 48"/>
                <a:gd name="T62" fmla="*/ 16 w 47"/>
                <a:gd name="T63" fmla="*/ 43 h 48"/>
                <a:gd name="T64" fmla="*/ 6 w 47"/>
                <a:gd name="T65" fmla="*/ 34 h 48"/>
                <a:gd name="T66" fmla="*/ 24 w 47"/>
                <a:gd name="T67" fmla="*/ 45 h 48"/>
                <a:gd name="T68" fmla="*/ 16 w 47"/>
                <a:gd name="T69" fmla="*/ 34 h 48"/>
                <a:gd name="T70" fmla="*/ 33 w 47"/>
                <a:gd name="T71" fmla="*/ 34 h 48"/>
                <a:gd name="T72" fmla="*/ 24 w 47"/>
                <a:gd name="T73" fmla="*/ 45 h 48"/>
                <a:gd name="T74" fmla="*/ 33 w 47"/>
                <a:gd name="T75" fmla="*/ 43 h 48"/>
                <a:gd name="T76" fmla="*/ 36 w 47"/>
                <a:gd name="T77" fmla="*/ 34 h 48"/>
                <a:gd name="T78" fmla="*/ 42 w 47"/>
                <a:gd name="T79" fmla="*/ 34 h 48"/>
                <a:gd name="T80" fmla="*/ 33 w 47"/>
                <a:gd name="T81" fmla="*/ 4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7" h="48">
                  <a:moveTo>
                    <a:pt x="30" y="30"/>
                  </a:moveTo>
                  <a:cubicBezTo>
                    <a:pt x="30" y="30"/>
                    <a:pt x="30" y="30"/>
                    <a:pt x="30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8"/>
                    <a:pt x="15" y="26"/>
                    <a:pt x="15" y="24"/>
                  </a:cubicBezTo>
                  <a:cubicBezTo>
                    <a:pt x="15" y="22"/>
                    <a:pt x="15" y="21"/>
                    <a:pt x="15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9"/>
                    <a:pt x="21" y="5"/>
                    <a:pt x="24" y="4"/>
                  </a:cubicBezTo>
                  <a:cubicBezTo>
                    <a:pt x="24" y="3"/>
                    <a:pt x="24" y="1"/>
                    <a:pt x="25" y="0"/>
                  </a:cubicBezTo>
                  <a:cubicBezTo>
                    <a:pt x="25" y="0"/>
                    <a:pt x="25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ubicBezTo>
                    <a:pt x="34" y="48"/>
                    <a:pt x="42" y="42"/>
                    <a:pt x="46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2"/>
                    <a:pt x="47" y="31"/>
                    <a:pt x="47" y="30"/>
                  </a:cubicBezTo>
                  <a:lnTo>
                    <a:pt x="30" y="30"/>
                  </a:lnTo>
                  <a:close/>
                  <a:moveTo>
                    <a:pt x="16" y="6"/>
                  </a:moveTo>
                  <a:cubicBezTo>
                    <a:pt x="14" y="8"/>
                    <a:pt x="13" y="12"/>
                    <a:pt x="12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8" y="11"/>
                    <a:pt x="12" y="8"/>
                    <a:pt x="16" y="6"/>
                  </a:cubicBezTo>
                  <a:close/>
                  <a:moveTo>
                    <a:pt x="4" y="24"/>
                  </a:moveTo>
                  <a:cubicBezTo>
                    <a:pt x="4" y="22"/>
                    <a:pt x="4" y="21"/>
                    <a:pt x="5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21"/>
                    <a:pt x="11" y="22"/>
                    <a:pt x="11" y="24"/>
                  </a:cubicBezTo>
                  <a:cubicBezTo>
                    <a:pt x="11" y="26"/>
                    <a:pt x="11" y="28"/>
                    <a:pt x="12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4" y="28"/>
                    <a:pt x="4" y="26"/>
                    <a:pt x="4" y="24"/>
                  </a:cubicBezTo>
                  <a:close/>
                  <a:moveTo>
                    <a:pt x="6" y="34"/>
                  </a:moveTo>
                  <a:cubicBezTo>
                    <a:pt x="12" y="34"/>
                    <a:pt x="12" y="34"/>
                    <a:pt x="12" y="34"/>
                  </a:cubicBezTo>
                  <a:cubicBezTo>
                    <a:pt x="13" y="37"/>
                    <a:pt x="14" y="40"/>
                    <a:pt x="16" y="43"/>
                  </a:cubicBezTo>
                  <a:cubicBezTo>
                    <a:pt x="12" y="41"/>
                    <a:pt x="9" y="38"/>
                    <a:pt x="6" y="34"/>
                  </a:cubicBezTo>
                  <a:close/>
                  <a:moveTo>
                    <a:pt x="24" y="45"/>
                  </a:moveTo>
                  <a:cubicBezTo>
                    <a:pt x="21" y="45"/>
                    <a:pt x="18" y="40"/>
                    <a:pt x="16" y="34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1" y="40"/>
                    <a:pt x="27" y="45"/>
                    <a:pt x="24" y="45"/>
                  </a:cubicBezTo>
                  <a:close/>
                  <a:moveTo>
                    <a:pt x="33" y="43"/>
                  </a:moveTo>
                  <a:cubicBezTo>
                    <a:pt x="34" y="40"/>
                    <a:pt x="35" y="37"/>
                    <a:pt x="36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0" y="38"/>
                    <a:pt x="37" y="41"/>
                    <a:pt x="33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1" name="ïšḷiḍê"/>
            <p:cNvSpPr/>
            <p:nvPr/>
          </p:nvSpPr>
          <p:spPr bwMode="auto">
            <a:xfrm>
              <a:off x="4848816" y="1715574"/>
              <a:ext cx="65963" cy="65963"/>
            </a:xfrm>
            <a:custGeom>
              <a:avLst/>
              <a:gdLst>
                <a:gd name="T0" fmla="*/ 23 w 26"/>
                <a:gd name="T1" fmla="*/ 0 h 26"/>
                <a:gd name="T2" fmla="*/ 4 w 26"/>
                <a:gd name="T3" fmla="*/ 0 h 26"/>
                <a:gd name="T4" fmla="*/ 0 w 26"/>
                <a:gd name="T5" fmla="*/ 3 h 26"/>
                <a:gd name="T6" fmla="*/ 0 w 26"/>
                <a:gd name="T7" fmla="*/ 22 h 26"/>
                <a:gd name="T8" fmla="*/ 4 w 26"/>
                <a:gd name="T9" fmla="*/ 26 h 26"/>
                <a:gd name="T10" fmla="*/ 23 w 26"/>
                <a:gd name="T11" fmla="*/ 26 h 26"/>
                <a:gd name="T12" fmla="*/ 26 w 26"/>
                <a:gd name="T13" fmla="*/ 22 h 26"/>
                <a:gd name="T14" fmla="*/ 26 w 26"/>
                <a:gd name="T15" fmla="*/ 3 h 26"/>
                <a:gd name="T16" fmla="*/ 23 w 26"/>
                <a:gd name="T17" fmla="*/ 0 h 26"/>
                <a:gd name="T18" fmla="*/ 9 w 26"/>
                <a:gd name="T19" fmla="*/ 7 h 26"/>
                <a:gd name="T20" fmla="*/ 13 w 26"/>
                <a:gd name="T21" fmla="*/ 3 h 26"/>
                <a:gd name="T22" fmla="*/ 18 w 26"/>
                <a:gd name="T23" fmla="*/ 7 h 26"/>
                <a:gd name="T24" fmla="*/ 18 w 26"/>
                <a:gd name="T25" fmla="*/ 9 h 26"/>
                <a:gd name="T26" fmla="*/ 17 w 26"/>
                <a:gd name="T27" fmla="*/ 10 h 26"/>
                <a:gd name="T28" fmla="*/ 17 w 26"/>
                <a:gd name="T29" fmla="*/ 10 h 26"/>
                <a:gd name="T30" fmla="*/ 13 w 26"/>
                <a:gd name="T31" fmla="*/ 14 h 26"/>
                <a:gd name="T32" fmla="*/ 10 w 26"/>
                <a:gd name="T33" fmla="*/ 10 h 26"/>
                <a:gd name="T34" fmla="*/ 10 w 26"/>
                <a:gd name="T35" fmla="*/ 10 h 26"/>
                <a:gd name="T36" fmla="*/ 9 w 26"/>
                <a:gd name="T37" fmla="*/ 9 h 26"/>
                <a:gd name="T38" fmla="*/ 9 w 26"/>
                <a:gd name="T39" fmla="*/ 7 h 26"/>
                <a:gd name="T40" fmla="*/ 22 w 26"/>
                <a:gd name="T41" fmla="*/ 23 h 26"/>
                <a:gd name="T42" fmla="*/ 5 w 26"/>
                <a:gd name="T43" fmla="*/ 23 h 26"/>
                <a:gd name="T44" fmla="*/ 5 w 26"/>
                <a:gd name="T45" fmla="*/ 18 h 26"/>
                <a:gd name="T46" fmla="*/ 9 w 26"/>
                <a:gd name="T47" fmla="*/ 14 h 26"/>
                <a:gd name="T48" fmla="*/ 11 w 26"/>
                <a:gd name="T49" fmla="*/ 14 h 26"/>
                <a:gd name="T50" fmla="*/ 12 w 26"/>
                <a:gd name="T51" fmla="*/ 18 h 26"/>
                <a:gd name="T52" fmla="*/ 13 w 26"/>
                <a:gd name="T53" fmla="*/ 16 h 26"/>
                <a:gd name="T54" fmla="*/ 12 w 26"/>
                <a:gd name="T55" fmla="*/ 15 h 26"/>
                <a:gd name="T56" fmla="*/ 12 w 26"/>
                <a:gd name="T57" fmla="*/ 15 h 26"/>
                <a:gd name="T58" fmla="*/ 13 w 26"/>
                <a:gd name="T59" fmla="*/ 15 h 26"/>
                <a:gd name="T60" fmla="*/ 15 w 26"/>
                <a:gd name="T61" fmla="*/ 15 h 26"/>
                <a:gd name="T62" fmla="*/ 15 w 26"/>
                <a:gd name="T63" fmla="*/ 15 h 26"/>
                <a:gd name="T64" fmla="*/ 14 w 26"/>
                <a:gd name="T65" fmla="*/ 16 h 26"/>
                <a:gd name="T66" fmla="*/ 15 w 26"/>
                <a:gd name="T67" fmla="*/ 18 h 26"/>
                <a:gd name="T68" fmla="*/ 16 w 26"/>
                <a:gd name="T69" fmla="*/ 14 h 26"/>
                <a:gd name="T70" fmla="*/ 18 w 26"/>
                <a:gd name="T71" fmla="*/ 14 h 26"/>
                <a:gd name="T72" fmla="*/ 22 w 26"/>
                <a:gd name="T73" fmla="*/ 18 h 26"/>
                <a:gd name="T74" fmla="*/ 22 w 26"/>
                <a:gd name="T75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" h="26">
                  <a:moveTo>
                    <a:pt x="2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5" y="26"/>
                    <a:pt x="26" y="24"/>
                    <a:pt x="26" y="22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5" y="0"/>
                    <a:pt x="23" y="0"/>
                  </a:cubicBezTo>
                  <a:close/>
                  <a:moveTo>
                    <a:pt x="9" y="7"/>
                  </a:moveTo>
                  <a:cubicBezTo>
                    <a:pt x="9" y="5"/>
                    <a:pt x="11" y="3"/>
                    <a:pt x="13" y="3"/>
                  </a:cubicBezTo>
                  <a:cubicBezTo>
                    <a:pt x="16" y="3"/>
                    <a:pt x="17" y="5"/>
                    <a:pt x="18" y="7"/>
                  </a:cubicBezTo>
                  <a:cubicBezTo>
                    <a:pt x="18" y="7"/>
                    <a:pt x="18" y="8"/>
                    <a:pt x="18" y="9"/>
                  </a:cubicBezTo>
                  <a:cubicBezTo>
                    <a:pt x="18" y="9"/>
                    <a:pt x="18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2"/>
                    <a:pt x="15" y="14"/>
                    <a:pt x="13" y="14"/>
                  </a:cubicBezTo>
                  <a:cubicBezTo>
                    <a:pt x="12" y="14"/>
                    <a:pt x="10" y="12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9" y="10"/>
                    <a:pt x="9" y="9"/>
                    <a:pt x="9" y="9"/>
                  </a:cubicBezTo>
                  <a:cubicBezTo>
                    <a:pt x="9" y="8"/>
                    <a:pt x="9" y="7"/>
                    <a:pt x="9" y="7"/>
                  </a:cubicBezTo>
                  <a:close/>
                  <a:moveTo>
                    <a:pt x="22" y="23"/>
                  </a:moveTo>
                  <a:cubicBezTo>
                    <a:pt x="5" y="23"/>
                    <a:pt x="5" y="23"/>
                    <a:pt x="5" y="23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6"/>
                    <a:pt x="7" y="14"/>
                    <a:pt x="9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4" y="15"/>
                    <a:pt x="14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20" y="14"/>
                    <a:pt x="22" y="16"/>
                    <a:pt x="22" y="18"/>
                  </a:cubicBezTo>
                  <a:lnTo>
                    <a:pt x="22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2" name="işḻïde"/>
            <p:cNvSpPr/>
            <p:nvPr/>
          </p:nvSpPr>
          <p:spPr bwMode="auto">
            <a:xfrm>
              <a:off x="7561839" y="2116237"/>
              <a:ext cx="61077" cy="57412"/>
            </a:xfrm>
            <a:custGeom>
              <a:avLst/>
              <a:gdLst>
                <a:gd name="T0" fmla="*/ 11 w 24"/>
                <a:gd name="T1" fmla="*/ 18 h 23"/>
                <a:gd name="T2" fmla="*/ 11 w 24"/>
                <a:gd name="T3" fmla="*/ 18 h 23"/>
                <a:gd name="T4" fmla="*/ 11 w 24"/>
                <a:gd name="T5" fmla="*/ 18 h 23"/>
                <a:gd name="T6" fmla="*/ 4 w 24"/>
                <a:gd name="T7" fmla="*/ 10 h 23"/>
                <a:gd name="T8" fmla="*/ 8 w 24"/>
                <a:gd name="T9" fmla="*/ 6 h 23"/>
                <a:gd name="T10" fmla="*/ 12 w 24"/>
                <a:gd name="T11" fmla="*/ 12 h 23"/>
                <a:gd name="T12" fmla="*/ 21 w 24"/>
                <a:gd name="T13" fmla="*/ 4 h 23"/>
                <a:gd name="T14" fmla="*/ 12 w 24"/>
                <a:gd name="T15" fmla="*/ 0 h 23"/>
                <a:gd name="T16" fmla="*/ 0 w 24"/>
                <a:gd name="T17" fmla="*/ 12 h 23"/>
                <a:gd name="T18" fmla="*/ 12 w 24"/>
                <a:gd name="T19" fmla="*/ 23 h 23"/>
                <a:gd name="T20" fmla="*/ 24 w 24"/>
                <a:gd name="T21" fmla="*/ 12 h 23"/>
                <a:gd name="T22" fmla="*/ 23 w 24"/>
                <a:gd name="T23" fmla="*/ 9 h 23"/>
                <a:gd name="T24" fmla="*/ 11 w 24"/>
                <a:gd name="T25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3">
                  <a:moveTo>
                    <a:pt x="11" y="18"/>
                  </a:move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9" y="1"/>
                    <a:pt x="16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3"/>
                    <a:pt x="12" y="23"/>
                  </a:cubicBezTo>
                  <a:cubicBezTo>
                    <a:pt x="19" y="23"/>
                    <a:pt x="24" y="18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lnTo>
                    <a:pt x="1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3" name="îŝḻîḓè"/>
            <p:cNvSpPr/>
            <p:nvPr/>
          </p:nvSpPr>
          <p:spPr bwMode="auto">
            <a:xfrm>
              <a:off x="7484882" y="2050274"/>
              <a:ext cx="155135" cy="95279"/>
            </a:xfrm>
            <a:custGeom>
              <a:avLst/>
              <a:gdLst>
                <a:gd name="T0" fmla="*/ 48 w 61"/>
                <a:gd name="T1" fmla="*/ 13 h 38"/>
                <a:gd name="T2" fmla="*/ 44 w 61"/>
                <a:gd name="T3" fmla="*/ 14 h 38"/>
                <a:gd name="T4" fmla="*/ 44 w 61"/>
                <a:gd name="T5" fmla="*/ 13 h 38"/>
                <a:gd name="T6" fmla="*/ 31 w 61"/>
                <a:gd name="T7" fmla="*/ 0 h 38"/>
                <a:gd name="T8" fmla="*/ 19 w 61"/>
                <a:gd name="T9" fmla="*/ 13 h 38"/>
                <a:gd name="T10" fmla="*/ 19 w 61"/>
                <a:gd name="T11" fmla="*/ 14 h 38"/>
                <a:gd name="T12" fmla="*/ 13 w 61"/>
                <a:gd name="T13" fmla="*/ 13 h 38"/>
                <a:gd name="T14" fmla="*/ 0 w 61"/>
                <a:gd name="T15" fmla="*/ 26 h 38"/>
                <a:gd name="T16" fmla="*/ 13 w 61"/>
                <a:gd name="T17" fmla="*/ 38 h 38"/>
                <a:gd name="T18" fmla="*/ 27 w 61"/>
                <a:gd name="T19" fmla="*/ 38 h 38"/>
                <a:gd name="T20" fmla="*/ 27 w 61"/>
                <a:gd name="T21" fmla="*/ 37 h 38"/>
                <a:gd name="T22" fmla="*/ 42 w 61"/>
                <a:gd name="T23" fmla="*/ 22 h 38"/>
                <a:gd name="T24" fmla="*/ 56 w 61"/>
                <a:gd name="T25" fmla="*/ 35 h 38"/>
                <a:gd name="T26" fmla="*/ 61 w 61"/>
                <a:gd name="T27" fmla="*/ 26 h 38"/>
                <a:gd name="T28" fmla="*/ 48 w 61"/>
                <a:gd name="T29" fmla="*/ 1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" h="38">
                  <a:moveTo>
                    <a:pt x="48" y="13"/>
                  </a:moveTo>
                  <a:cubicBezTo>
                    <a:pt x="47" y="13"/>
                    <a:pt x="45" y="13"/>
                    <a:pt x="44" y="14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6"/>
                    <a:pt x="38" y="0"/>
                    <a:pt x="31" y="0"/>
                  </a:cubicBezTo>
                  <a:cubicBezTo>
                    <a:pt x="24" y="0"/>
                    <a:pt x="19" y="6"/>
                    <a:pt x="19" y="13"/>
                  </a:cubicBezTo>
                  <a:cubicBezTo>
                    <a:pt x="19" y="13"/>
                    <a:pt x="19" y="14"/>
                    <a:pt x="19" y="14"/>
                  </a:cubicBezTo>
                  <a:cubicBezTo>
                    <a:pt x="17" y="13"/>
                    <a:pt x="15" y="13"/>
                    <a:pt x="13" y="13"/>
                  </a:cubicBezTo>
                  <a:cubicBezTo>
                    <a:pt x="6" y="13"/>
                    <a:pt x="0" y="19"/>
                    <a:pt x="0" y="26"/>
                  </a:cubicBezTo>
                  <a:cubicBezTo>
                    <a:pt x="0" y="33"/>
                    <a:pt x="6" y="38"/>
                    <a:pt x="13" y="38"/>
                  </a:cubicBezTo>
                  <a:cubicBezTo>
                    <a:pt x="13" y="38"/>
                    <a:pt x="20" y="38"/>
                    <a:pt x="27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7" y="29"/>
                    <a:pt x="33" y="22"/>
                    <a:pt x="42" y="22"/>
                  </a:cubicBezTo>
                  <a:cubicBezTo>
                    <a:pt x="49" y="22"/>
                    <a:pt x="55" y="28"/>
                    <a:pt x="56" y="35"/>
                  </a:cubicBezTo>
                  <a:cubicBezTo>
                    <a:pt x="59" y="33"/>
                    <a:pt x="61" y="29"/>
                    <a:pt x="61" y="26"/>
                  </a:cubicBezTo>
                  <a:cubicBezTo>
                    <a:pt x="61" y="19"/>
                    <a:pt x="55" y="13"/>
                    <a:pt x="48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4" name="işlíḓè"/>
            <p:cNvSpPr/>
            <p:nvPr/>
          </p:nvSpPr>
          <p:spPr bwMode="auto">
            <a:xfrm>
              <a:off x="7425027" y="2491247"/>
              <a:ext cx="21988" cy="35425"/>
            </a:xfrm>
            <a:custGeom>
              <a:avLst/>
              <a:gdLst>
                <a:gd name="T0" fmla="*/ 6 w 9"/>
                <a:gd name="T1" fmla="*/ 0 h 14"/>
                <a:gd name="T2" fmla="*/ 0 w 9"/>
                <a:gd name="T3" fmla="*/ 0 h 14"/>
                <a:gd name="T4" fmla="*/ 0 w 9"/>
                <a:gd name="T5" fmla="*/ 14 h 14"/>
                <a:gd name="T6" fmla="*/ 6 w 9"/>
                <a:gd name="T7" fmla="*/ 14 h 14"/>
                <a:gd name="T8" fmla="*/ 9 w 9"/>
                <a:gd name="T9" fmla="*/ 11 h 14"/>
                <a:gd name="T10" fmla="*/ 9 w 9"/>
                <a:gd name="T11" fmla="*/ 2 h 14"/>
                <a:gd name="T12" fmla="*/ 6 w 9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4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8" y="14"/>
                    <a:pt x="9" y="12"/>
                    <a:pt x="9" y="1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8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5" name="işļiďe"/>
            <p:cNvSpPr/>
            <p:nvPr/>
          </p:nvSpPr>
          <p:spPr bwMode="auto">
            <a:xfrm>
              <a:off x="7425027" y="2442386"/>
              <a:ext cx="21988" cy="35425"/>
            </a:xfrm>
            <a:custGeom>
              <a:avLst/>
              <a:gdLst>
                <a:gd name="T0" fmla="*/ 6 w 9"/>
                <a:gd name="T1" fmla="*/ 0 h 14"/>
                <a:gd name="T2" fmla="*/ 0 w 9"/>
                <a:gd name="T3" fmla="*/ 0 h 14"/>
                <a:gd name="T4" fmla="*/ 0 w 9"/>
                <a:gd name="T5" fmla="*/ 14 h 14"/>
                <a:gd name="T6" fmla="*/ 6 w 9"/>
                <a:gd name="T7" fmla="*/ 14 h 14"/>
                <a:gd name="T8" fmla="*/ 9 w 9"/>
                <a:gd name="T9" fmla="*/ 11 h 14"/>
                <a:gd name="T10" fmla="*/ 9 w 9"/>
                <a:gd name="T11" fmla="*/ 3 h 14"/>
                <a:gd name="T12" fmla="*/ 6 w 9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4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8" y="14"/>
                    <a:pt x="9" y="13"/>
                    <a:pt x="9" y="11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1"/>
                    <a:pt x="8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6" name="íşḻïḓè"/>
            <p:cNvSpPr/>
            <p:nvPr/>
          </p:nvSpPr>
          <p:spPr bwMode="auto">
            <a:xfrm>
              <a:off x="7425027" y="2394746"/>
              <a:ext cx="21988" cy="35425"/>
            </a:xfrm>
            <a:custGeom>
              <a:avLst/>
              <a:gdLst>
                <a:gd name="T0" fmla="*/ 6 w 9"/>
                <a:gd name="T1" fmla="*/ 0 h 14"/>
                <a:gd name="T2" fmla="*/ 0 w 9"/>
                <a:gd name="T3" fmla="*/ 0 h 14"/>
                <a:gd name="T4" fmla="*/ 0 w 9"/>
                <a:gd name="T5" fmla="*/ 14 h 14"/>
                <a:gd name="T6" fmla="*/ 6 w 9"/>
                <a:gd name="T7" fmla="*/ 14 h 14"/>
                <a:gd name="T8" fmla="*/ 9 w 9"/>
                <a:gd name="T9" fmla="*/ 11 h 14"/>
                <a:gd name="T10" fmla="*/ 9 w 9"/>
                <a:gd name="T11" fmla="*/ 3 h 14"/>
                <a:gd name="T12" fmla="*/ 6 w 9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4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8" y="14"/>
                    <a:pt x="9" y="13"/>
                    <a:pt x="9" y="11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1"/>
                    <a:pt x="8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7" name="íṡļidê"/>
            <p:cNvSpPr/>
            <p:nvPr/>
          </p:nvSpPr>
          <p:spPr bwMode="auto">
            <a:xfrm>
              <a:off x="7254013" y="2371537"/>
              <a:ext cx="180787" cy="210104"/>
            </a:xfrm>
            <a:custGeom>
              <a:avLst/>
              <a:gdLst>
                <a:gd name="T0" fmla="*/ 66 w 71"/>
                <a:gd name="T1" fmla="*/ 66 h 83"/>
                <a:gd name="T2" fmla="*/ 66 w 71"/>
                <a:gd name="T3" fmla="*/ 76 h 83"/>
                <a:gd name="T4" fmla="*/ 64 w 71"/>
                <a:gd name="T5" fmla="*/ 78 h 83"/>
                <a:gd name="T6" fmla="*/ 8 w 71"/>
                <a:gd name="T7" fmla="*/ 78 h 83"/>
                <a:gd name="T8" fmla="*/ 5 w 71"/>
                <a:gd name="T9" fmla="*/ 76 h 83"/>
                <a:gd name="T10" fmla="*/ 5 w 71"/>
                <a:gd name="T11" fmla="*/ 75 h 83"/>
                <a:gd name="T12" fmla="*/ 58 w 71"/>
                <a:gd name="T13" fmla="*/ 75 h 83"/>
                <a:gd name="T14" fmla="*/ 63 w 71"/>
                <a:gd name="T15" fmla="*/ 70 h 83"/>
                <a:gd name="T16" fmla="*/ 63 w 71"/>
                <a:gd name="T17" fmla="*/ 5 h 83"/>
                <a:gd name="T18" fmla="*/ 58 w 71"/>
                <a:gd name="T19" fmla="*/ 0 h 83"/>
                <a:gd name="T20" fmla="*/ 5 w 71"/>
                <a:gd name="T21" fmla="*/ 0 h 83"/>
                <a:gd name="T22" fmla="*/ 0 w 71"/>
                <a:gd name="T23" fmla="*/ 5 h 83"/>
                <a:gd name="T24" fmla="*/ 0 w 71"/>
                <a:gd name="T25" fmla="*/ 70 h 83"/>
                <a:gd name="T26" fmla="*/ 0 w 71"/>
                <a:gd name="T27" fmla="*/ 70 h 83"/>
                <a:gd name="T28" fmla="*/ 0 w 71"/>
                <a:gd name="T29" fmla="*/ 76 h 83"/>
                <a:gd name="T30" fmla="*/ 8 w 71"/>
                <a:gd name="T31" fmla="*/ 83 h 83"/>
                <a:gd name="T32" fmla="*/ 64 w 71"/>
                <a:gd name="T33" fmla="*/ 83 h 83"/>
                <a:gd name="T34" fmla="*/ 71 w 71"/>
                <a:gd name="T35" fmla="*/ 76 h 83"/>
                <a:gd name="T36" fmla="*/ 71 w 71"/>
                <a:gd name="T37" fmla="*/ 66 h 83"/>
                <a:gd name="T38" fmla="*/ 66 w 71"/>
                <a:gd name="T39" fmla="*/ 66 h 83"/>
                <a:gd name="T40" fmla="*/ 24 w 71"/>
                <a:gd name="T41" fmla="*/ 23 h 83"/>
                <a:gd name="T42" fmla="*/ 32 w 71"/>
                <a:gd name="T43" fmla="*/ 16 h 83"/>
                <a:gd name="T44" fmla="*/ 41 w 71"/>
                <a:gd name="T45" fmla="*/ 23 h 83"/>
                <a:gd name="T46" fmla="*/ 42 w 71"/>
                <a:gd name="T47" fmla="*/ 26 h 83"/>
                <a:gd name="T48" fmla="*/ 40 w 71"/>
                <a:gd name="T49" fmla="*/ 29 h 83"/>
                <a:gd name="T50" fmla="*/ 40 w 71"/>
                <a:gd name="T51" fmla="*/ 29 h 83"/>
                <a:gd name="T52" fmla="*/ 32 w 71"/>
                <a:gd name="T53" fmla="*/ 37 h 83"/>
                <a:gd name="T54" fmla="*/ 25 w 71"/>
                <a:gd name="T55" fmla="*/ 29 h 83"/>
                <a:gd name="T56" fmla="*/ 25 w 71"/>
                <a:gd name="T57" fmla="*/ 29 h 83"/>
                <a:gd name="T58" fmla="*/ 22 w 71"/>
                <a:gd name="T59" fmla="*/ 26 h 83"/>
                <a:gd name="T60" fmla="*/ 24 w 71"/>
                <a:gd name="T61" fmla="*/ 23 h 83"/>
                <a:gd name="T62" fmla="*/ 16 w 71"/>
                <a:gd name="T63" fmla="*/ 45 h 83"/>
                <a:gd name="T64" fmla="*/ 24 w 71"/>
                <a:gd name="T65" fmla="*/ 37 h 83"/>
                <a:gd name="T66" fmla="*/ 27 w 71"/>
                <a:gd name="T67" fmla="*/ 37 h 83"/>
                <a:gd name="T68" fmla="*/ 30 w 71"/>
                <a:gd name="T69" fmla="*/ 46 h 83"/>
                <a:gd name="T70" fmla="*/ 32 w 71"/>
                <a:gd name="T71" fmla="*/ 42 h 83"/>
                <a:gd name="T72" fmla="*/ 30 w 71"/>
                <a:gd name="T73" fmla="*/ 39 h 83"/>
                <a:gd name="T74" fmla="*/ 30 w 71"/>
                <a:gd name="T75" fmla="*/ 38 h 83"/>
                <a:gd name="T76" fmla="*/ 32 w 71"/>
                <a:gd name="T77" fmla="*/ 39 h 83"/>
                <a:gd name="T78" fmla="*/ 35 w 71"/>
                <a:gd name="T79" fmla="*/ 38 h 83"/>
                <a:gd name="T80" fmla="*/ 35 w 71"/>
                <a:gd name="T81" fmla="*/ 39 h 83"/>
                <a:gd name="T82" fmla="*/ 33 w 71"/>
                <a:gd name="T83" fmla="*/ 41 h 83"/>
                <a:gd name="T84" fmla="*/ 35 w 71"/>
                <a:gd name="T85" fmla="*/ 46 h 83"/>
                <a:gd name="T86" fmla="*/ 38 w 71"/>
                <a:gd name="T87" fmla="*/ 37 h 83"/>
                <a:gd name="T88" fmla="*/ 41 w 71"/>
                <a:gd name="T89" fmla="*/ 37 h 83"/>
                <a:gd name="T90" fmla="*/ 49 w 71"/>
                <a:gd name="T91" fmla="*/ 45 h 83"/>
                <a:gd name="T92" fmla="*/ 49 w 71"/>
                <a:gd name="T93" fmla="*/ 55 h 83"/>
                <a:gd name="T94" fmla="*/ 16 w 71"/>
                <a:gd name="T95" fmla="*/ 55 h 83"/>
                <a:gd name="T96" fmla="*/ 16 w 71"/>
                <a:gd name="T97" fmla="*/ 4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1" h="83">
                  <a:moveTo>
                    <a:pt x="66" y="66"/>
                  </a:moveTo>
                  <a:cubicBezTo>
                    <a:pt x="66" y="76"/>
                    <a:pt x="66" y="76"/>
                    <a:pt x="66" y="76"/>
                  </a:cubicBezTo>
                  <a:cubicBezTo>
                    <a:pt x="66" y="77"/>
                    <a:pt x="65" y="78"/>
                    <a:pt x="64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6" y="78"/>
                    <a:pt x="5" y="77"/>
                    <a:pt x="5" y="76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60" y="75"/>
                    <a:pt x="63" y="73"/>
                    <a:pt x="63" y="70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2"/>
                    <a:pt x="60" y="0"/>
                    <a:pt x="5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0"/>
                    <a:pt x="4" y="83"/>
                    <a:pt x="8" y="83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8" y="83"/>
                    <a:pt x="71" y="80"/>
                    <a:pt x="71" y="76"/>
                  </a:cubicBezTo>
                  <a:cubicBezTo>
                    <a:pt x="71" y="66"/>
                    <a:pt x="71" y="66"/>
                    <a:pt x="71" y="66"/>
                  </a:cubicBezTo>
                  <a:lnTo>
                    <a:pt x="66" y="66"/>
                  </a:lnTo>
                  <a:close/>
                  <a:moveTo>
                    <a:pt x="24" y="23"/>
                  </a:moveTo>
                  <a:cubicBezTo>
                    <a:pt x="24" y="18"/>
                    <a:pt x="28" y="16"/>
                    <a:pt x="32" y="16"/>
                  </a:cubicBezTo>
                  <a:cubicBezTo>
                    <a:pt x="37" y="16"/>
                    <a:pt x="40" y="18"/>
                    <a:pt x="41" y="23"/>
                  </a:cubicBezTo>
                  <a:cubicBezTo>
                    <a:pt x="42" y="24"/>
                    <a:pt x="42" y="25"/>
                    <a:pt x="42" y="26"/>
                  </a:cubicBezTo>
                  <a:cubicBezTo>
                    <a:pt x="42" y="28"/>
                    <a:pt x="41" y="29"/>
                    <a:pt x="40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39" y="34"/>
                    <a:pt x="36" y="37"/>
                    <a:pt x="32" y="37"/>
                  </a:cubicBezTo>
                  <a:cubicBezTo>
                    <a:pt x="29" y="37"/>
                    <a:pt x="26" y="34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3" y="29"/>
                    <a:pt x="22" y="28"/>
                    <a:pt x="22" y="26"/>
                  </a:cubicBezTo>
                  <a:cubicBezTo>
                    <a:pt x="22" y="25"/>
                    <a:pt x="23" y="24"/>
                    <a:pt x="24" y="23"/>
                  </a:cubicBezTo>
                  <a:close/>
                  <a:moveTo>
                    <a:pt x="16" y="45"/>
                  </a:moveTo>
                  <a:cubicBezTo>
                    <a:pt x="16" y="41"/>
                    <a:pt x="19" y="37"/>
                    <a:pt x="24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9"/>
                    <a:pt x="31" y="39"/>
                    <a:pt x="32" y="39"/>
                  </a:cubicBezTo>
                  <a:cubicBezTo>
                    <a:pt x="33" y="39"/>
                    <a:pt x="34" y="39"/>
                    <a:pt x="35" y="38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5" y="37"/>
                    <a:pt x="49" y="41"/>
                    <a:pt x="49" y="45"/>
                  </a:cubicBezTo>
                  <a:cubicBezTo>
                    <a:pt x="49" y="55"/>
                    <a:pt x="49" y="55"/>
                    <a:pt x="49" y="55"/>
                  </a:cubicBezTo>
                  <a:cubicBezTo>
                    <a:pt x="16" y="55"/>
                    <a:pt x="16" y="55"/>
                    <a:pt x="16" y="55"/>
                  </a:cubicBezTo>
                  <a:lnTo>
                    <a:pt x="16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8" name="ïṡľïďè"/>
            <p:cNvSpPr/>
            <p:nvPr/>
          </p:nvSpPr>
          <p:spPr bwMode="auto">
            <a:xfrm>
              <a:off x="8054116" y="3220502"/>
              <a:ext cx="40311" cy="42754"/>
            </a:xfrm>
            <a:custGeom>
              <a:avLst/>
              <a:gdLst>
                <a:gd name="T0" fmla="*/ 2 w 16"/>
                <a:gd name="T1" fmla="*/ 11 h 17"/>
                <a:gd name="T2" fmla="*/ 2 w 16"/>
                <a:gd name="T3" fmla="*/ 11 h 17"/>
                <a:gd name="T4" fmla="*/ 8 w 16"/>
                <a:gd name="T5" fmla="*/ 17 h 17"/>
                <a:gd name="T6" fmla="*/ 14 w 16"/>
                <a:gd name="T7" fmla="*/ 11 h 17"/>
                <a:gd name="T8" fmla="*/ 14 w 16"/>
                <a:gd name="T9" fmla="*/ 11 h 17"/>
                <a:gd name="T10" fmla="*/ 16 w 16"/>
                <a:gd name="T11" fmla="*/ 9 h 17"/>
                <a:gd name="T12" fmla="*/ 15 w 16"/>
                <a:gd name="T13" fmla="*/ 6 h 17"/>
                <a:gd name="T14" fmla="*/ 8 w 16"/>
                <a:gd name="T15" fmla="*/ 0 h 17"/>
                <a:gd name="T16" fmla="*/ 2 w 16"/>
                <a:gd name="T17" fmla="*/ 6 h 17"/>
                <a:gd name="T18" fmla="*/ 0 w 16"/>
                <a:gd name="T19" fmla="*/ 9 h 17"/>
                <a:gd name="T20" fmla="*/ 2 w 16"/>
                <a:gd name="T21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17"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4"/>
                    <a:pt x="6" y="17"/>
                    <a:pt x="8" y="17"/>
                  </a:cubicBezTo>
                  <a:cubicBezTo>
                    <a:pt x="11" y="17"/>
                    <a:pt x="13" y="14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1"/>
                    <a:pt x="16" y="10"/>
                    <a:pt x="16" y="9"/>
                  </a:cubicBezTo>
                  <a:cubicBezTo>
                    <a:pt x="16" y="8"/>
                    <a:pt x="16" y="7"/>
                    <a:pt x="15" y="6"/>
                  </a:cubicBezTo>
                  <a:cubicBezTo>
                    <a:pt x="15" y="2"/>
                    <a:pt x="12" y="0"/>
                    <a:pt x="8" y="0"/>
                  </a:cubicBezTo>
                  <a:cubicBezTo>
                    <a:pt x="5" y="0"/>
                    <a:pt x="2" y="2"/>
                    <a:pt x="2" y="6"/>
                  </a:cubicBezTo>
                  <a:cubicBezTo>
                    <a:pt x="1" y="7"/>
                    <a:pt x="0" y="8"/>
                    <a:pt x="0" y="9"/>
                  </a:cubicBezTo>
                  <a:cubicBezTo>
                    <a:pt x="0" y="10"/>
                    <a:pt x="1" y="11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9" name="íśḷïďê"/>
            <p:cNvSpPr/>
            <p:nvPr/>
          </p:nvSpPr>
          <p:spPr bwMode="auto">
            <a:xfrm>
              <a:off x="8041901" y="3263256"/>
              <a:ext cx="68406" cy="131925"/>
            </a:xfrm>
            <a:custGeom>
              <a:avLst/>
              <a:gdLst>
                <a:gd name="T0" fmla="*/ 26 w 27"/>
                <a:gd name="T1" fmla="*/ 12 h 52"/>
                <a:gd name="T2" fmla="*/ 26 w 27"/>
                <a:gd name="T3" fmla="*/ 7 h 52"/>
                <a:gd name="T4" fmla="*/ 20 w 27"/>
                <a:gd name="T5" fmla="*/ 0 h 52"/>
                <a:gd name="T6" fmla="*/ 17 w 27"/>
                <a:gd name="T7" fmla="*/ 0 h 52"/>
                <a:gd name="T8" fmla="*/ 15 w 27"/>
                <a:gd name="T9" fmla="*/ 7 h 52"/>
                <a:gd name="T10" fmla="*/ 14 w 27"/>
                <a:gd name="T11" fmla="*/ 4 h 52"/>
                <a:gd name="T12" fmla="*/ 15 w 27"/>
                <a:gd name="T13" fmla="*/ 1 h 52"/>
                <a:gd name="T14" fmla="*/ 15 w 27"/>
                <a:gd name="T15" fmla="*/ 1 h 52"/>
                <a:gd name="T16" fmla="*/ 13 w 27"/>
                <a:gd name="T17" fmla="*/ 1 h 52"/>
                <a:gd name="T18" fmla="*/ 11 w 27"/>
                <a:gd name="T19" fmla="*/ 1 h 52"/>
                <a:gd name="T20" fmla="*/ 11 w 27"/>
                <a:gd name="T21" fmla="*/ 1 h 52"/>
                <a:gd name="T22" fmla="*/ 13 w 27"/>
                <a:gd name="T23" fmla="*/ 4 h 52"/>
                <a:gd name="T24" fmla="*/ 11 w 27"/>
                <a:gd name="T25" fmla="*/ 8 h 52"/>
                <a:gd name="T26" fmla="*/ 9 w 27"/>
                <a:gd name="T27" fmla="*/ 0 h 52"/>
                <a:gd name="T28" fmla="*/ 6 w 27"/>
                <a:gd name="T29" fmla="*/ 0 h 52"/>
                <a:gd name="T30" fmla="*/ 0 w 27"/>
                <a:gd name="T31" fmla="*/ 7 h 52"/>
                <a:gd name="T32" fmla="*/ 0 w 27"/>
                <a:gd name="T33" fmla="*/ 12 h 52"/>
                <a:gd name="T34" fmla="*/ 0 w 27"/>
                <a:gd name="T35" fmla="*/ 13 h 52"/>
                <a:gd name="T36" fmla="*/ 0 w 27"/>
                <a:gd name="T37" fmla="*/ 27 h 52"/>
                <a:gd name="T38" fmla="*/ 2 w 27"/>
                <a:gd name="T39" fmla="*/ 29 h 52"/>
                <a:gd name="T40" fmla="*/ 4 w 27"/>
                <a:gd name="T41" fmla="*/ 29 h 52"/>
                <a:gd name="T42" fmla="*/ 4 w 27"/>
                <a:gd name="T43" fmla="*/ 52 h 52"/>
                <a:gd name="T44" fmla="*/ 22 w 27"/>
                <a:gd name="T45" fmla="*/ 52 h 52"/>
                <a:gd name="T46" fmla="*/ 22 w 27"/>
                <a:gd name="T47" fmla="*/ 29 h 52"/>
                <a:gd name="T48" fmla="*/ 24 w 27"/>
                <a:gd name="T49" fmla="*/ 29 h 52"/>
                <a:gd name="T50" fmla="*/ 27 w 27"/>
                <a:gd name="T51" fmla="*/ 27 h 52"/>
                <a:gd name="T52" fmla="*/ 27 w 27"/>
                <a:gd name="T53" fmla="*/ 13 h 52"/>
                <a:gd name="T54" fmla="*/ 26 w 27"/>
                <a:gd name="T55" fmla="*/ 1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" h="52">
                  <a:moveTo>
                    <a:pt x="26" y="12"/>
                  </a:moveTo>
                  <a:cubicBezTo>
                    <a:pt x="26" y="7"/>
                    <a:pt x="26" y="7"/>
                    <a:pt x="26" y="7"/>
                  </a:cubicBezTo>
                  <a:cubicBezTo>
                    <a:pt x="26" y="3"/>
                    <a:pt x="24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1"/>
                    <a:pt x="14" y="1"/>
                    <a:pt x="13" y="1"/>
                  </a:cubicBezTo>
                  <a:cubicBezTo>
                    <a:pt x="12" y="1"/>
                    <a:pt x="12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8"/>
                    <a:pt x="1" y="29"/>
                    <a:pt x="2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6" y="29"/>
                    <a:pt x="27" y="28"/>
                    <a:pt x="27" y="27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2"/>
                    <a:pt x="26" y="12"/>
                    <a:pt x="2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0" name="iṣ1íďé"/>
            <p:cNvSpPr/>
            <p:nvPr/>
          </p:nvSpPr>
          <p:spPr bwMode="auto">
            <a:xfrm>
              <a:off x="8117636" y="3317003"/>
              <a:ext cx="50083" cy="80621"/>
            </a:xfrm>
            <a:custGeom>
              <a:avLst/>
              <a:gdLst>
                <a:gd name="T0" fmla="*/ 20 w 20"/>
                <a:gd name="T1" fmla="*/ 29 h 32"/>
                <a:gd name="T2" fmla="*/ 17 w 20"/>
                <a:gd name="T3" fmla="*/ 32 h 32"/>
                <a:gd name="T4" fmla="*/ 3 w 20"/>
                <a:gd name="T5" fmla="*/ 32 h 32"/>
                <a:gd name="T6" fmla="*/ 0 w 20"/>
                <a:gd name="T7" fmla="*/ 29 h 32"/>
                <a:gd name="T8" fmla="*/ 0 w 20"/>
                <a:gd name="T9" fmla="*/ 3 h 32"/>
                <a:gd name="T10" fmla="*/ 3 w 20"/>
                <a:gd name="T11" fmla="*/ 0 h 32"/>
                <a:gd name="T12" fmla="*/ 17 w 20"/>
                <a:gd name="T13" fmla="*/ 0 h 32"/>
                <a:gd name="T14" fmla="*/ 20 w 20"/>
                <a:gd name="T15" fmla="*/ 3 h 32"/>
                <a:gd name="T16" fmla="*/ 20 w 20"/>
                <a:gd name="T17" fmla="*/ 2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32">
                  <a:moveTo>
                    <a:pt x="20" y="29"/>
                  </a:moveTo>
                  <a:cubicBezTo>
                    <a:pt x="20" y="31"/>
                    <a:pt x="19" y="32"/>
                    <a:pt x="17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2" y="32"/>
                    <a:pt x="0" y="31"/>
                    <a:pt x="0" y="29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0" y="2"/>
                    <a:pt x="20" y="3"/>
                  </a:cubicBezTo>
                  <a:lnTo>
                    <a:pt x="2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1" name="iṧ1îḍe"/>
            <p:cNvSpPr/>
            <p:nvPr/>
          </p:nvSpPr>
          <p:spPr bwMode="auto">
            <a:xfrm>
              <a:off x="8160390" y="3227831"/>
              <a:ext cx="94058" cy="169793"/>
            </a:xfrm>
            <a:custGeom>
              <a:avLst/>
              <a:gdLst>
                <a:gd name="T0" fmla="*/ 35 w 37"/>
                <a:gd name="T1" fmla="*/ 18 h 67"/>
                <a:gd name="T2" fmla="*/ 22 w 37"/>
                <a:gd name="T3" fmla="*/ 2 h 67"/>
                <a:gd name="T4" fmla="*/ 15 w 37"/>
                <a:gd name="T5" fmla="*/ 2 h 67"/>
                <a:gd name="T6" fmla="*/ 2 w 37"/>
                <a:gd name="T7" fmla="*/ 18 h 67"/>
                <a:gd name="T8" fmla="*/ 4 w 37"/>
                <a:gd name="T9" fmla="*/ 22 h 67"/>
                <a:gd name="T10" fmla="*/ 8 w 37"/>
                <a:gd name="T11" fmla="*/ 22 h 67"/>
                <a:gd name="T12" fmla="*/ 8 w 37"/>
                <a:gd name="T13" fmla="*/ 64 h 67"/>
                <a:gd name="T14" fmla="*/ 11 w 37"/>
                <a:gd name="T15" fmla="*/ 67 h 67"/>
                <a:gd name="T16" fmla="*/ 25 w 37"/>
                <a:gd name="T17" fmla="*/ 67 h 67"/>
                <a:gd name="T18" fmla="*/ 28 w 37"/>
                <a:gd name="T19" fmla="*/ 64 h 67"/>
                <a:gd name="T20" fmla="*/ 28 w 37"/>
                <a:gd name="T21" fmla="*/ 22 h 67"/>
                <a:gd name="T22" fmla="*/ 33 w 37"/>
                <a:gd name="T23" fmla="*/ 22 h 67"/>
                <a:gd name="T24" fmla="*/ 35 w 37"/>
                <a:gd name="T25" fmla="*/ 1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7">
                  <a:moveTo>
                    <a:pt x="35" y="18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0" y="0"/>
                    <a:pt x="17" y="0"/>
                    <a:pt x="15" y="2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0" y="21"/>
                    <a:pt x="1" y="22"/>
                    <a:pt x="4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6"/>
                    <a:pt x="10" y="67"/>
                    <a:pt x="11" y="67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27" y="67"/>
                    <a:pt x="28" y="66"/>
                    <a:pt x="28" y="64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6" y="22"/>
                    <a:pt x="37" y="21"/>
                    <a:pt x="3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2" name="iṧḻîḋè"/>
            <p:cNvSpPr/>
            <p:nvPr/>
          </p:nvSpPr>
          <p:spPr bwMode="auto">
            <a:xfrm>
              <a:off x="6678671" y="4057251"/>
              <a:ext cx="65963" cy="45197"/>
            </a:xfrm>
            <a:custGeom>
              <a:avLst/>
              <a:gdLst>
                <a:gd name="T0" fmla="*/ 21 w 26"/>
                <a:gd name="T1" fmla="*/ 9 h 18"/>
                <a:gd name="T2" fmla="*/ 21 w 26"/>
                <a:gd name="T3" fmla="*/ 8 h 18"/>
                <a:gd name="T4" fmla="*/ 13 w 26"/>
                <a:gd name="T5" fmla="*/ 0 h 18"/>
                <a:gd name="T6" fmla="*/ 5 w 26"/>
                <a:gd name="T7" fmla="*/ 8 h 18"/>
                <a:gd name="T8" fmla="*/ 5 w 26"/>
                <a:gd name="T9" fmla="*/ 9 h 18"/>
                <a:gd name="T10" fmla="*/ 0 w 26"/>
                <a:gd name="T11" fmla="*/ 9 h 18"/>
                <a:gd name="T12" fmla="*/ 0 w 26"/>
                <a:gd name="T13" fmla="*/ 14 h 18"/>
                <a:gd name="T14" fmla="*/ 4 w 26"/>
                <a:gd name="T15" fmla="*/ 18 h 18"/>
                <a:gd name="T16" fmla="*/ 22 w 26"/>
                <a:gd name="T17" fmla="*/ 18 h 18"/>
                <a:gd name="T18" fmla="*/ 26 w 26"/>
                <a:gd name="T19" fmla="*/ 14 h 18"/>
                <a:gd name="T20" fmla="*/ 26 w 26"/>
                <a:gd name="T21" fmla="*/ 9 h 18"/>
                <a:gd name="T22" fmla="*/ 21 w 26"/>
                <a:gd name="T23" fmla="*/ 9 h 18"/>
                <a:gd name="T24" fmla="*/ 13 w 26"/>
                <a:gd name="T25" fmla="*/ 3 h 18"/>
                <a:gd name="T26" fmla="*/ 16 w 26"/>
                <a:gd name="T27" fmla="*/ 6 h 18"/>
                <a:gd name="T28" fmla="*/ 13 w 26"/>
                <a:gd name="T29" fmla="*/ 9 h 18"/>
                <a:gd name="T30" fmla="*/ 10 w 26"/>
                <a:gd name="T31" fmla="*/ 6 h 18"/>
                <a:gd name="T32" fmla="*/ 13 w 26"/>
                <a:gd name="T33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18">
                  <a:moveTo>
                    <a:pt x="21" y="9"/>
                  </a:moveTo>
                  <a:cubicBezTo>
                    <a:pt x="21" y="9"/>
                    <a:pt x="21" y="8"/>
                    <a:pt x="21" y="8"/>
                  </a:cubicBezTo>
                  <a:cubicBezTo>
                    <a:pt x="21" y="4"/>
                    <a:pt x="17" y="0"/>
                    <a:pt x="13" y="0"/>
                  </a:cubicBezTo>
                  <a:cubicBezTo>
                    <a:pt x="9" y="0"/>
                    <a:pt x="5" y="4"/>
                    <a:pt x="5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2" y="18"/>
                    <a:pt x="4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4" y="18"/>
                    <a:pt x="26" y="16"/>
                    <a:pt x="26" y="14"/>
                  </a:cubicBezTo>
                  <a:cubicBezTo>
                    <a:pt x="26" y="9"/>
                    <a:pt x="26" y="9"/>
                    <a:pt x="26" y="9"/>
                  </a:cubicBezTo>
                  <a:lnTo>
                    <a:pt x="21" y="9"/>
                  </a:lnTo>
                  <a:close/>
                  <a:moveTo>
                    <a:pt x="13" y="3"/>
                  </a:moveTo>
                  <a:cubicBezTo>
                    <a:pt x="14" y="3"/>
                    <a:pt x="16" y="5"/>
                    <a:pt x="16" y="6"/>
                  </a:cubicBezTo>
                  <a:cubicBezTo>
                    <a:pt x="16" y="8"/>
                    <a:pt x="14" y="9"/>
                    <a:pt x="13" y="9"/>
                  </a:cubicBezTo>
                  <a:cubicBezTo>
                    <a:pt x="11" y="9"/>
                    <a:pt x="10" y="8"/>
                    <a:pt x="10" y="6"/>
                  </a:cubicBezTo>
                  <a:cubicBezTo>
                    <a:pt x="10" y="5"/>
                    <a:pt x="11" y="3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3" name="ïSḻîḍè"/>
            <p:cNvSpPr/>
            <p:nvPr/>
          </p:nvSpPr>
          <p:spPr bwMode="auto">
            <a:xfrm>
              <a:off x="6766621" y="4081682"/>
              <a:ext cx="15880" cy="28096"/>
            </a:xfrm>
            <a:custGeom>
              <a:avLst/>
              <a:gdLst>
                <a:gd name="T0" fmla="*/ 6 w 6"/>
                <a:gd name="T1" fmla="*/ 4 h 11"/>
                <a:gd name="T2" fmla="*/ 2 w 6"/>
                <a:gd name="T3" fmla="*/ 0 h 11"/>
                <a:gd name="T4" fmla="*/ 0 w 6"/>
                <a:gd name="T5" fmla="*/ 0 h 11"/>
                <a:gd name="T6" fmla="*/ 0 w 6"/>
                <a:gd name="T7" fmla="*/ 11 h 11"/>
                <a:gd name="T8" fmla="*/ 6 w 6"/>
                <a:gd name="T9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6" y="4"/>
                  </a:moveTo>
                  <a:cubicBezTo>
                    <a:pt x="6" y="2"/>
                    <a:pt x="4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lnTo>
                    <a:pt x="6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4" name="i$ḻiďé"/>
            <p:cNvSpPr/>
            <p:nvPr/>
          </p:nvSpPr>
          <p:spPr bwMode="auto">
            <a:xfrm>
              <a:off x="6638361" y="4081682"/>
              <a:ext cx="146584" cy="185673"/>
            </a:xfrm>
            <a:custGeom>
              <a:avLst/>
              <a:gdLst>
                <a:gd name="T0" fmla="*/ 51 w 58"/>
                <a:gd name="T1" fmla="*/ 41 h 73"/>
                <a:gd name="T2" fmla="*/ 51 w 58"/>
                <a:gd name="T3" fmla="*/ 61 h 73"/>
                <a:gd name="T4" fmla="*/ 7 w 58"/>
                <a:gd name="T5" fmla="*/ 61 h 73"/>
                <a:gd name="T6" fmla="*/ 7 w 58"/>
                <a:gd name="T7" fmla="*/ 0 h 73"/>
                <a:gd name="T8" fmla="*/ 5 w 58"/>
                <a:gd name="T9" fmla="*/ 0 h 73"/>
                <a:gd name="T10" fmla="*/ 0 w 58"/>
                <a:gd name="T11" fmla="*/ 5 h 73"/>
                <a:gd name="T12" fmla="*/ 0 w 58"/>
                <a:gd name="T13" fmla="*/ 68 h 73"/>
                <a:gd name="T14" fmla="*/ 5 w 58"/>
                <a:gd name="T15" fmla="*/ 73 h 73"/>
                <a:gd name="T16" fmla="*/ 53 w 58"/>
                <a:gd name="T17" fmla="*/ 73 h 73"/>
                <a:gd name="T18" fmla="*/ 58 w 58"/>
                <a:gd name="T19" fmla="*/ 68 h 73"/>
                <a:gd name="T20" fmla="*/ 58 w 58"/>
                <a:gd name="T21" fmla="*/ 34 h 73"/>
                <a:gd name="T22" fmla="*/ 51 w 58"/>
                <a:gd name="T23" fmla="*/ 4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73">
                  <a:moveTo>
                    <a:pt x="51" y="41"/>
                  </a:moveTo>
                  <a:cubicBezTo>
                    <a:pt x="51" y="61"/>
                    <a:pt x="51" y="61"/>
                    <a:pt x="51" y="61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1"/>
                    <a:pt x="2" y="73"/>
                    <a:pt x="5" y="73"/>
                  </a:cubicBezTo>
                  <a:cubicBezTo>
                    <a:pt x="53" y="73"/>
                    <a:pt x="53" y="73"/>
                    <a:pt x="53" y="73"/>
                  </a:cubicBezTo>
                  <a:cubicBezTo>
                    <a:pt x="55" y="73"/>
                    <a:pt x="58" y="71"/>
                    <a:pt x="58" y="68"/>
                  </a:cubicBezTo>
                  <a:cubicBezTo>
                    <a:pt x="58" y="34"/>
                    <a:pt x="58" y="34"/>
                    <a:pt x="58" y="34"/>
                  </a:cubicBezTo>
                  <a:lnTo>
                    <a:pt x="51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5" name="íṥ1iḓe"/>
            <p:cNvSpPr/>
            <p:nvPr/>
          </p:nvSpPr>
          <p:spPr bwMode="auto">
            <a:xfrm>
              <a:off x="6721425" y="4087789"/>
              <a:ext cx="106274" cy="106274"/>
            </a:xfrm>
            <a:custGeom>
              <a:avLst/>
              <a:gdLst>
                <a:gd name="T0" fmla="*/ 0 w 42"/>
                <a:gd name="T1" fmla="*/ 34 h 42"/>
                <a:gd name="T2" fmla="*/ 4 w 42"/>
                <a:gd name="T3" fmla="*/ 37 h 42"/>
                <a:gd name="T4" fmla="*/ 7 w 42"/>
                <a:gd name="T5" fmla="*/ 42 h 42"/>
                <a:gd name="T6" fmla="*/ 42 w 42"/>
                <a:gd name="T7" fmla="*/ 8 h 42"/>
                <a:gd name="T8" fmla="*/ 34 w 42"/>
                <a:gd name="T9" fmla="*/ 0 h 42"/>
                <a:gd name="T10" fmla="*/ 0 w 42"/>
                <a:gd name="T11" fmla="*/ 3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42">
                  <a:moveTo>
                    <a:pt x="0" y="34"/>
                  </a:moveTo>
                  <a:cubicBezTo>
                    <a:pt x="1" y="35"/>
                    <a:pt x="3" y="36"/>
                    <a:pt x="4" y="37"/>
                  </a:cubicBezTo>
                  <a:cubicBezTo>
                    <a:pt x="6" y="39"/>
                    <a:pt x="7" y="40"/>
                    <a:pt x="7" y="42"/>
                  </a:cubicBezTo>
                  <a:cubicBezTo>
                    <a:pt x="7" y="42"/>
                    <a:pt x="39" y="10"/>
                    <a:pt x="42" y="8"/>
                  </a:cubicBezTo>
                  <a:cubicBezTo>
                    <a:pt x="39" y="2"/>
                    <a:pt x="34" y="0"/>
                    <a:pt x="34" y="0"/>
                  </a:cubicBezTo>
                  <a:lnTo>
                    <a:pt x="0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6" name="íşľide"/>
            <p:cNvSpPr/>
            <p:nvPr/>
          </p:nvSpPr>
          <p:spPr bwMode="auto">
            <a:xfrm>
              <a:off x="6706766" y="4194063"/>
              <a:ext cx="14658" cy="12215"/>
            </a:xfrm>
            <a:custGeom>
              <a:avLst/>
              <a:gdLst>
                <a:gd name="T0" fmla="*/ 5 w 6"/>
                <a:gd name="T1" fmla="*/ 3 h 5"/>
                <a:gd name="T2" fmla="*/ 5 w 6"/>
                <a:gd name="T3" fmla="*/ 4 h 5"/>
                <a:gd name="T4" fmla="*/ 2 w 6"/>
                <a:gd name="T5" fmla="*/ 5 h 5"/>
                <a:gd name="T6" fmla="*/ 1 w 6"/>
                <a:gd name="T7" fmla="*/ 4 h 5"/>
                <a:gd name="T8" fmla="*/ 2 w 6"/>
                <a:gd name="T9" fmla="*/ 1 h 5"/>
                <a:gd name="T10" fmla="*/ 3 w 6"/>
                <a:gd name="T11" fmla="*/ 0 h 5"/>
                <a:gd name="T12" fmla="*/ 5 w 6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5" y="3"/>
                  </a:moveTo>
                  <a:cubicBezTo>
                    <a:pt x="6" y="3"/>
                    <a:pt x="6" y="4"/>
                    <a:pt x="5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5"/>
                    <a:pt x="1" y="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3" y="0"/>
                  </a:cubicBezTo>
                  <a:lnTo>
                    <a:pt x="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7" name="ïś1iḓe"/>
            <p:cNvSpPr/>
            <p:nvPr/>
          </p:nvSpPr>
          <p:spPr bwMode="auto">
            <a:xfrm>
              <a:off x="6667677" y="4153752"/>
              <a:ext cx="53747" cy="7329"/>
            </a:xfrm>
            <a:custGeom>
              <a:avLst/>
              <a:gdLst>
                <a:gd name="T0" fmla="*/ 44 w 44"/>
                <a:gd name="T1" fmla="*/ 0 h 6"/>
                <a:gd name="T2" fmla="*/ 0 w 44"/>
                <a:gd name="T3" fmla="*/ 0 h 6"/>
                <a:gd name="T4" fmla="*/ 0 w 44"/>
                <a:gd name="T5" fmla="*/ 6 h 6"/>
                <a:gd name="T6" fmla="*/ 40 w 44"/>
                <a:gd name="T7" fmla="*/ 6 h 6"/>
                <a:gd name="T8" fmla="*/ 44 w 4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6">
                  <a:moveTo>
                    <a:pt x="44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40" y="6"/>
                  </a:ln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8" name="îṧ1îdê"/>
            <p:cNvSpPr/>
            <p:nvPr/>
          </p:nvSpPr>
          <p:spPr bwMode="auto">
            <a:xfrm>
              <a:off x="6667677" y="4137872"/>
              <a:ext cx="72071" cy="4886"/>
            </a:xfrm>
            <a:custGeom>
              <a:avLst/>
              <a:gdLst>
                <a:gd name="T0" fmla="*/ 59 w 59"/>
                <a:gd name="T1" fmla="*/ 0 h 4"/>
                <a:gd name="T2" fmla="*/ 0 w 59"/>
                <a:gd name="T3" fmla="*/ 0 h 4"/>
                <a:gd name="T4" fmla="*/ 0 w 59"/>
                <a:gd name="T5" fmla="*/ 4 h 4"/>
                <a:gd name="T6" fmla="*/ 52 w 59"/>
                <a:gd name="T7" fmla="*/ 4 h 4"/>
                <a:gd name="T8" fmla="*/ 59 w 59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4">
                  <a:moveTo>
                    <a:pt x="59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52" y="4"/>
                  </a:lnTo>
                  <a:lnTo>
                    <a:pt x="5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9" name="ïṣlïḍé"/>
            <p:cNvSpPr/>
            <p:nvPr/>
          </p:nvSpPr>
          <p:spPr bwMode="auto">
            <a:xfrm>
              <a:off x="6667677" y="4120771"/>
              <a:ext cx="86729" cy="7329"/>
            </a:xfrm>
            <a:custGeom>
              <a:avLst/>
              <a:gdLst>
                <a:gd name="T0" fmla="*/ 71 w 71"/>
                <a:gd name="T1" fmla="*/ 0 h 6"/>
                <a:gd name="T2" fmla="*/ 71 w 71"/>
                <a:gd name="T3" fmla="*/ 0 h 6"/>
                <a:gd name="T4" fmla="*/ 0 w 71"/>
                <a:gd name="T5" fmla="*/ 0 h 6"/>
                <a:gd name="T6" fmla="*/ 0 w 71"/>
                <a:gd name="T7" fmla="*/ 6 h 6"/>
                <a:gd name="T8" fmla="*/ 67 w 71"/>
                <a:gd name="T9" fmla="*/ 6 h 6"/>
                <a:gd name="T10" fmla="*/ 71 w 71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6">
                  <a:moveTo>
                    <a:pt x="71" y="0"/>
                  </a:moveTo>
                  <a:lnTo>
                    <a:pt x="71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67" y="6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0" name="îSḻíḋê"/>
            <p:cNvSpPr/>
            <p:nvPr/>
          </p:nvSpPr>
          <p:spPr bwMode="auto">
            <a:xfrm>
              <a:off x="5810162" y="1215968"/>
              <a:ext cx="20766" cy="20766"/>
            </a:xfrm>
            <a:custGeom>
              <a:avLst/>
              <a:gdLst>
                <a:gd name="T0" fmla="*/ 1 w 8"/>
                <a:gd name="T1" fmla="*/ 5 h 8"/>
                <a:gd name="T2" fmla="*/ 1 w 8"/>
                <a:gd name="T3" fmla="*/ 5 h 8"/>
                <a:gd name="T4" fmla="*/ 4 w 8"/>
                <a:gd name="T5" fmla="*/ 8 h 8"/>
                <a:gd name="T6" fmla="*/ 7 w 8"/>
                <a:gd name="T7" fmla="*/ 5 h 8"/>
                <a:gd name="T8" fmla="*/ 7 w 8"/>
                <a:gd name="T9" fmla="*/ 5 h 8"/>
                <a:gd name="T10" fmla="*/ 8 w 8"/>
                <a:gd name="T11" fmla="*/ 4 h 8"/>
                <a:gd name="T12" fmla="*/ 7 w 8"/>
                <a:gd name="T13" fmla="*/ 3 h 8"/>
                <a:gd name="T14" fmla="*/ 4 w 8"/>
                <a:gd name="T15" fmla="*/ 0 h 8"/>
                <a:gd name="T16" fmla="*/ 0 w 8"/>
                <a:gd name="T17" fmla="*/ 3 h 8"/>
                <a:gd name="T18" fmla="*/ 0 w 8"/>
                <a:gd name="T19" fmla="*/ 4 h 8"/>
                <a:gd name="T20" fmla="*/ 1 w 8"/>
                <a:gd name="T2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2" y="8"/>
                    <a:pt x="4" y="8"/>
                  </a:cubicBezTo>
                  <a:cubicBezTo>
                    <a:pt x="5" y="8"/>
                    <a:pt x="6" y="6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8" y="4"/>
                    <a:pt x="8" y="4"/>
                  </a:cubicBezTo>
                  <a:cubicBezTo>
                    <a:pt x="8" y="3"/>
                    <a:pt x="7" y="3"/>
                    <a:pt x="7" y="3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2" y="0"/>
                    <a:pt x="1" y="1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1" name="iS1ïḍè"/>
            <p:cNvSpPr/>
            <p:nvPr/>
          </p:nvSpPr>
          <p:spPr bwMode="auto">
            <a:xfrm>
              <a:off x="5840700" y="1215968"/>
              <a:ext cx="18323" cy="20766"/>
            </a:xfrm>
            <a:custGeom>
              <a:avLst/>
              <a:gdLst>
                <a:gd name="T0" fmla="*/ 1 w 7"/>
                <a:gd name="T1" fmla="*/ 5 h 8"/>
                <a:gd name="T2" fmla="*/ 1 w 7"/>
                <a:gd name="T3" fmla="*/ 5 h 8"/>
                <a:gd name="T4" fmla="*/ 4 w 7"/>
                <a:gd name="T5" fmla="*/ 8 h 8"/>
                <a:gd name="T6" fmla="*/ 6 w 7"/>
                <a:gd name="T7" fmla="*/ 5 h 8"/>
                <a:gd name="T8" fmla="*/ 7 w 7"/>
                <a:gd name="T9" fmla="*/ 5 h 8"/>
                <a:gd name="T10" fmla="*/ 7 w 7"/>
                <a:gd name="T11" fmla="*/ 4 h 8"/>
                <a:gd name="T12" fmla="*/ 7 w 7"/>
                <a:gd name="T13" fmla="*/ 3 h 8"/>
                <a:gd name="T14" fmla="*/ 4 w 7"/>
                <a:gd name="T15" fmla="*/ 0 h 8"/>
                <a:gd name="T16" fmla="*/ 0 w 7"/>
                <a:gd name="T17" fmla="*/ 3 h 8"/>
                <a:gd name="T18" fmla="*/ 0 w 7"/>
                <a:gd name="T19" fmla="*/ 4 h 8"/>
                <a:gd name="T20" fmla="*/ 1 w 7"/>
                <a:gd name="T2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8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2" y="8"/>
                    <a:pt x="4" y="8"/>
                  </a:cubicBezTo>
                  <a:cubicBezTo>
                    <a:pt x="5" y="8"/>
                    <a:pt x="6" y="6"/>
                    <a:pt x="6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4"/>
                    <a:pt x="7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2" y="0"/>
                    <a:pt x="1" y="1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2" name="ïŝ1ïḓe"/>
            <p:cNvSpPr/>
            <p:nvPr/>
          </p:nvSpPr>
          <p:spPr bwMode="auto">
            <a:xfrm>
              <a:off x="5871238" y="1215968"/>
              <a:ext cx="18323" cy="20766"/>
            </a:xfrm>
            <a:custGeom>
              <a:avLst/>
              <a:gdLst>
                <a:gd name="T0" fmla="*/ 1 w 7"/>
                <a:gd name="T1" fmla="*/ 5 h 8"/>
                <a:gd name="T2" fmla="*/ 1 w 7"/>
                <a:gd name="T3" fmla="*/ 5 h 8"/>
                <a:gd name="T4" fmla="*/ 4 w 7"/>
                <a:gd name="T5" fmla="*/ 8 h 8"/>
                <a:gd name="T6" fmla="*/ 6 w 7"/>
                <a:gd name="T7" fmla="*/ 5 h 8"/>
                <a:gd name="T8" fmla="*/ 6 w 7"/>
                <a:gd name="T9" fmla="*/ 5 h 8"/>
                <a:gd name="T10" fmla="*/ 7 w 7"/>
                <a:gd name="T11" fmla="*/ 4 h 8"/>
                <a:gd name="T12" fmla="*/ 7 w 7"/>
                <a:gd name="T13" fmla="*/ 3 h 8"/>
                <a:gd name="T14" fmla="*/ 4 w 7"/>
                <a:gd name="T15" fmla="*/ 0 h 8"/>
                <a:gd name="T16" fmla="*/ 0 w 7"/>
                <a:gd name="T17" fmla="*/ 3 h 8"/>
                <a:gd name="T18" fmla="*/ 0 w 7"/>
                <a:gd name="T19" fmla="*/ 4 h 8"/>
                <a:gd name="T20" fmla="*/ 1 w 7"/>
                <a:gd name="T2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8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2" y="8"/>
                    <a:pt x="4" y="8"/>
                  </a:cubicBezTo>
                  <a:cubicBezTo>
                    <a:pt x="5" y="8"/>
                    <a:pt x="6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7" y="4"/>
                    <a:pt x="7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3" name="íṧľïḑe"/>
            <p:cNvSpPr/>
            <p:nvPr/>
          </p:nvSpPr>
          <p:spPr bwMode="auto">
            <a:xfrm>
              <a:off x="5901776" y="1215968"/>
              <a:ext cx="18323" cy="20766"/>
            </a:xfrm>
            <a:custGeom>
              <a:avLst/>
              <a:gdLst>
                <a:gd name="T0" fmla="*/ 0 w 7"/>
                <a:gd name="T1" fmla="*/ 5 h 8"/>
                <a:gd name="T2" fmla="*/ 1 w 7"/>
                <a:gd name="T3" fmla="*/ 5 h 8"/>
                <a:gd name="T4" fmla="*/ 3 w 7"/>
                <a:gd name="T5" fmla="*/ 8 h 8"/>
                <a:gd name="T6" fmla="*/ 6 w 7"/>
                <a:gd name="T7" fmla="*/ 5 h 8"/>
                <a:gd name="T8" fmla="*/ 6 w 7"/>
                <a:gd name="T9" fmla="*/ 5 h 8"/>
                <a:gd name="T10" fmla="*/ 7 w 7"/>
                <a:gd name="T11" fmla="*/ 4 h 8"/>
                <a:gd name="T12" fmla="*/ 7 w 7"/>
                <a:gd name="T13" fmla="*/ 3 h 8"/>
                <a:gd name="T14" fmla="*/ 3 w 7"/>
                <a:gd name="T15" fmla="*/ 0 h 8"/>
                <a:gd name="T16" fmla="*/ 0 w 7"/>
                <a:gd name="T17" fmla="*/ 3 h 8"/>
                <a:gd name="T18" fmla="*/ 0 w 7"/>
                <a:gd name="T19" fmla="*/ 4 h 8"/>
                <a:gd name="T20" fmla="*/ 0 w 7"/>
                <a:gd name="T2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8">
                  <a:moveTo>
                    <a:pt x="0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2" y="8"/>
                    <a:pt x="3" y="8"/>
                  </a:cubicBezTo>
                  <a:cubicBezTo>
                    <a:pt x="5" y="8"/>
                    <a:pt x="6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7" y="4"/>
                    <a:pt x="7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1"/>
                    <a:pt x="5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4" name="îšľíde"/>
            <p:cNvSpPr/>
            <p:nvPr/>
          </p:nvSpPr>
          <p:spPr bwMode="auto">
            <a:xfrm>
              <a:off x="5932315" y="1215968"/>
              <a:ext cx="17101" cy="20766"/>
            </a:xfrm>
            <a:custGeom>
              <a:avLst/>
              <a:gdLst>
                <a:gd name="T0" fmla="*/ 0 w 7"/>
                <a:gd name="T1" fmla="*/ 5 h 8"/>
                <a:gd name="T2" fmla="*/ 0 w 7"/>
                <a:gd name="T3" fmla="*/ 5 h 8"/>
                <a:gd name="T4" fmla="*/ 3 w 7"/>
                <a:gd name="T5" fmla="*/ 8 h 8"/>
                <a:gd name="T6" fmla="*/ 6 w 7"/>
                <a:gd name="T7" fmla="*/ 5 h 8"/>
                <a:gd name="T8" fmla="*/ 6 w 7"/>
                <a:gd name="T9" fmla="*/ 5 h 8"/>
                <a:gd name="T10" fmla="*/ 7 w 7"/>
                <a:gd name="T11" fmla="*/ 4 h 8"/>
                <a:gd name="T12" fmla="*/ 7 w 7"/>
                <a:gd name="T13" fmla="*/ 3 h 8"/>
                <a:gd name="T14" fmla="*/ 3 w 7"/>
                <a:gd name="T15" fmla="*/ 0 h 8"/>
                <a:gd name="T16" fmla="*/ 0 w 7"/>
                <a:gd name="T17" fmla="*/ 3 h 8"/>
                <a:gd name="T18" fmla="*/ 0 w 7"/>
                <a:gd name="T19" fmla="*/ 4 h 8"/>
                <a:gd name="T20" fmla="*/ 0 w 7"/>
                <a:gd name="T2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8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" y="6"/>
                    <a:pt x="2" y="8"/>
                    <a:pt x="3" y="8"/>
                  </a:cubicBezTo>
                  <a:cubicBezTo>
                    <a:pt x="5" y="8"/>
                    <a:pt x="6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7" y="4"/>
                    <a:pt x="7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1"/>
                    <a:pt x="5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5" name="ïṩļîḍe"/>
            <p:cNvSpPr/>
            <p:nvPr/>
          </p:nvSpPr>
          <p:spPr bwMode="auto">
            <a:xfrm>
              <a:off x="5802833" y="1236734"/>
              <a:ext cx="155135" cy="63520"/>
            </a:xfrm>
            <a:custGeom>
              <a:avLst/>
              <a:gdLst>
                <a:gd name="T0" fmla="*/ 61 w 61"/>
                <a:gd name="T1" fmla="*/ 3 h 25"/>
                <a:gd name="T2" fmla="*/ 56 w 61"/>
                <a:gd name="T3" fmla="*/ 0 h 25"/>
                <a:gd name="T4" fmla="*/ 55 w 61"/>
                <a:gd name="T5" fmla="*/ 1 h 25"/>
                <a:gd name="T6" fmla="*/ 55 w 61"/>
                <a:gd name="T7" fmla="*/ 0 h 25"/>
                <a:gd name="T8" fmla="*/ 53 w 61"/>
                <a:gd name="T9" fmla="*/ 0 h 25"/>
                <a:gd name="T10" fmla="*/ 54 w 61"/>
                <a:gd name="T11" fmla="*/ 2 h 25"/>
                <a:gd name="T12" fmla="*/ 52 w 61"/>
                <a:gd name="T13" fmla="*/ 0 h 25"/>
                <a:gd name="T14" fmla="*/ 48 w 61"/>
                <a:gd name="T15" fmla="*/ 2 h 25"/>
                <a:gd name="T16" fmla="*/ 44 w 61"/>
                <a:gd name="T17" fmla="*/ 0 h 25"/>
                <a:gd name="T18" fmla="*/ 43 w 61"/>
                <a:gd name="T19" fmla="*/ 1 h 25"/>
                <a:gd name="T20" fmla="*/ 43 w 61"/>
                <a:gd name="T21" fmla="*/ 0 h 25"/>
                <a:gd name="T22" fmla="*/ 41 w 61"/>
                <a:gd name="T23" fmla="*/ 0 h 25"/>
                <a:gd name="T24" fmla="*/ 42 w 61"/>
                <a:gd name="T25" fmla="*/ 2 h 25"/>
                <a:gd name="T26" fmla="*/ 40 w 61"/>
                <a:gd name="T27" fmla="*/ 0 h 25"/>
                <a:gd name="T28" fmla="*/ 36 w 61"/>
                <a:gd name="T29" fmla="*/ 2 h 25"/>
                <a:gd name="T30" fmla="*/ 32 w 61"/>
                <a:gd name="T31" fmla="*/ 0 h 25"/>
                <a:gd name="T32" fmla="*/ 31 w 61"/>
                <a:gd name="T33" fmla="*/ 1 h 25"/>
                <a:gd name="T34" fmla="*/ 31 w 61"/>
                <a:gd name="T35" fmla="*/ 0 h 25"/>
                <a:gd name="T36" fmla="*/ 29 w 61"/>
                <a:gd name="T37" fmla="*/ 0 h 25"/>
                <a:gd name="T38" fmla="*/ 30 w 61"/>
                <a:gd name="T39" fmla="*/ 2 h 25"/>
                <a:gd name="T40" fmla="*/ 29 w 61"/>
                <a:gd name="T41" fmla="*/ 0 h 25"/>
                <a:gd name="T42" fmla="*/ 25 w 61"/>
                <a:gd name="T43" fmla="*/ 2 h 25"/>
                <a:gd name="T44" fmla="*/ 21 w 61"/>
                <a:gd name="T45" fmla="*/ 0 h 25"/>
                <a:gd name="T46" fmla="*/ 19 w 61"/>
                <a:gd name="T47" fmla="*/ 1 h 25"/>
                <a:gd name="T48" fmla="*/ 20 w 61"/>
                <a:gd name="T49" fmla="*/ 0 h 25"/>
                <a:gd name="T50" fmla="*/ 18 w 61"/>
                <a:gd name="T51" fmla="*/ 0 h 25"/>
                <a:gd name="T52" fmla="*/ 18 w 61"/>
                <a:gd name="T53" fmla="*/ 2 h 25"/>
                <a:gd name="T54" fmla="*/ 17 w 61"/>
                <a:gd name="T55" fmla="*/ 0 h 25"/>
                <a:gd name="T56" fmla="*/ 13 w 61"/>
                <a:gd name="T57" fmla="*/ 2 h 25"/>
                <a:gd name="T58" fmla="*/ 9 w 61"/>
                <a:gd name="T59" fmla="*/ 0 h 25"/>
                <a:gd name="T60" fmla="*/ 7 w 61"/>
                <a:gd name="T61" fmla="*/ 1 h 25"/>
                <a:gd name="T62" fmla="*/ 8 w 61"/>
                <a:gd name="T63" fmla="*/ 0 h 25"/>
                <a:gd name="T64" fmla="*/ 6 w 61"/>
                <a:gd name="T65" fmla="*/ 0 h 25"/>
                <a:gd name="T66" fmla="*/ 7 w 61"/>
                <a:gd name="T67" fmla="*/ 2 h 25"/>
                <a:gd name="T68" fmla="*/ 5 w 61"/>
                <a:gd name="T69" fmla="*/ 0 h 25"/>
                <a:gd name="T70" fmla="*/ 0 w 61"/>
                <a:gd name="T71" fmla="*/ 3 h 25"/>
                <a:gd name="T72" fmla="*/ 0 w 61"/>
                <a:gd name="T73" fmla="*/ 6 h 25"/>
                <a:gd name="T74" fmla="*/ 1 w 61"/>
                <a:gd name="T75" fmla="*/ 14 h 25"/>
                <a:gd name="T76" fmla="*/ 2 w 61"/>
                <a:gd name="T77" fmla="*/ 25 h 25"/>
                <a:gd name="T78" fmla="*/ 11 w 61"/>
                <a:gd name="T79" fmla="*/ 14 h 25"/>
                <a:gd name="T80" fmla="*/ 13 w 61"/>
                <a:gd name="T81" fmla="*/ 14 h 25"/>
                <a:gd name="T82" fmla="*/ 14 w 61"/>
                <a:gd name="T83" fmla="*/ 14 h 25"/>
                <a:gd name="T84" fmla="*/ 23 w 61"/>
                <a:gd name="T85" fmla="*/ 25 h 25"/>
                <a:gd name="T86" fmla="*/ 24 w 61"/>
                <a:gd name="T87" fmla="*/ 14 h 25"/>
                <a:gd name="T88" fmla="*/ 25 w 61"/>
                <a:gd name="T89" fmla="*/ 14 h 25"/>
                <a:gd name="T90" fmla="*/ 26 w 61"/>
                <a:gd name="T91" fmla="*/ 25 h 25"/>
                <a:gd name="T92" fmla="*/ 35 w 61"/>
                <a:gd name="T93" fmla="*/ 14 h 25"/>
                <a:gd name="T94" fmla="*/ 36 w 61"/>
                <a:gd name="T95" fmla="*/ 14 h 25"/>
                <a:gd name="T96" fmla="*/ 38 w 61"/>
                <a:gd name="T97" fmla="*/ 14 h 25"/>
                <a:gd name="T98" fmla="*/ 47 w 61"/>
                <a:gd name="T99" fmla="*/ 25 h 25"/>
                <a:gd name="T100" fmla="*/ 48 w 61"/>
                <a:gd name="T101" fmla="*/ 14 h 25"/>
                <a:gd name="T102" fmla="*/ 49 w 61"/>
                <a:gd name="T103" fmla="*/ 14 h 25"/>
                <a:gd name="T104" fmla="*/ 50 w 61"/>
                <a:gd name="T105" fmla="*/ 25 h 25"/>
                <a:gd name="T106" fmla="*/ 59 w 61"/>
                <a:gd name="T107" fmla="*/ 14 h 25"/>
                <a:gd name="T108" fmla="*/ 61 w 61"/>
                <a:gd name="T109" fmla="*/ 13 h 25"/>
                <a:gd name="T110" fmla="*/ 61 w 61"/>
                <a:gd name="T111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1" h="25">
                  <a:moveTo>
                    <a:pt x="61" y="6"/>
                  </a:moveTo>
                  <a:cubicBezTo>
                    <a:pt x="61" y="3"/>
                    <a:pt x="61" y="3"/>
                    <a:pt x="61" y="3"/>
                  </a:cubicBezTo>
                  <a:cubicBezTo>
                    <a:pt x="61" y="1"/>
                    <a:pt x="59" y="0"/>
                    <a:pt x="5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0"/>
                    <a:pt x="55" y="0"/>
                    <a:pt x="54" y="0"/>
                  </a:cubicBezTo>
                  <a:cubicBezTo>
                    <a:pt x="54" y="0"/>
                    <a:pt x="54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0" y="0"/>
                    <a:pt x="49" y="1"/>
                    <a:pt x="48" y="2"/>
                  </a:cubicBezTo>
                  <a:cubicBezTo>
                    <a:pt x="48" y="1"/>
                    <a:pt x="47" y="0"/>
                    <a:pt x="46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2" y="0"/>
                  </a:cubicBezTo>
                  <a:cubicBezTo>
                    <a:pt x="42" y="0"/>
                    <a:pt x="42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8" y="0"/>
                    <a:pt x="37" y="1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0" y="0"/>
                  </a:cubicBez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5" y="1"/>
                    <a:pt x="25" y="2"/>
                  </a:cubicBezTo>
                  <a:cubicBezTo>
                    <a:pt x="24" y="1"/>
                    <a:pt x="23" y="0"/>
                    <a:pt x="22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3" y="1"/>
                    <a:pt x="13" y="2"/>
                  </a:cubicBezTo>
                  <a:cubicBezTo>
                    <a:pt x="12" y="1"/>
                    <a:pt x="11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4"/>
                    <a:pt x="24" y="14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61" y="13"/>
                    <a:pt x="61" y="13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6"/>
                    <a:pt x="61" y="6"/>
                    <a:pt x="6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6" name="iṡḻidê"/>
            <p:cNvSpPr/>
            <p:nvPr/>
          </p:nvSpPr>
          <p:spPr bwMode="auto">
            <a:xfrm>
              <a:off x="5826041" y="1196423"/>
              <a:ext cx="17101" cy="19545"/>
            </a:xfrm>
            <a:custGeom>
              <a:avLst/>
              <a:gdLst>
                <a:gd name="T0" fmla="*/ 1 w 7"/>
                <a:gd name="T1" fmla="*/ 5 h 8"/>
                <a:gd name="T2" fmla="*/ 1 w 7"/>
                <a:gd name="T3" fmla="*/ 5 h 8"/>
                <a:gd name="T4" fmla="*/ 4 w 7"/>
                <a:gd name="T5" fmla="*/ 8 h 8"/>
                <a:gd name="T6" fmla="*/ 7 w 7"/>
                <a:gd name="T7" fmla="*/ 5 h 8"/>
                <a:gd name="T8" fmla="*/ 7 w 7"/>
                <a:gd name="T9" fmla="*/ 5 h 8"/>
                <a:gd name="T10" fmla="*/ 7 w 7"/>
                <a:gd name="T11" fmla="*/ 4 h 8"/>
                <a:gd name="T12" fmla="*/ 7 w 7"/>
                <a:gd name="T13" fmla="*/ 3 h 8"/>
                <a:gd name="T14" fmla="*/ 4 w 7"/>
                <a:gd name="T15" fmla="*/ 0 h 8"/>
                <a:gd name="T16" fmla="*/ 0 w 7"/>
                <a:gd name="T17" fmla="*/ 3 h 8"/>
                <a:gd name="T18" fmla="*/ 0 w 7"/>
                <a:gd name="T19" fmla="*/ 4 h 8"/>
                <a:gd name="T20" fmla="*/ 1 w 7"/>
                <a:gd name="T2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8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7"/>
                    <a:pt x="2" y="8"/>
                    <a:pt x="4" y="8"/>
                  </a:cubicBezTo>
                  <a:cubicBezTo>
                    <a:pt x="5" y="8"/>
                    <a:pt x="6" y="7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2" y="0"/>
                    <a:pt x="1" y="1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5"/>
                    <a:pt x="0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7" name="iṣľîḑè"/>
            <p:cNvSpPr/>
            <p:nvPr/>
          </p:nvSpPr>
          <p:spPr bwMode="auto">
            <a:xfrm>
              <a:off x="5856580" y="1196423"/>
              <a:ext cx="17101" cy="19545"/>
            </a:xfrm>
            <a:custGeom>
              <a:avLst/>
              <a:gdLst>
                <a:gd name="T0" fmla="*/ 1 w 7"/>
                <a:gd name="T1" fmla="*/ 5 h 8"/>
                <a:gd name="T2" fmla="*/ 1 w 7"/>
                <a:gd name="T3" fmla="*/ 5 h 8"/>
                <a:gd name="T4" fmla="*/ 4 w 7"/>
                <a:gd name="T5" fmla="*/ 8 h 8"/>
                <a:gd name="T6" fmla="*/ 6 w 7"/>
                <a:gd name="T7" fmla="*/ 5 h 8"/>
                <a:gd name="T8" fmla="*/ 7 w 7"/>
                <a:gd name="T9" fmla="*/ 5 h 8"/>
                <a:gd name="T10" fmla="*/ 7 w 7"/>
                <a:gd name="T11" fmla="*/ 4 h 8"/>
                <a:gd name="T12" fmla="*/ 7 w 7"/>
                <a:gd name="T13" fmla="*/ 3 h 8"/>
                <a:gd name="T14" fmla="*/ 4 w 7"/>
                <a:gd name="T15" fmla="*/ 0 h 8"/>
                <a:gd name="T16" fmla="*/ 0 w 7"/>
                <a:gd name="T17" fmla="*/ 3 h 8"/>
                <a:gd name="T18" fmla="*/ 0 w 7"/>
                <a:gd name="T19" fmla="*/ 4 h 8"/>
                <a:gd name="T20" fmla="*/ 1 w 7"/>
                <a:gd name="T2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8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7"/>
                    <a:pt x="2" y="8"/>
                    <a:pt x="4" y="8"/>
                  </a:cubicBezTo>
                  <a:cubicBezTo>
                    <a:pt x="5" y="8"/>
                    <a:pt x="6" y="7"/>
                    <a:pt x="6" y="5"/>
                  </a:cubicBezTo>
                  <a:cubicBezTo>
                    <a:pt x="6" y="5"/>
                    <a:pt x="6" y="5"/>
                    <a:pt x="7" y="5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2" y="0"/>
                    <a:pt x="1" y="1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5"/>
                    <a:pt x="0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8" name="ï$ḻiḍé"/>
            <p:cNvSpPr/>
            <p:nvPr/>
          </p:nvSpPr>
          <p:spPr bwMode="auto">
            <a:xfrm>
              <a:off x="5887118" y="1196423"/>
              <a:ext cx="17101" cy="19545"/>
            </a:xfrm>
            <a:custGeom>
              <a:avLst/>
              <a:gdLst>
                <a:gd name="T0" fmla="*/ 1 w 7"/>
                <a:gd name="T1" fmla="*/ 5 h 8"/>
                <a:gd name="T2" fmla="*/ 1 w 7"/>
                <a:gd name="T3" fmla="*/ 5 h 8"/>
                <a:gd name="T4" fmla="*/ 3 w 7"/>
                <a:gd name="T5" fmla="*/ 8 h 8"/>
                <a:gd name="T6" fmla="*/ 6 w 7"/>
                <a:gd name="T7" fmla="*/ 5 h 8"/>
                <a:gd name="T8" fmla="*/ 6 w 7"/>
                <a:gd name="T9" fmla="*/ 5 h 8"/>
                <a:gd name="T10" fmla="*/ 7 w 7"/>
                <a:gd name="T11" fmla="*/ 4 h 8"/>
                <a:gd name="T12" fmla="*/ 7 w 7"/>
                <a:gd name="T13" fmla="*/ 3 h 8"/>
                <a:gd name="T14" fmla="*/ 3 w 7"/>
                <a:gd name="T15" fmla="*/ 0 h 8"/>
                <a:gd name="T16" fmla="*/ 0 w 7"/>
                <a:gd name="T17" fmla="*/ 3 h 8"/>
                <a:gd name="T18" fmla="*/ 0 w 7"/>
                <a:gd name="T19" fmla="*/ 4 h 8"/>
                <a:gd name="T20" fmla="*/ 1 w 7"/>
                <a:gd name="T2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8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7"/>
                    <a:pt x="2" y="8"/>
                    <a:pt x="3" y="8"/>
                  </a:cubicBezTo>
                  <a:cubicBezTo>
                    <a:pt x="5" y="8"/>
                    <a:pt x="6" y="7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7" y="1"/>
                    <a:pt x="5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5"/>
                    <a:pt x="0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9" name="íṧľïḓè"/>
            <p:cNvSpPr/>
            <p:nvPr/>
          </p:nvSpPr>
          <p:spPr bwMode="auto">
            <a:xfrm>
              <a:off x="5916435" y="1196423"/>
              <a:ext cx="18323" cy="19545"/>
            </a:xfrm>
            <a:custGeom>
              <a:avLst/>
              <a:gdLst>
                <a:gd name="T0" fmla="*/ 0 w 7"/>
                <a:gd name="T1" fmla="*/ 5 h 8"/>
                <a:gd name="T2" fmla="*/ 1 w 7"/>
                <a:gd name="T3" fmla="*/ 5 h 8"/>
                <a:gd name="T4" fmla="*/ 3 w 7"/>
                <a:gd name="T5" fmla="*/ 8 h 8"/>
                <a:gd name="T6" fmla="*/ 6 w 7"/>
                <a:gd name="T7" fmla="*/ 5 h 8"/>
                <a:gd name="T8" fmla="*/ 6 w 7"/>
                <a:gd name="T9" fmla="*/ 5 h 8"/>
                <a:gd name="T10" fmla="*/ 7 w 7"/>
                <a:gd name="T11" fmla="*/ 4 h 8"/>
                <a:gd name="T12" fmla="*/ 7 w 7"/>
                <a:gd name="T13" fmla="*/ 3 h 8"/>
                <a:gd name="T14" fmla="*/ 3 w 7"/>
                <a:gd name="T15" fmla="*/ 0 h 8"/>
                <a:gd name="T16" fmla="*/ 0 w 7"/>
                <a:gd name="T17" fmla="*/ 3 h 8"/>
                <a:gd name="T18" fmla="*/ 0 w 7"/>
                <a:gd name="T19" fmla="*/ 4 h 8"/>
                <a:gd name="T20" fmla="*/ 0 w 7"/>
                <a:gd name="T2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8">
                  <a:moveTo>
                    <a:pt x="0" y="5"/>
                  </a:moveTo>
                  <a:cubicBezTo>
                    <a:pt x="0" y="5"/>
                    <a:pt x="1" y="5"/>
                    <a:pt x="1" y="5"/>
                  </a:cubicBezTo>
                  <a:cubicBezTo>
                    <a:pt x="1" y="7"/>
                    <a:pt x="2" y="8"/>
                    <a:pt x="3" y="8"/>
                  </a:cubicBezTo>
                  <a:cubicBezTo>
                    <a:pt x="5" y="8"/>
                    <a:pt x="6" y="7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6" y="1"/>
                    <a:pt x="5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0" name="íṧḻïďê"/>
            <p:cNvSpPr/>
            <p:nvPr/>
          </p:nvSpPr>
          <p:spPr bwMode="auto">
            <a:xfrm>
              <a:off x="5840700" y="1175657"/>
              <a:ext cx="18323" cy="20766"/>
            </a:xfrm>
            <a:custGeom>
              <a:avLst/>
              <a:gdLst>
                <a:gd name="T0" fmla="*/ 1 w 7"/>
                <a:gd name="T1" fmla="*/ 5 h 8"/>
                <a:gd name="T2" fmla="*/ 1 w 7"/>
                <a:gd name="T3" fmla="*/ 5 h 8"/>
                <a:gd name="T4" fmla="*/ 4 w 7"/>
                <a:gd name="T5" fmla="*/ 8 h 8"/>
                <a:gd name="T6" fmla="*/ 6 w 7"/>
                <a:gd name="T7" fmla="*/ 5 h 8"/>
                <a:gd name="T8" fmla="*/ 7 w 7"/>
                <a:gd name="T9" fmla="*/ 5 h 8"/>
                <a:gd name="T10" fmla="*/ 7 w 7"/>
                <a:gd name="T11" fmla="*/ 4 h 8"/>
                <a:gd name="T12" fmla="*/ 7 w 7"/>
                <a:gd name="T13" fmla="*/ 3 h 8"/>
                <a:gd name="T14" fmla="*/ 4 w 7"/>
                <a:gd name="T15" fmla="*/ 0 h 8"/>
                <a:gd name="T16" fmla="*/ 0 w 7"/>
                <a:gd name="T17" fmla="*/ 3 h 8"/>
                <a:gd name="T18" fmla="*/ 0 w 7"/>
                <a:gd name="T19" fmla="*/ 4 h 8"/>
                <a:gd name="T20" fmla="*/ 1 w 7"/>
                <a:gd name="T2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8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7"/>
                    <a:pt x="2" y="8"/>
                    <a:pt x="4" y="8"/>
                  </a:cubicBezTo>
                  <a:cubicBezTo>
                    <a:pt x="5" y="8"/>
                    <a:pt x="6" y="7"/>
                    <a:pt x="6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2" y="0"/>
                    <a:pt x="1" y="1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5"/>
                    <a:pt x="0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1" name="ïslïḑè"/>
            <p:cNvSpPr/>
            <p:nvPr/>
          </p:nvSpPr>
          <p:spPr bwMode="auto">
            <a:xfrm>
              <a:off x="5871238" y="1175657"/>
              <a:ext cx="18323" cy="20766"/>
            </a:xfrm>
            <a:custGeom>
              <a:avLst/>
              <a:gdLst>
                <a:gd name="T0" fmla="*/ 1 w 7"/>
                <a:gd name="T1" fmla="*/ 5 h 8"/>
                <a:gd name="T2" fmla="*/ 1 w 7"/>
                <a:gd name="T3" fmla="*/ 5 h 8"/>
                <a:gd name="T4" fmla="*/ 4 w 7"/>
                <a:gd name="T5" fmla="*/ 8 h 8"/>
                <a:gd name="T6" fmla="*/ 6 w 7"/>
                <a:gd name="T7" fmla="*/ 5 h 8"/>
                <a:gd name="T8" fmla="*/ 6 w 7"/>
                <a:gd name="T9" fmla="*/ 5 h 8"/>
                <a:gd name="T10" fmla="*/ 7 w 7"/>
                <a:gd name="T11" fmla="*/ 4 h 8"/>
                <a:gd name="T12" fmla="*/ 7 w 7"/>
                <a:gd name="T13" fmla="*/ 3 h 8"/>
                <a:gd name="T14" fmla="*/ 4 w 7"/>
                <a:gd name="T15" fmla="*/ 0 h 8"/>
                <a:gd name="T16" fmla="*/ 0 w 7"/>
                <a:gd name="T17" fmla="*/ 3 h 8"/>
                <a:gd name="T18" fmla="*/ 0 w 7"/>
                <a:gd name="T19" fmla="*/ 4 h 8"/>
                <a:gd name="T20" fmla="*/ 1 w 7"/>
                <a:gd name="T2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8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7"/>
                    <a:pt x="2" y="8"/>
                    <a:pt x="4" y="8"/>
                  </a:cubicBezTo>
                  <a:cubicBezTo>
                    <a:pt x="5" y="8"/>
                    <a:pt x="6" y="7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5"/>
                    <a:pt x="0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2" name="isļîḑe"/>
            <p:cNvSpPr/>
            <p:nvPr/>
          </p:nvSpPr>
          <p:spPr bwMode="auto">
            <a:xfrm>
              <a:off x="5901776" y="1175657"/>
              <a:ext cx="18323" cy="20766"/>
            </a:xfrm>
            <a:custGeom>
              <a:avLst/>
              <a:gdLst>
                <a:gd name="T0" fmla="*/ 0 w 7"/>
                <a:gd name="T1" fmla="*/ 5 h 8"/>
                <a:gd name="T2" fmla="*/ 1 w 7"/>
                <a:gd name="T3" fmla="*/ 5 h 8"/>
                <a:gd name="T4" fmla="*/ 3 w 7"/>
                <a:gd name="T5" fmla="*/ 8 h 8"/>
                <a:gd name="T6" fmla="*/ 6 w 7"/>
                <a:gd name="T7" fmla="*/ 5 h 8"/>
                <a:gd name="T8" fmla="*/ 6 w 7"/>
                <a:gd name="T9" fmla="*/ 5 h 8"/>
                <a:gd name="T10" fmla="*/ 7 w 7"/>
                <a:gd name="T11" fmla="*/ 4 h 8"/>
                <a:gd name="T12" fmla="*/ 7 w 7"/>
                <a:gd name="T13" fmla="*/ 3 h 8"/>
                <a:gd name="T14" fmla="*/ 3 w 7"/>
                <a:gd name="T15" fmla="*/ 0 h 8"/>
                <a:gd name="T16" fmla="*/ 0 w 7"/>
                <a:gd name="T17" fmla="*/ 3 h 8"/>
                <a:gd name="T18" fmla="*/ 0 w 7"/>
                <a:gd name="T19" fmla="*/ 4 h 8"/>
                <a:gd name="T20" fmla="*/ 0 w 7"/>
                <a:gd name="T2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8">
                  <a:moveTo>
                    <a:pt x="0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7"/>
                    <a:pt x="2" y="8"/>
                    <a:pt x="3" y="8"/>
                  </a:cubicBezTo>
                  <a:cubicBezTo>
                    <a:pt x="5" y="8"/>
                    <a:pt x="6" y="7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7" y="1"/>
                    <a:pt x="5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3" name="îšlïḍê"/>
            <p:cNvSpPr/>
            <p:nvPr/>
          </p:nvSpPr>
          <p:spPr bwMode="auto">
            <a:xfrm>
              <a:off x="6363516" y="1302696"/>
              <a:ext cx="108717" cy="108717"/>
            </a:xfrm>
            <a:custGeom>
              <a:avLst/>
              <a:gdLst>
                <a:gd name="T0" fmla="*/ 21 w 43"/>
                <a:gd name="T1" fmla="*/ 0 h 43"/>
                <a:gd name="T2" fmla="*/ 20 w 43"/>
                <a:gd name="T3" fmla="*/ 0 h 43"/>
                <a:gd name="T4" fmla="*/ 21 w 43"/>
                <a:gd name="T5" fmla="*/ 3 h 43"/>
                <a:gd name="T6" fmla="*/ 21 w 43"/>
                <a:gd name="T7" fmla="*/ 3 h 43"/>
                <a:gd name="T8" fmla="*/ 29 w 43"/>
                <a:gd name="T9" fmla="*/ 13 h 43"/>
                <a:gd name="T10" fmla="*/ 20 w 43"/>
                <a:gd name="T11" fmla="*/ 13 h 43"/>
                <a:gd name="T12" fmla="*/ 18 w 43"/>
                <a:gd name="T13" fmla="*/ 17 h 43"/>
                <a:gd name="T14" fmla="*/ 30 w 43"/>
                <a:gd name="T15" fmla="*/ 17 h 43"/>
                <a:gd name="T16" fmla="*/ 30 w 43"/>
                <a:gd name="T17" fmla="*/ 21 h 43"/>
                <a:gd name="T18" fmla="*/ 30 w 43"/>
                <a:gd name="T19" fmla="*/ 27 h 43"/>
                <a:gd name="T20" fmla="*/ 13 w 43"/>
                <a:gd name="T21" fmla="*/ 27 h 43"/>
                <a:gd name="T22" fmla="*/ 13 w 43"/>
                <a:gd name="T23" fmla="*/ 24 h 43"/>
                <a:gd name="T24" fmla="*/ 13 w 43"/>
                <a:gd name="T25" fmla="*/ 24 h 43"/>
                <a:gd name="T26" fmla="*/ 11 w 43"/>
                <a:gd name="T27" fmla="*/ 27 h 43"/>
                <a:gd name="T28" fmla="*/ 10 w 43"/>
                <a:gd name="T29" fmla="*/ 27 h 43"/>
                <a:gd name="T30" fmla="*/ 10 w 43"/>
                <a:gd name="T31" fmla="*/ 27 h 43"/>
                <a:gd name="T32" fmla="*/ 4 w 43"/>
                <a:gd name="T33" fmla="*/ 27 h 43"/>
                <a:gd name="T34" fmla="*/ 3 w 43"/>
                <a:gd name="T35" fmla="*/ 21 h 43"/>
                <a:gd name="T36" fmla="*/ 4 w 43"/>
                <a:gd name="T37" fmla="*/ 18 h 43"/>
                <a:gd name="T38" fmla="*/ 2 w 43"/>
                <a:gd name="T39" fmla="*/ 14 h 43"/>
                <a:gd name="T40" fmla="*/ 0 w 43"/>
                <a:gd name="T41" fmla="*/ 21 h 43"/>
                <a:gd name="T42" fmla="*/ 21 w 43"/>
                <a:gd name="T43" fmla="*/ 43 h 43"/>
                <a:gd name="T44" fmla="*/ 41 w 43"/>
                <a:gd name="T45" fmla="*/ 30 h 43"/>
                <a:gd name="T46" fmla="*/ 41 w 43"/>
                <a:gd name="T47" fmla="*/ 30 h 43"/>
                <a:gd name="T48" fmla="*/ 41 w 43"/>
                <a:gd name="T49" fmla="*/ 29 h 43"/>
                <a:gd name="T50" fmla="*/ 43 w 43"/>
                <a:gd name="T51" fmla="*/ 21 h 43"/>
                <a:gd name="T52" fmla="*/ 21 w 43"/>
                <a:gd name="T53" fmla="*/ 0 h 43"/>
                <a:gd name="T54" fmla="*/ 29 w 43"/>
                <a:gd name="T55" fmla="*/ 5 h 43"/>
                <a:gd name="T56" fmla="*/ 38 w 43"/>
                <a:gd name="T57" fmla="*/ 13 h 43"/>
                <a:gd name="T58" fmla="*/ 32 w 43"/>
                <a:gd name="T59" fmla="*/ 13 h 43"/>
                <a:gd name="T60" fmla="*/ 29 w 43"/>
                <a:gd name="T61" fmla="*/ 5 h 43"/>
                <a:gd name="T62" fmla="*/ 6 w 43"/>
                <a:gd name="T63" fmla="*/ 30 h 43"/>
                <a:gd name="T64" fmla="*/ 11 w 43"/>
                <a:gd name="T65" fmla="*/ 30 h 43"/>
                <a:gd name="T66" fmla="*/ 14 w 43"/>
                <a:gd name="T67" fmla="*/ 38 h 43"/>
                <a:gd name="T68" fmla="*/ 6 w 43"/>
                <a:gd name="T69" fmla="*/ 30 h 43"/>
                <a:gd name="T70" fmla="*/ 21 w 43"/>
                <a:gd name="T71" fmla="*/ 39 h 43"/>
                <a:gd name="T72" fmla="*/ 14 w 43"/>
                <a:gd name="T73" fmla="*/ 30 h 43"/>
                <a:gd name="T74" fmla="*/ 29 w 43"/>
                <a:gd name="T75" fmla="*/ 30 h 43"/>
                <a:gd name="T76" fmla="*/ 21 w 43"/>
                <a:gd name="T77" fmla="*/ 39 h 43"/>
                <a:gd name="T78" fmla="*/ 29 w 43"/>
                <a:gd name="T79" fmla="*/ 38 h 43"/>
                <a:gd name="T80" fmla="*/ 32 w 43"/>
                <a:gd name="T81" fmla="*/ 30 h 43"/>
                <a:gd name="T82" fmla="*/ 37 w 43"/>
                <a:gd name="T83" fmla="*/ 30 h 43"/>
                <a:gd name="T84" fmla="*/ 29 w 43"/>
                <a:gd name="T85" fmla="*/ 38 h 43"/>
                <a:gd name="T86" fmla="*/ 39 w 43"/>
                <a:gd name="T87" fmla="*/ 27 h 43"/>
                <a:gd name="T88" fmla="*/ 33 w 43"/>
                <a:gd name="T89" fmla="*/ 27 h 43"/>
                <a:gd name="T90" fmla="*/ 33 w 43"/>
                <a:gd name="T91" fmla="*/ 21 h 43"/>
                <a:gd name="T92" fmla="*/ 33 w 43"/>
                <a:gd name="T93" fmla="*/ 17 h 43"/>
                <a:gd name="T94" fmla="*/ 39 w 43"/>
                <a:gd name="T95" fmla="*/ 17 h 43"/>
                <a:gd name="T96" fmla="*/ 39 w 43"/>
                <a:gd name="T97" fmla="*/ 21 h 43"/>
                <a:gd name="T98" fmla="*/ 39 w 43"/>
                <a:gd name="T99" fmla="*/ 2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3" h="43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21" y="1"/>
                    <a:pt x="21" y="2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4" y="3"/>
                    <a:pt x="27" y="7"/>
                    <a:pt x="29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19" y="15"/>
                    <a:pt x="18" y="16"/>
                    <a:pt x="18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8"/>
                    <a:pt x="30" y="20"/>
                    <a:pt x="30" y="21"/>
                  </a:cubicBezTo>
                  <a:cubicBezTo>
                    <a:pt x="30" y="23"/>
                    <a:pt x="30" y="25"/>
                    <a:pt x="30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6"/>
                    <a:pt x="13" y="25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20"/>
                    <a:pt x="4" y="19"/>
                    <a:pt x="4" y="18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1" y="16"/>
                    <a:pt x="0" y="19"/>
                    <a:pt x="0" y="21"/>
                  </a:cubicBezTo>
                  <a:cubicBezTo>
                    <a:pt x="0" y="33"/>
                    <a:pt x="10" y="43"/>
                    <a:pt x="21" y="43"/>
                  </a:cubicBezTo>
                  <a:cubicBezTo>
                    <a:pt x="30" y="43"/>
                    <a:pt x="37" y="37"/>
                    <a:pt x="41" y="30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7"/>
                    <a:pt x="43" y="24"/>
                    <a:pt x="43" y="21"/>
                  </a:cubicBezTo>
                  <a:cubicBezTo>
                    <a:pt x="43" y="10"/>
                    <a:pt x="33" y="0"/>
                    <a:pt x="21" y="0"/>
                  </a:cubicBezTo>
                  <a:close/>
                  <a:moveTo>
                    <a:pt x="29" y="5"/>
                  </a:moveTo>
                  <a:cubicBezTo>
                    <a:pt x="33" y="7"/>
                    <a:pt x="36" y="10"/>
                    <a:pt x="38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0"/>
                    <a:pt x="30" y="7"/>
                    <a:pt x="29" y="5"/>
                  </a:cubicBezTo>
                  <a:close/>
                  <a:moveTo>
                    <a:pt x="6" y="30"/>
                  </a:moveTo>
                  <a:cubicBezTo>
                    <a:pt x="11" y="30"/>
                    <a:pt x="11" y="30"/>
                    <a:pt x="11" y="30"/>
                  </a:cubicBezTo>
                  <a:cubicBezTo>
                    <a:pt x="11" y="33"/>
                    <a:pt x="13" y="36"/>
                    <a:pt x="14" y="38"/>
                  </a:cubicBezTo>
                  <a:cubicBezTo>
                    <a:pt x="10" y="36"/>
                    <a:pt x="7" y="33"/>
                    <a:pt x="6" y="30"/>
                  </a:cubicBezTo>
                  <a:close/>
                  <a:moveTo>
                    <a:pt x="21" y="39"/>
                  </a:moveTo>
                  <a:cubicBezTo>
                    <a:pt x="19" y="39"/>
                    <a:pt x="16" y="36"/>
                    <a:pt x="14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7" y="36"/>
                    <a:pt x="24" y="39"/>
                    <a:pt x="21" y="39"/>
                  </a:cubicBezTo>
                  <a:close/>
                  <a:moveTo>
                    <a:pt x="29" y="38"/>
                  </a:moveTo>
                  <a:cubicBezTo>
                    <a:pt x="30" y="36"/>
                    <a:pt x="31" y="33"/>
                    <a:pt x="32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5" y="33"/>
                    <a:pt x="32" y="36"/>
                    <a:pt x="29" y="38"/>
                  </a:cubicBezTo>
                  <a:close/>
                  <a:moveTo>
                    <a:pt x="39" y="27"/>
                  </a:moveTo>
                  <a:cubicBezTo>
                    <a:pt x="33" y="27"/>
                    <a:pt x="33" y="27"/>
                    <a:pt x="33" y="27"/>
                  </a:cubicBezTo>
                  <a:cubicBezTo>
                    <a:pt x="33" y="25"/>
                    <a:pt x="33" y="23"/>
                    <a:pt x="33" y="21"/>
                  </a:cubicBezTo>
                  <a:cubicBezTo>
                    <a:pt x="33" y="20"/>
                    <a:pt x="33" y="18"/>
                    <a:pt x="33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9" y="18"/>
                    <a:pt x="39" y="20"/>
                    <a:pt x="39" y="21"/>
                  </a:cubicBezTo>
                  <a:cubicBezTo>
                    <a:pt x="39" y="23"/>
                    <a:pt x="39" y="25"/>
                    <a:pt x="39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4" name="iš1ïḍé"/>
            <p:cNvSpPr/>
            <p:nvPr/>
          </p:nvSpPr>
          <p:spPr bwMode="auto">
            <a:xfrm>
              <a:off x="6368402" y="1296589"/>
              <a:ext cx="43975" cy="63520"/>
            </a:xfrm>
            <a:custGeom>
              <a:avLst/>
              <a:gdLst>
                <a:gd name="T0" fmla="*/ 9 w 17"/>
                <a:gd name="T1" fmla="*/ 0 h 25"/>
                <a:gd name="T2" fmla="*/ 0 w 17"/>
                <a:gd name="T3" fmla="*/ 8 h 25"/>
                <a:gd name="T4" fmla="*/ 9 w 17"/>
                <a:gd name="T5" fmla="*/ 25 h 25"/>
                <a:gd name="T6" fmla="*/ 17 w 17"/>
                <a:gd name="T7" fmla="*/ 8 h 25"/>
                <a:gd name="T8" fmla="*/ 9 w 17"/>
                <a:gd name="T9" fmla="*/ 0 h 25"/>
                <a:gd name="T10" fmla="*/ 9 w 17"/>
                <a:gd name="T11" fmla="*/ 12 h 25"/>
                <a:gd name="T12" fmla="*/ 4 w 17"/>
                <a:gd name="T13" fmla="*/ 8 h 25"/>
                <a:gd name="T14" fmla="*/ 9 w 17"/>
                <a:gd name="T15" fmla="*/ 4 h 25"/>
                <a:gd name="T16" fmla="*/ 13 w 17"/>
                <a:gd name="T17" fmla="*/ 8 h 25"/>
                <a:gd name="T18" fmla="*/ 9 w 17"/>
                <a:gd name="T19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5">
                  <a:moveTo>
                    <a:pt x="9" y="0"/>
                  </a:move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9" y="25"/>
                    <a:pt x="9" y="25"/>
                  </a:cubicBezTo>
                  <a:cubicBezTo>
                    <a:pt x="9" y="25"/>
                    <a:pt x="17" y="13"/>
                    <a:pt x="17" y="8"/>
                  </a:cubicBezTo>
                  <a:cubicBezTo>
                    <a:pt x="17" y="4"/>
                    <a:pt x="13" y="0"/>
                    <a:pt x="9" y="0"/>
                  </a:cubicBezTo>
                  <a:close/>
                  <a:moveTo>
                    <a:pt x="9" y="12"/>
                  </a:moveTo>
                  <a:cubicBezTo>
                    <a:pt x="6" y="12"/>
                    <a:pt x="4" y="10"/>
                    <a:pt x="4" y="8"/>
                  </a:cubicBezTo>
                  <a:cubicBezTo>
                    <a:pt x="4" y="5"/>
                    <a:pt x="6" y="4"/>
                    <a:pt x="9" y="4"/>
                  </a:cubicBezTo>
                  <a:cubicBezTo>
                    <a:pt x="11" y="4"/>
                    <a:pt x="13" y="5"/>
                    <a:pt x="13" y="8"/>
                  </a:cubicBezTo>
                  <a:cubicBezTo>
                    <a:pt x="13" y="10"/>
                    <a:pt x="11" y="12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5" name="îśļîḓè"/>
            <p:cNvSpPr/>
            <p:nvPr/>
          </p:nvSpPr>
          <p:spPr bwMode="auto">
            <a:xfrm>
              <a:off x="6163184" y="2491247"/>
              <a:ext cx="177123" cy="300497"/>
            </a:xfrm>
            <a:custGeom>
              <a:avLst/>
              <a:gdLst>
                <a:gd name="T0" fmla="*/ 63 w 70"/>
                <a:gd name="T1" fmla="*/ 0 h 119"/>
                <a:gd name="T2" fmla="*/ 6 w 70"/>
                <a:gd name="T3" fmla="*/ 0 h 119"/>
                <a:gd name="T4" fmla="*/ 0 w 70"/>
                <a:gd name="T5" fmla="*/ 7 h 119"/>
                <a:gd name="T6" fmla="*/ 0 w 70"/>
                <a:gd name="T7" fmla="*/ 113 h 119"/>
                <a:gd name="T8" fmla="*/ 6 w 70"/>
                <a:gd name="T9" fmla="*/ 119 h 119"/>
                <a:gd name="T10" fmla="*/ 63 w 70"/>
                <a:gd name="T11" fmla="*/ 119 h 119"/>
                <a:gd name="T12" fmla="*/ 70 w 70"/>
                <a:gd name="T13" fmla="*/ 113 h 119"/>
                <a:gd name="T14" fmla="*/ 70 w 70"/>
                <a:gd name="T15" fmla="*/ 7 h 119"/>
                <a:gd name="T16" fmla="*/ 63 w 70"/>
                <a:gd name="T17" fmla="*/ 0 h 119"/>
                <a:gd name="T18" fmla="*/ 29 w 70"/>
                <a:gd name="T19" fmla="*/ 7 h 119"/>
                <a:gd name="T20" fmla="*/ 40 w 70"/>
                <a:gd name="T21" fmla="*/ 7 h 119"/>
                <a:gd name="T22" fmla="*/ 42 w 70"/>
                <a:gd name="T23" fmla="*/ 8 h 119"/>
                <a:gd name="T24" fmla="*/ 40 w 70"/>
                <a:gd name="T25" fmla="*/ 9 h 119"/>
                <a:gd name="T26" fmla="*/ 29 w 70"/>
                <a:gd name="T27" fmla="*/ 9 h 119"/>
                <a:gd name="T28" fmla="*/ 28 w 70"/>
                <a:gd name="T29" fmla="*/ 8 h 119"/>
                <a:gd name="T30" fmla="*/ 29 w 70"/>
                <a:gd name="T31" fmla="*/ 7 h 119"/>
                <a:gd name="T32" fmla="*/ 35 w 70"/>
                <a:gd name="T33" fmla="*/ 114 h 119"/>
                <a:gd name="T34" fmla="*/ 31 w 70"/>
                <a:gd name="T35" fmla="*/ 111 h 119"/>
                <a:gd name="T36" fmla="*/ 35 w 70"/>
                <a:gd name="T37" fmla="*/ 107 h 119"/>
                <a:gd name="T38" fmla="*/ 38 w 70"/>
                <a:gd name="T39" fmla="*/ 111 h 119"/>
                <a:gd name="T40" fmla="*/ 35 w 70"/>
                <a:gd name="T41" fmla="*/ 114 h 119"/>
                <a:gd name="T42" fmla="*/ 62 w 70"/>
                <a:gd name="T43" fmla="*/ 100 h 119"/>
                <a:gd name="T44" fmla="*/ 59 w 70"/>
                <a:gd name="T45" fmla="*/ 103 h 119"/>
                <a:gd name="T46" fmla="*/ 10 w 70"/>
                <a:gd name="T47" fmla="*/ 103 h 119"/>
                <a:gd name="T48" fmla="*/ 7 w 70"/>
                <a:gd name="T49" fmla="*/ 100 h 119"/>
                <a:gd name="T50" fmla="*/ 7 w 70"/>
                <a:gd name="T51" fmla="*/ 17 h 119"/>
                <a:gd name="T52" fmla="*/ 10 w 70"/>
                <a:gd name="T53" fmla="*/ 13 h 119"/>
                <a:gd name="T54" fmla="*/ 59 w 70"/>
                <a:gd name="T55" fmla="*/ 13 h 119"/>
                <a:gd name="T56" fmla="*/ 62 w 70"/>
                <a:gd name="T57" fmla="*/ 17 h 119"/>
                <a:gd name="T58" fmla="*/ 62 w 70"/>
                <a:gd name="T59" fmla="*/ 10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0" h="119">
                  <a:moveTo>
                    <a:pt x="63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6"/>
                    <a:pt x="3" y="119"/>
                    <a:pt x="6" y="119"/>
                  </a:cubicBezTo>
                  <a:cubicBezTo>
                    <a:pt x="63" y="119"/>
                    <a:pt x="63" y="119"/>
                    <a:pt x="63" y="119"/>
                  </a:cubicBezTo>
                  <a:cubicBezTo>
                    <a:pt x="67" y="119"/>
                    <a:pt x="70" y="116"/>
                    <a:pt x="70" y="113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3"/>
                    <a:pt x="67" y="0"/>
                    <a:pt x="63" y="0"/>
                  </a:cubicBezTo>
                  <a:close/>
                  <a:moveTo>
                    <a:pt x="29" y="7"/>
                  </a:moveTo>
                  <a:cubicBezTo>
                    <a:pt x="40" y="7"/>
                    <a:pt x="40" y="7"/>
                    <a:pt x="40" y="7"/>
                  </a:cubicBezTo>
                  <a:cubicBezTo>
                    <a:pt x="41" y="7"/>
                    <a:pt x="42" y="7"/>
                    <a:pt x="42" y="8"/>
                  </a:cubicBezTo>
                  <a:cubicBezTo>
                    <a:pt x="42" y="9"/>
                    <a:pt x="41" y="9"/>
                    <a:pt x="4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9"/>
                    <a:pt x="28" y="9"/>
                    <a:pt x="28" y="8"/>
                  </a:cubicBezTo>
                  <a:cubicBezTo>
                    <a:pt x="28" y="7"/>
                    <a:pt x="28" y="7"/>
                    <a:pt x="29" y="7"/>
                  </a:cubicBezTo>
                  <a:close/>
                  <a:moveTo>
                    <a:pt x="35" y="114"/>
                  </a:moveTo>
                  <a:cubicBezTo>
                    <a:pt x="33" y="114"/>
                    <a:pt x="31" y="113"/>
                    <a:pt x="31" y="111"/>
                  </a:cubicBezTo>
                  <a:cubicBezTo>
                    <a:pt x="31" y="109"/>
                    <a:pt x="33" y="107"/>
                    <a:pt x="35" y="107"/>
                  </a:cubicBezTo>
                  <a:cubicBezTo>
                    <a:pt x="37" y="107"/>
                    <a:pt x="38" y="109"/>
                    <a:pt x="38" y="111"/>
                  </a:cubicBezTo>
                  <a:cubicBezTo>
                    <a:pt x="38" y="113"/>
                    <a:pt x="37" y="114"/>
                    <a:pt x="35" y="114"/>
                  </a:cubicBezTo>
                  <a:close/>
                  <a:moveTo>
                    <a:pt x="62" y="100"/>
                  </a:moveTo>
                  <a:cubicBezTo>
                    <a:pt x="62" y="102"/>
                    <a:pt x="61" y="103"/>
                    <a:pt x="59" y="103"/>
                  </a:cubicBezTo>
                  <a:cubicBezTo>
                    <a:pt x="10" y="103"/>
                    <a:pt x="10" y="103"/>
                    <a:pt x="10" y="103"/>
                  </a:cubicBezTo>
                  <a:cubicBezTo>
                    <a:pt x="8" y="103"/>
                    <a:pt x="7" y="102"/>
                    <a:pt x="7" y="100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5"/>
                    <a:pt x="8" y="13"/>
                    <a:pt x="10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61" y="13"/>
                    <a:pt x="62" y="15"/>
                    <a:pt x="62" y="17"/>
                  </a:cubicBezTo>
                  <a:lnTo>
                    <a:pt x="62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6" name="ï$ḷîďé"/>
            <p:cNvSpPr/>
            <p:nvPr/>
          </p:nvSpPr>
          <p:spPr bwMode="auto">
            <a:xfrm>
              <a:off x="6193723" y="2673255"/>
              <a:ext cx="32982" cy="63520"/>
            </a:xfrm>
            <a:custGeom>
              <a:avLst/>
              <a:gdLst>
                <a:gd name="T0" fmla="*/ 13 w 13"/>
                <a:gd name="T1" fmla="*/ 25 h 25"/>
                <a:gd name="T2" fmla="*/ 13 w 13"/>
                <a:gd name="T3" fmla="*/ 4 h 25"/>
                <a:gd name="T4" fmla="*/ 10 w 13"/>
                <a:gd name="T5" fmla="*/ 0 h 25"/>
                <a:gd name="T6" fmla="*/ 3 w 13"/>
                <a:gd name="T7" fmla="*/ 0 h 25"/>
                <a:gd name="T8" fmla="*/ 0 w 13"/>
                <a:gd name="T9" fmla="*/ 4 h 25"/>
                <a:gd name="T10" fmla="*/ 0 w 13"/>
                <a:gd name="T11" fmla="*/ 25 h 25"/>
                <a:gd name="T12" fmla="*/ 13 w 13"/>
                <a:gd name="T13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25">
                  <a:moveTo>
                    <a:pt x="13" y="25"/>
                  </a:move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2" y="0"/>
                    <a:pt x="1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13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7" name="iṧḷîďè"/>
            <p:cNvSpPr/>
            <p:nvPr/>
          </p:nvSpPr>
          <p:spPr bwMode="auto">
            <a:xfrm>
              <a:off x="6234033" y="2658597"/>
              <a:ext cx="32982" cy="78178"/>
            </a:xfrm>
            <a:custGeom>
              <a:avLst/>
              <a:gdLst>
                <a:gd name="T0" fmla="*/ 13 w 13"/>
                <a:gd name="T1" fmla="*/ 31 h 31"/>
                <a:gd name="T2" fmla="*/ 13 w 13"/>
                <a:gd name="T3" fmla="*/ 3 h 31"/>
                <a:gd name="T4" fmla="*/ 10 w 13"/>
                <a:gd name="T5" fmla="*/ 0 h 31"/>
                <a:gd name="T6" fmla="*/ 3 w 13"/>
                <a:gd name="T7" fmla="*/ 0 h 31"/>
                <a:gd name="T8" fmla="*/ 0 w 13"/>
                <a:gd name="T9" fmla="*/ 3 h 31"/>
                <a:gd name="T10" fmla="*/ 0 w 13"/>
                <a:gd name="T11" fmla="*/ 31 h 31"/>
                <a:gd name="T12" fmla="*/ 13 w 13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1">
                  <a:moveTo>
                    <a:pt x="13" y="31"/>
                  </a:moveTo>
                  <a:cubicBezTo>
                    <a:pt x="13" y="3"/>
                    <a:pt x="13" y="3"/>
                    <a:pt x="13" y="3"/>
                  </a:cubicBezTo>
                  <a:cubicBezTo>
                    <a:pt x="13" y="2"/>
                    <a:pt x="12" y="0"/>
                    <a:pt x="1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3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8" name="iŝlíḋê"/>
            <p:cNvSpPr/>
            <p:nvPr/>
          </p:nvSpPr>
          <p:spPr bwMode="auto">
            <a:xfrm>
              <a:off x="6274344" y="2632945"/>
              <a:ext cx="36646" cy="103831"/>
            </a:xfrm>
            <a:custGeom>
              <a:avLst/>
              <a:gdLst>
                <a:gd name="T0" fmla="*/ 14 w 14"/>
                <a:gd name="T1" fmla="*/ 41 h 41"/>
                <a:gd name="T2" fmla="*/ 14 w 14"/>
                <a:gd name="T3" fmla="*/ 3 h 41"/>
                <a:gd name="T4" fmla="*/ 10 w 14"/>
                <a:gd name="T5" fmla="*/ 0 h 41"/>
                <a:gd name="T6" fmla="*/ 3 w 14"/>
                <a:gd name="T7" fmla="*/ 0 h 41"/>
                <a:gd name="T8" fmla="*/ 0 w 14"/>
                <a:gd name="T9" fmla="*/ 3 h 41"/>
                <a:gd name="T10" fmla="*/ 0 w 14"/>
                <a:gd name="T11" fmla="*/ 41 h 41"/>
                <a:gd name="T12" fmla="*/ 14 w 14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41">
                  <a:moveTo>
                    <a:pt x="14" y="41"/>
                  </a:moveTo>
                  <a:cubicBezTo>
                    <a:pt x="14" y="3"/>
                    <a:pt x="14" y="3"/>
                    <a:pt x="14" y="3"/>
                  </a:cubicBezTo>
                  <a:cubicBezTo>
                    <a:pt x="14" y="1"/>
                    <a:pt x="12" y="0"/>
                    <a:pt x="1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1"/>
                    <a:pt x="0" y="41"/>
                    <a:pt x="0" y="41"/>
                  </a:cubicBezTo>
                  <a:lnTo>
                    <a:pt x="14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9" name="iṩliḓe"/>
            <p:cNvSpPr/>
            <p:nvPr/>
          </p:nvSpPr>
          <p:spPr bwMode="auto">
            <a:xfrm>
              <a:off x="6483226" y="1439508"/>
              <a:ext cx="155135" cy="210104"/>
            </a:xfrm>
            <a:custGeom>
              <a:avLst/>
              <a:gdLst>
                <a:gd name="T0" fmla="*/ 49 w 61"/>
                <a:gd name="T1" fmla="*/ 77 h 83"/>
                <a:gd name="T2" fmla="*/ 6 w 61"/>
                <a:gd name="T3" fmla="*/ 77 h 83"/>
                <a:gd name="T4" fmla="*/ 6 w 61"/>
                <a:gd name="T5" fmla="*/ 22 h 83"/>
                <a:gd name="T6" fmla="*/ 16 w 61"/>
                <a:gd name="T7" fmla="*/ 22 h 83"/>
                <a:gd name="T8" fmla="*/ 22 w 61"/>
                <a:gd name="T9" fmla="*/ 16 h 83"/>
                <a:gd name="T10" fmla="*/ 22 w 61"/>
                <a:gd name="T11" fmla="*/ 6 h 83"/>
                <a:gd name="T12" fmla="*/ 55 w 61"/>
                <a:gd name="T13" fmla="*/ 6 h 83"/>
                <a:gd name="T14" fmla="*/ 55 w 61"/>
                <a:gd name="T15" fmla="*/ 55 h 83"/>
                <a:gd name="T16" fmla="*/ 55 w 61"/>
                <a:gd name="T17" fmla="*/ 54 h 83"/>
                <a:gd name="T18" fmla="*/ 61 w 61"/>
                <a:gd name="T19" fmla="*/ 61 h 83"/>
                <a:gd name="T20" fmla="*/ 61 w 61"/>
                <a:gd name="T21" fmla="*/ 4 h 83"/>
                <a:gd name="T22" fmla="*/ 57 w 61"/>
                <a:gd name="T23" fmla="*/ 0 h 83"/>
                <a:gd name="T24" fmla="*/ 20 w 61"/>
                <a:gd name="T25" fmla="*/ 0 h 83"/>
                <a:gd name="T26" fmla="*/ 0 w 61"/>
                <a:gd name="T27" fmla="*/ 20 h 83"/>
                <a:gd name="T28" fmla="*/ 0 w 61"/>
                <a:gd name="T29" fmla="*/ 22 h 83"/>
                <a:gd name="T30" fmla="*/ 0 w 61"/>
                <a:gd name="T31" fmla="*/ 22 h 83"/>
                <a:gd name="T32" fmla="*/ 0 w 61"/>
                <a:gd name="T33" fmla="*/ 22 h 83"/>
                <a:gd name="T34" fmla="*/ 0 w 61"/>
                <a:gd name="T35" fmla="*/ 79 h 83"/>
                <a:gd name="T36" fmla="*/ 4 w 61"/>
                <a:gd name="T37" fmla="*/ 83 h 83"/>
                <a:gd name="T38" fmla="*/ 55 w 61"/>
                <a:gd name="T39" fmla="*/ 83 h 83"/>
                <a:gd name="T40" fmla="*/ 49 w 61"/>
                <a:gd name="T41" fmla="*/ 7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1" h="83">
                  <a:moveTo>
                    <a:pt x="49" y="77"/>
                  </a:moveTo>
                  <a:cubicBezTo>
                    <a:pt x="6" y="77"/>
                    <a:pt x="6" y="77"/>
                    <a:pt x="6" y="77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9" y="22"/>
                    <a:pt x="22" y="19"/>
                    <a:pt x="22" y="1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55" y="6"/>
                    <a:pt x="55" y="6"/>
                    <a:pt x="55" y="6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1" y="2"/>
                    <a:pt x="59" y="0"/>
                    <a:pt x="57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1"/>
                    <a:pt x="2" y="83"/>
                    <a:pt x="4" y="83"/>
                  </a:cubicBezTo>
                  <a:cubicBezTo>
                    <a:pt x="55" y="83"/>
                    <a:pt x="55" y="83"/>
                    <a:pt x="55" y="83"/>
                  </a:cubicBezTo>
                  <a:lnTo>
                    <a:pt x="49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0" name="ïşḷîḋe"/>
            <p:cNvSpPr/>
            <p:nvPr/>
          </p:nvSpPr>
          <p:spPr bwMode="auto">
            <a:xfrm>
              <a:off x="6497884" y="1489591"/>
              <a:ext cx="160021" cy="160021"/>
            </a:xfrm>
            <a:custGeom>
              <a:avLst/>
              <a:gdLst>
                <a:gd name="T0" fmla="*/ 62 w 63"/>
                <a:gd name="T1" fmla="*/ 55 h 63"/>
                <a:gd name="T2" fmla="*/ 43 w 63"/>
                <a:gd name="T3" fmla="*/ 35 h 63"/>
                <a:gd name="T4" fmla="*/ 43 w 63"/>
                <a:gd name="T5" fmla="*/ 35 h 63"/>
                <a:gd name="T6" fmla="*/ 45 w 63"/>
                <a:gd name="T7" fmla="*/ 18 h 63"/>
                <a:gd name="T8" fmla="*/ 18 w 63"/>
                <a:gd name="T9" fmla="*/ 4 h 63"/>
                <a:gd name="T10" fmla="*/ 4 w 63"/>
                <a:gd name="T11" fmla="*/ 31 h 63"/>
                <a:gd name="T12" fmla="*/ 31 w 63"/>
                <a:gd name="T13" fmla="*/ 45 h 63"/>
                <a:gd name="T14" fmla="*/ 36 w 63"/>
                <a:gd name="T15" fmla="*/ 42 h 63"/>
                <a:gd name="T16" fmla="*/ 54 w 63"/>
                <a:gd name="T17" fmla="*/ 62 h 63"/>
                <a:gd name="T18" fmla="*/ 57 w 63"/>
                <a:gd name="T19" fmla="*/ 62 h 63"/>
                <a:gd name="T20" fmla="*/ 61 w 63"/>
                <a:gd name="T21" fmla="*/ 58 h 63"/>
                <a:gd name="T22" fmla="*/ 62 w 63"/>
                <a:gd name="T23" fmla="*/ 55 h 63"/>
                <a:gd name="T24" fmla="*/ 10 w 63"/>
                <a:gd name="T25" fmla="*/ 29 h 63"/>
                <a:gd name="T26" fmla="*/ 20 w 63"/>
                <a:gd name="T27" fmla="*/ 9 h 63"/>
                <a:gd name="T28" fmla="*/ 40 w 63"/>
                <a:gd name="T29" fmla="*/ 19 h 63"/>
                <a:gd name="T30" fmla="*/ 29 w 63"/>
                <a:gd name="T31" fmla="*/ 39 h 63"/>
                <a:gd name="T32" fmla="*/ 10 w 63"/>
                <a:gd name="T33" fmla="*/ 2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63">
                  <a:moveTo>
                    <a:pt x="62" y="55"/>
                  </a:move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6" y="30"/>
                    <a:pt x="47" y="24"/>
                    <a:pt x="45" y="18"/>
                  </a:cubicBezTo>
                  <a:cubicBezTo>
                    <a:pt x="42" y="6"/>
                    <a:pt x="29" y="0"/>
                    <a:pt x="18" y="4"/>
                  </a:cubicBezTo>
                  <a:cubicBezTo>
                    <a:pt x="7" y="7"/>
                    <a:pt x="0" y="19"/>
                    <a:pt x="4" y="31"/>
                  </a:cubicBezTo>
                  <a:cubicBezTo>
                    <a:pt x="8" y="42"/>
                    <a:pt x="20" y="48"/>
                    <a:pt x="31" y="45"/>
                  </a:cubicBezTo>
                  <a:cubicBezTo>
                    <a:pt x="33" y="44"/>
                    <a:pt x="34" y="43"/>
                    <a:pt x="36" y="42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55" y="63"/>
                    <a:pt x="56" y="63"/>
                    <a:pt x="57" y="62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2" y="57"/>
                    <a:pt x="63" y="56"/>
                    <a:pt x="62" y="55"/>
                  </a:cubicBezTo>
                  <a:close/>
                  <a:moveTo>
                    <a:pt x="10" y="29"/>
                  </a:moveTo>
                  <a:cubicBezTo>
                    <a:pt x="7" y="21"/>
                    <a:pt x="12" y="12"/>
                    <a:pt x="20" y="9"/>
                  </a:cubicBezTo>
                  <a:cubicBezTo>
                    <a:pt x="28" y="7"/>
                    <a:pt x="37" y="11"/>
                    <a:pt x="40" y="19"/>
                  </a:cubicBezTo>
                  <a:cubicBezTo>
                    <a:pt x="42" y="28"/>
                    <a:pt x="38" y="37"/>
                    <a:pt x="29" y="39"/>
                  </a:cubicBezTo>
                  <a:cubicBezTo>
                    <a:pt x="21" y="42"/>
                    <a:pt x="12" y="37"/>
                    <a:pt x="10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1" name="ïṣľíḓè"/>
            <p:cNvSpPr/>
            <p:nvPr/>
          </p:nvSpPr>
          <p:spPr bwMode="auto">
            <a:xfrm>
              <a:off x="6528423" y="1512800"/>
              <a:ext cx="68406" cy="50083"/>
            </a:xfrm>
            <a:custGeom>
              <a:avLst/>
              <a:gdLst>
                <a:gd name="T0" fmla="*/ 5 w 27"/>
                <a:gd name="T1" fmla="*/ 9 h 20"/>
                <a:gd name="T2" fmla="*/ 25 w 27"/>
                <a:gd name="T3" fmla="*/ 19 h 20"/>
                <a:gd name="T4" fmla="*/ 25 w 27"/>
                <a:gd name="T5" fmla="*/ 20 h 20"/>
                <a:gd name="T6" fmla="*/ 26 w 27"/>
                <a:gd name="T7" fmla="*/ 11 h 20"/>
                <a:gd name="T8" fmla="*/ 9 w 27"/>
                <a:gd name="T9" fmla="*/ 2 h 20"/>
                <a:gd name="T10" fmla="*/ 0 w 27"/>
                <a:gd name="T11" fmla="*/ 12 h 20"/>
                <a:gd name="T12" fmla="*/ 5 w 27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20">
                  <a:moveTo>
                    <a:pt x="5" y="9"/>
                  </a:moveTo>
                  <a:cubicBezTo>
                    <a:pt x="13" y="6"/>
                    <a:pt x="22" y="11"/>
                    <a:pt x="25" y="19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6" y="17"/>
                    <a:pt x="27" y="14"/>
                    <a:pt x="26" y="11"/>
                  </a:cubicBezTo>
                  <a:cubicBezTo>
                    <a:pt x="23" y="4"/>
                    <a:pt x="16" y="0"/>
                    <a:pt x="9" y="2"/>
                  </a:cubicBezTo>
                  <a:cubicBezTo>
                    <a:pt x="4" y="4"/>
                    <a:pt x="1" y="7"/>
                    <a:pt x="0" y="12"/>
                  </a:cubicBezTo>
                  <a:cubicBezTo>
                    <a:pt x="1" y="10"/>
                    <a:pt x="3" y="9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2" name="íS1îḓé"/>
            <p:cNvSpPr/>
            <p:nvPr/>
          </p:nvSpPr>
          <p:spPr bwMode="auto">
            <a:xfrm>
              <a:off x="5878568" y="2376423"/>
              <a:ext cx="155135" cy="81843"/>
            </a:xfrm>
            <a:custGeom>
              <a:avLst/>
              <a:gdLst>
                <a:gd name="T0" fmla="*/ 46 w 61"/>
                <a:gd name="T1" fmla="*/ 0 h 32"/>
                <a:gd name="T2" fmla="*/ 40 w 61"/>
                <a:gd name="T3" fmla="*/ 0 h 32"/>
                <a:gd name="T4" fmla="*/ 35 w 61"/>
                <a:gd name="T5" fmla="*/ 17 h 32"/>
                <a:gd name="T6" fmla="*/ 32 w 61"/>
                <a:gd name="T7" fmla="*/ 8 h 32"/>
                <a:gd name="T8" fmla="*/ 36 w 61"/>
                <a:gd name="T9" fmla="*/ 3 h 32"/>
                <a:gd name="T10" fmla="*/ 35 w 61"/>
                <a:gd name="T11" fmla="*/ 3 h 32"/>
                <a:gd name="T12" fmla="*/ 30 w 61"/>
                <a:gd name="T13" fmla="*/ 3 h 32"/>
                <a:gd name="T14" fmla="*/ 26 w 61"/>
                <a:gd name="T15" fmla="*/ 3 h 32"/>
                <a:gd name="T16" fmla="*/ 26 w 61"/>
                <a:gd name="T17" fmla="*/ 3 h 32"/>
                <a:gd name="T18" fmla="*/ 30 w 61"/>
                <a:gd name="T19" fmla="*/ 8 h 32"/>
                <a:gd name="T20" fmla="*/ 26 w 61"/>
                <a:gd name="T21" fmla="*/ 17 h 32"/>
                <a:gd name="T22" fmla="*/ 21 w 61"/>
                <a:gd name="T23" fmla="*/ 0 h 32"/>
                <a:gd name="T24" fmla="*/ 15 w 61"/>
                <a:gd name="T25" fmla="*/ 0 h 32"/>
                <a:gd name="T26" fmla="*/ 0 w 61"/>
                <a:gd name="T27" fmla="*/ 15 h 32"/>
                <a:gd name="T28" fmla="*/ 0 w 61"/>
                <a:gd name="T29" fmla="*/ 32 h 32"/>
                <a:gd name="T30" fmla="*/ 61 w 61"/>
                <a:gd name="T31" fmla="*/ 32 h 32"/>
                <a:gd name="T32" fmla="*/ 61 w 61"/>
                <a:gd name="T33" fmla="*/ 15 h 32"/>
                <a:gd name="T34" fmla="*/ 46 w 61"/>
                <a:gd name="T3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" h="32">
                  <a:moveTo>
                    <a:pt x="46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3"/>
                    <a:pt x="32" y="3"/>
                    <a:pt x="30" y="3"/>
                  </a:cubicBezTo>
                  <a:cubicBezTo>
                    <a:pt x="29" y="3"/>
                    <a:pt x="27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61" y="7"/>
                    <a:pt x="55" y="0"/>
                    <a:pt x="4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3" name="iŝḻîďé"/>
            <p:cNvSpPr/>
            <p:nvPr/>
          </p:nvSpPr>
          <p:spPr bwMode="auto">
            <a:xfrm>
              <a:off x="5909106" y="2277479"/>
              <a:ext cx="94058" cy="98944"/>
            </a:xfrm>
            <a:custGeom>
              <a:avLst/>
              <a:gdLst>
                <a:gd name="T0" fmla="*/ 34 w 37"/>
                <a:gd name="T1" fmla="*/ 14 h 39"/>
                <a:gd name="T2" fmla="*/ 19 w 37"/>
                <a:gd name="T3" fmla="*/ 0 h 39"/>
                <a:gd name="T4" fmla="*/ 3 w 37"/>
                <a:gd name="T5" fmla="*/ 14 h 39"/>
                <a:gd name="T6" fmla="*/ 0 w 37"/>
                <a:gd name="T7" fmla="*/ 19 h 39"/>
                <a:gd name="T8" fmla="*/ 4 w 37"/>
                <a:gd name="T9" fmla="*/ 25 h 39"/>
                <a:gd name="T10" fmla="*/ 5 w 37"/>
                <a:gd name="T11" fmla="*/ 25 h 39"/>
                <a:gd name="T12" fmla="*/ 19 w 37"/>
                <a:gd name="T13" fmla="*/ 39 h 39"/>
                <a:gd name="T14" fmla="*/ 33 w 37"/>
                <a:gd name="T15" fmla="*/ 25 h 39"/>
                <a:gd name="T16" fmla="*/ 33 w 37"/>
                <a:gd name="T17" fmla="*/ 25 h 39"/>
                <a:gd name="T18" fmla="*/ 37 w 37"/>
                <a:gd name="T19" fmla="*/ 19 h 39"/>
                <a:gd name="T20" fmla="*/ 34 w 37"/>
                <a:gd name="T21" fmla="*/ 14 h 39"/>
                <a:gd name="T22" fmla="*/ 29 w 37"/>
                <a:gd name="T23" fmla="*/ 16 h 39"/>
                <a:gd name="T24" fmla="*/ 27 w 37"/>
                <a:gd name="T25" fmla="*/ 16 h 39"/>
                <a:gd name="T26" fmla="*/ 27 w 37"/>
                <a:gd name="T27" fmla="*/ 18 h 39"/>
                <a:gd name="T28" fmla="*/ 28 w 37"/>
                <a:gd name="T29" fmla="*/ 19 h 39"/>
                <a:gd name="T30" fmla="*/ 29 w 37"/>
                <a:gd name="T31" fmla="*/ 20 h 39"/>
                <a:gd name="T32" fmla="*/ 27 w 37"/>
                <a:gd name="T33" fmla="*/ 23 h 39"/>
                <a:gd name="T34" fmla="*/ 26 w 37"/>
                <a:gd name="T35" fmla="*/ 23 h 39"/>
                <a:gd name="T36" fmla="*/ 25 w 37"/>
                <a:gd name="T37" fmla="*/ 22 h 39"/>
                <a:gd name="T38" fmla="*/ 23 w 37"/>
                <a:gd name="T39" fmla="*/ 23 h 39"/>
                <a:gd name="T40" fmla="*/ 24 w 37"/>
                <a:gd name="T41" fmla="*/ 25 h 39"/>
                <a:gd name="T42" fmla="*/ 23 w 37"/>
                <a:gd name="T43" fmla="*/ 25 h 39"/>
                <a:gd name="T44" fmla="*/ 20 w 37"/>
                <a:gd name="T45" fmla="*/ 26 h 39"/>
                <a:gd name="T46" fmla="*/ 19 w 37"/>
                <a:gd name="T47" fmla="*/ 26 h 39"/>
                <a:gd name="T48" fmla="*/ 19 w 37"/>
                <a:gd name="T49" fmla="*/ 24 h 39"/>
                <a:gd name="T50" fmla="*/ 17 w 37"/>
                <a:gd name="T51" fmla="*/ 24 h 39"/>
                <a:gd name="T52" fmla="*/ 16 w 37"/>
                <a:gd name="T53" fmla="*/ 25 h 39"/>
                <a:gd name="T54" fmla="*/ 15 w 37"/>
                <a:gd name="T55" fmla="*/ 26 h 39"/>
                <a:gd name="T56" fmla="*/ 12 w 37"/>
                <a:gd name="T57" fmla="*/ 24 h 39"/>
                <a:gd name="T58" fmla="*/ 12 w 37"/>
                <a:gd name="T59" fmla="*/ 23 h 39"/>
                <a:gd name="T60" fmla="*/ 13 w 37"/>
                <a:gd name="T61" fmla="*/ 22 h 39"/>
                <a:gd name="T62" fmla="*/ 12 w 37"/>
                <a:gd name="T63" fmla="*/ 20 h 39"/>
                <a:gd name="T64" fmla="*/ 10 w 37"/>
                <a:gd name="T65" fmla="*/ 21 h 39"/>
                <a:gd name="T66" fmla="*/ 9 w 37"/>
                <a:gd name="T67" fmla="*/ 20 h 39"/>
                <a:gd name="T68" fmla="*/ 8 w 37"/>
                <a:gd name="T69" fmla="*/ 17 h 39"/>
                <a:gd name="T70" fmla="*/ 9 w 37"/>
                <a:gd name="T71" fmla="*/ 16 h 39"/>
                <a:gd name="T72" fmla="*/ 10 w 37"/>
                <a:gd name="T73" fmla="*/ 16 h 39"/>
                <a:gd name="T74" fmla="*/ 11 w 37"/>
                <a:gd name="T75" fmla="*/ 14 h 39"/>
                <a:gd name="T76" fmla="*/ 9 w 37"/>
                <a:gd name="T77" fmla="*/ 13 h 39"/>
                <a:gd name="T78" fmla="*/ 9 w 37"/>
                <a:gd name="T79" fmla="*/ 12 h 39"/>
                <a:gd name="T80" fmla="*/ 11 w 37"/>
                <a:gd name="T81" fmla="*/ 9 h 39"/>
                <a:gd name="T82" fmla="*/ 12 w 37"/>
                <a:gd name="T83" fmla="*/ 9 h 39"/>
                <a:gd name="T84" fmla="*/ 13 w 37"/>
                <a:gd name="T85" fmla="*/ 10 h 39"/>
                <a:gd name="T86" fmla="*/ 15 w 37"/>
                <a:gd name="T87" fmla="*/ 9 h 39"/>
                <a:gd name="T88" fmla="*/ 14 w 37"/>
                <a:gd name="T89" fmla="*/ 8 h 39"/>
                <a:gd name="T90" fmla="*/ 14 w 37"/>
                <a:gd name="T91" fmla="*/ 7 h 39"/>
                <a:gd name="T92" fmla="*/ 18 w 37"/>
                <a:gd name="T93" fmla="*/ 6 h 39"/>
                <a:gd name="T94" fmla="*/ 19 w 37"/>
                <a:gd name="T95" fmla="*/ 6 h 39"/>
                <a:gd name="T96" fmla="*/ 19 w 37"/>
                <a:gd name="T97" fmla="*/ 8 h 39"/>
                <a:gd name="T98" fmla="*/ 21 w 37"/>
                <a:gd name="T99" fmla="*/ 8 h 39"/>
                <a:gd name="T100" fmla="*/ 21 w 37"/>
                <a:gd name="T101" fmla="*/ 7 h 39"/>
                <a:gd name="T102" fmla="*/ 22 w 37"/>
                <a:gd name="T103" fmla="*/ 6 h 39"/>
                <a:gd name="T104" fmla="*/ 25 w 37"/>
                <a:gd name="T105" fmla="*/ 8 h 39"/>
                <a:gd name="T106" fmla="*/ 26 w 37"/>
                <a:gd name="T107" fmla="*/ 9 h 39"/>
                <a:gd name="T108" fmla="*/ 25 w 37"/>
                <a:gd name="T109" fmla="*/ 10 h 39"/>
                <a:gd name="T110" fmla="*/ 26 w 37"/>
                <a:gd name="T111" fmla="*/ 12 h 39"/>
                <a:gd name="T112" fmla="*/ 27 w 37"/>
                <a:gd name="T113" fmla="*/ 11 h 39"/>
                <a:gd name="T114" fmla="*/ 28 w 37"/>
                <a:gd name="T115" fmla="*/ 12 h 39"/>
                <a:gd name="T116" fmla="*/ 29 w 37"/>
                <a:gd name="T117" fmla="*/ 15 h 39"/>
                <a:gd name="T118" fmla="*/ 29 w 37"/>
                <a:gd name="T119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" h="39">
                  <a:moveTo>
                    <a:pt x="34" y="14"/>
                  </a:moveTo>
                  <a:cubicBezTo>
                    <a:pt x="34" y="4"/>
                    <a:pt x="27" y="0"/>
                    <a:pt x="19" y="0"/>
                  </a:cubicBezTo>
                  <a:cubicBezTo>
                    <a:pt x="11" y="0"/>
                    <a:pt x="4" y="4"/>
                    <a:pt x="3" y="14"/>
                  </a:cubicBezTo>
                  <a:cubicBezTo>
                    <a:pt x="1" y="15"/>
                    <a:pt x="0" y="17"/>
                    <a:pt x="0" y="19"/>
                  </a:cubicBezTo>
                  <a:cubicBezTo>
                    <a:pt x="0" y="22"/>
                    <a:pt x="2" y="25"/>
                    <a:pt x="4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7" y="33"/>
                    <a:pt x="13" y="39"/>
                    <a:pt x="19" y="39"/>
                  </a:cubicBezTo>
                  <a:cubicBezTo>
                    <a:pt x="25" y="39"/>
                    <a:pt x="30" y="33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5" y="25"/>
                    <a:pt x="37" y="22"/>
                    <a:pt x="37" y="19"/>
                  </a:cubicBezTo>
                  <a:cubicBezTo>
                    <a:pt x="37" y="17"/>
                    <a:pt x="36" y="15"/>
                    <a:pt x="34" y="14"/>
                  </a:cubicBezTo>
                  <a:close/>
                  <a:moveTo>
                    <a:pt x="29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7" y="17"/>
                    <a:pt x="27" y="17"/>
                    <a:pt x="27" y="18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9" y="19"/>
                    <a:pt x="29" y="19"/>
                    <a:pt x="29" y="20"/>
                  </a:cubicBezTo>
                  <a:cubicBezTo>
                    <a:pt x="28" y="21"/>
                    <a:pt x="27" y="22"/>
                    <a:pt x="27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4" y="22"/>
                    <a:pt x="23" y="23"/>
                    <a:pt x="23" y="2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3" y="25"/>
                  </a:cubicBezTo>
                  <a:cubicBezTo>
                    <a:pt x="22" y="26"/>
                    <a:pt x="21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8" y="24"/>
                    <a:pt x="17" y="24"/>
                    <a:pt x="17" y="24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6"/>
                    <a:pt x="16" y="26"/>
                    <a:pt x="15" y="26"/>
                  </a:cubicBezTo>
                  <a:cubicBezTo>
                    <a:pt x="14" y="25"/>
                    <a:pt x="13" y="25"/>
                    <a:pt x="12" y="24"/>
                  </a:cubicBezTo>
                  <a:cubicBezTo>
                    <a:pt x="12" y="24"/>
                    <a:pt x="12" y="23"/>
                    <a:pt x="12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9" y="21"/>
                    <a:pt x="9" y="20"/>
                  </a:cubicBezTo>
                  <a:cubicBezTo>
                    <a:pt x="9" y="19"/>
                    <a:pt x="8" y="18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5"/>
                    <a:pt x="11" y="15"/>
                    <a:pt x="11" y="14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2"/>
                  </a:cubicBezTo>
                  <a:cubicBezTo>
                    <a:pt x="9" y="11"/>
                    <a:pt x="10" y="10"/>
                    <a:pt x="11" y="9"/>
                  </a:cubicBezTo>
                  <a:cubicBezTo>
                    <a:pt x="11" y="9"/>
                    <a:pt x="12" y="9"/>
                    <a:pt x="12" y="9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5" y="6"/>
                    <a:pt x="17" y="6"/>
                    <a:pt x="18" y="6"/>
                  </a:cubicBezTo>
                  <a:cubicBezTo>
                    <a:pt x="18" y="6"/>
                    <a:pt x="19" y="6"/>
                    <a:pt x="19" y="6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20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2" y="6"/>
                    <a:pt x="22" y="6"/>
                  </a:cubicBezTo>
                  <a:cubicBezTo>
                    <a:pt x="23" y="7"/>
                    <a:pt x="24" y="7"/>
                    <a:pt x="25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1"/>
                    <a:pt x="25" y="11"/>
                    <a:pt x="26" y="12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8" y="11"/>
                    <a:pt x="28" y="11"/>
                    <a:pt x="28" y="12"/>
                  </a:cubicBezTo>
                  <a:cubicBezTo>
                    <a:pt x="29" y="13"/>
                    <a:pt x="29" y="14"/>
                    <a:pt x="29" y="15"/>
                  </a:cubicBezTo>
                  <a:cubicBezTo>
                    <a:pt x="29" y="16"/>
                    <a:pt x="29" y="16"/>
                    <a:pt x="29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4" name="íṡ1îḍè"/>
            <p:cNvSpPr/>
            <p:nvPr/>
          </p:nvSpPr>
          <p:spPr bwMode="auto">
            <a:xfrm>
              <a:off x="5944530" y="2308018"/>
              <a:ext cx="23209" cy="207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5" name="iŝļîḓê"/>
            <p:cNvSpPr/>
            <p:nvPr/>
          </p:nvSpPr>
          <p:spPr bwMode="auto">
            <a:xfrm>
              <a:off x="6061797" y="3626050"/>
              <a:ext cx="205217" cy="205217"/>
            </a:xfrm>
            <a:custGeom>
              <a:avLst/>
              <a:gdLst>
                <a:gd name="T0" fmla="*/ 61 w 81"/>
                <a:gd name="T1" fmla="*/ 67 h 81"/>
                <a:gd name="T2" fmla="*/ 54 w 81"/>
                <a:gd name="T3" fmla="*/ 72 h 81"/>
                <a:gd name="T4" fmla="*/ 57 w 81"/>
                <a:gd name="T5" fmla="*/ 68 h 81"/>
                <a:gd name="T6" fmla="*/ 53 w 81"/>
                <a:gd name="T7" fmla="*/ 68 h 81"/>
                <a:gd name="T8" fmla="*/ 50 w 81"/>
                <a:gd name="T9" fmla="*/ 68 h 81"/>
                <a:gd name="T10" fmla="*/ 40 w 81"/>
                <a:gd name="T11" fmla="*/ 75 h 81"/>
                <a:gd name="T12" fmla="*/ 26 w 81"/>
                <a:gd name="T13" fmla="*/ 57 h 81"/>
                <a:gd name="T14" fmla="*/ 33 w 81"/>
                <a:gd name="T15" fmla="*/ 57 h 81"/>
                <a:gd name="T16" fmla="*/ 31 w 81"/>
                <a:gd name="T17" fmla="*/ 52 h 81"/>
                <a:gd name="T18" fmla="*/ 31 w 81"/>
                <a:gd name="T19" fmla="*/ 51 h 81"/>
                <a:gd name="T20" fmla="*/ 25 w 81"/>
                <a:gd name="T21" fmla="*/ 51 h 81"/>
                <a:gd name="T22" fmla="*/ 24 w 81"/>
                <a:gd name="T23" fmla="*/ 40 h 81"/>
                <a:gd name="T24" fmla="*/ 25 w 81"/>
                <a:gd name="T25" fmla="*/ 31 h 81"/>
                <a:gd name="T26" fmla="*/ 35 w 81"/>
                <a:gd name="T27" fmla="*/ 31 h 81"/>
                <a:gd name="T28" fmla="*/ 42 w 81"/>
                <a:gd name="T29" fmla="*/ 25 h 81"/>
                <a:gd name="T30" fmla="*/ 26 w 81"/>
                <a:gd name="T31" fmla="*/ 25 h 81"/>
                <a:gd name="T32" fmla="*/ 40 w 81"/>
                <a:gd name="T33" fmla="*/ 6 h 81"/>
                <a:gd name="T34" fmla="*/ 54 w 81"/>
                <a:gd name="T35" fmla="*/ 23 h 81"/>
                <a:gd name="T36" fmla="*/ 61 w 81"/>
                <a:gd name="T37" fmla="*/ 24 h 81"/>
                <a:gd name="T38" fmla="*/ 54 w 81"/>
                <a:gd name="T39" fmla="*/ 9 h 81"/>
                <a:gd name="T40" fmla="*/ 71 w 81"/>
                <a:gd name="T41" fmla="*/ 25 h 81"/>
                <a:gd name="T42" fmla="*/ 63 w 81"/>
                <a:gd name="T43" fmla="*/ 25 h 81"/>
                <a:gd name="T44" fmla="*/ 70 w 81"/>
                <a:gd name="T45" fmla="*/ 31 h 81"/>
                <a:gd name="T46" fmla="*/ 73 w 81"/>
                <a:gd name="T47" fmla="*/ 31 h 81"/>
                <a:gd name="T48" fmla="*/ 75 w 81"/>
                <a:gd name="T49" fmla="*/ 40 h 81"/>
                <a:gd name="T50" fmla="*/ 75 w 81"/>
                <a:gd name="T51" fmla="*/ 41 h 81"/>
                <a:gd name="T52" fmla="*/ 74 w 81"/>
                <a:gd name="T53" fmla="*/ 53 h 81"/>
                <a:gd name="T54" fmla="*/ 77 w 81"/>
                <a:gd name="T55" fmla="*/ 57 h 81"/>
                <a:gd name="T56" fmla="*/ 77 w 81"/>
                <a:gd name="T57" fmla="*/ 57 h 81"/>
                <a:gd name="T58" fmla="*/ 78 w 81"/>
                <a:gd name="T59" fmla="*/ 57 h 81"/>
                <a:gd name="T60" fmla="*/ 78 w 81"/>
                <a:gd name="T61" fmla="*/ 56 h 81"/>
                <a:gd name="T62" fmla="*/ 81 w 81"/>
                <a:gd name="T63" fmla="*/ 40 h 81"/>
                <a:gd name="T64" fmla="*/ 40 w 81"/>
                <a:gd name="T65" fmla="*/ 0 h 81"/>
                <a:gd name="T66" fmla="*/ 0 w 81"/>
                <a:gd name="T67" fmla="*/ 40 h 81"/>
                <a:gd name="T68" fmla="*/ 40 w 81"/>
                <a:gd name="T69" fmla="*/ 81 h 81"/>
                <a:gd name="T70" fmla="*/ 66 w 81"/>
                <a:gd name="T71" fmla="*/ 72 h 81"/>
                <a:gd name="T72" fmla="*/ 61 w 81"/>
                <a:gd name="T73" fmla="*/ 67 h 81"/>
                <a:gd name="T74" fmla="*/ 26 w 81"/>
                <a:gd name="T75" fmla="*/ 9 h 81"/>
                <a:gd name="T76" fmla="*/ 20 w 81"/>
                <a:gd name="T77" fmla="*/ 25 h 81"/>
                <a:gd name="T78" fmla="*/ 10 w 81"/>
                <a:gd name="T79" fmla="*/ 25 h 81"/>
                <a:gd name="T80" fmla="*/ 26 w 81"/>
                <a:gd name="T81" fmla="*/ 9 h 81"/>
                <a:gd name="T82" fmla="*/ 6 w 81"/>
                <a:gd name="T83" fmla="*/ 40 h 81"/>
                <a:gd name="T84" fmla="*/ 7 w 81"/>
                <a:gd name="T85" fmla="*/ 31 h 81"/>
                <a:gd name="T86" fmla="*/ 19 w 81"/>
                <a:gd name="T87" fmla="*/ 31 h 81"/>
                <a:gd name="T88" fmla="*/ 18 w 81"/>
                <a:gd name="T89" fmla="*/ 40 h 81"/>
                <a:gd name="T90" fmla="*/ 19 w 81"/>
                <a:gd name="T91" fmla="*/ 51 h 81"/>
                <a:gd name="T92" fmla="*/ 8 w 81"/>
                <a:gd name="T93" fmla="*/ 51 h 81"/>
                <a:gd name="T94" fmla="*/ 6 w 81"/>
                <a:gd name="T95" fmla="*/ 40 h 81"/>
                <a:gd name="T96" fmla="*/ 10 w 81"/>
                <a:gd name="T97" fmla="*/ 57 h 81"/>
                <a:gd name="T98" fmla="*/ 20 w 81"/>
                <a:gd name="T99" fmla="*/ 57 h 81"/>
                <a:gd name="T100" fmla="*/ 26 w 81"/>
                <a:gd name="T101" fmla="*/ 72 h 81"/>
                <a:gd name="T102" fmla="*/ 10 w 81"/>
                <a:gd name="T103" fmla="*/ 5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1" h="81">
                  <a:moveTo>
                    <a:pt x="61" y="67"/>
                  </a:moveTo>
                  <a:cubicBezTo>
                    <a:pt x="59" y="69"/>
                    <a:pt x="57" y="70"/>
                    <a:pt x="54" y="72"/>
                  </a:cubicBezTo>
                  <a:cubicBezTo>
                    <a:pt x="55" y="70"/>
                    <a:pt x="56" y="69"/>
                    <a:pt x="57" y="68"/>
                  </a:cubicBezTo>
                  <a:cubicBezTo>
                    <a:pt x="55" y="68"/>
                    <a:pt x="54" y="68"/>
                    <a:pt x="53" y="68"/>
                  </a:cubicBezTo>
                  <a:cubicBezTo>
                    <a:pt x="52" y="68"/>
                    <a:pt x="51" y="68"/>
                    <a:pt x="50" y="68"/>
                  </a:cubicBezTo>
                  <a:cubicBezTo>
                    <a:pt x="47" y="72"/>
                    <a:pt x="44" y="75"/>
                    <a:pt x="40" y="75"/>
                  </a:cubicBezTo>
                  <a:cubicBezTo>
                    <a:pt x="35" y="75"/>
                    <a:pt x="29" y="67"/>
                    <a:pt x="26" y="57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32" y="55"/>
                    <a:pt x="32" y="54"/>
                    <a:pt x="31" y="52"/>
                  </a:cubicBezTo>
                  <a:cubicBezTo>
                    <a:pt x="31" y="52"/>
                    <a:pt x="31" y="51"/>
                    <a:pt x="31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4" y="47"/>
                    <a:pt x="24" y="44"/>
                    <a:pt x="24" y="40"/>
                  </a:cubicBezTo>
                  <a:cubicBezTo>
                    <a:pt x="24" y="37"/>
                    <a:pt x="24" y="34"/>
                    <a:pt x="2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7" y="29"/>
                    <a:pt x="40" y="27"/>
                    <a:pt x="42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9" y="14"/>
                    <a:pt x="35" y="6"/>
                    <a:pt x="40" y="6"/>
                  </a:cubicBezTo>
                  <a:cubicBezTo>
                    <a:pt x="46" y="6"/>
                    <a:pt x="51" y="13"/>
                    <a:pt x="54" y="23"/>
                  </a:cubicBezTo>
                  <a:cubicBezTo>
                    <a:pt x="56" y="23"/>
                    <a:pt x="59" y="24"/>
                    <a:pt x="61" y="24"/>
                  </a:cubicBezTo>
                  <a:cubicBezTo>
                    <a:pt x="59" y="18"/>
                    <a:pt x="57" y="13"/>
                    <a:pt x="54" y="9"/>
                  </a:cubicBezTo>
                  <a:cubicBezTo>
                    <a:pt x="62" y="12"/>
                    <a:pt x="68" y="18"/>
                    <a:pt x="71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6" y="27"/>
                    <a:pt x="68" y="29"/>
                    <a:pt x="70" y="31"/>
                  </a:cubicBezTo>
                  <a:cubicBezTo>
                    <a:pt x="73" y="31"/>
                    <a:pt x="73" y="31"/>
                    <a:pt x="73" y="31"/>
                  </a:cubicBezTo>
                  <a:cubicBezTo>
                    <a:pt x="74" y="34"/>
                    <a:pt x="75" y="37"/>
                    <a:pt x="75" y="40"/>
                  </a:cubicBezTo>
                  <a:cubicBezTo>
                    <a:pt x="75" y="41"/>
                    <a:pt x="75" y="41"/>
                    <a:pt x="75" y="41"/>
                  </a:cubicBezTo>
                  <a:cubicBezTo>
                    <a:pt x="75" y="45"/>
                    <a:pt x="75" y="49"/>
                    <a:pt x="74" y="53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78" y="57"/>
                    <a:pt x="78" y="57"/>
                    <a:pt x="78" y="57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80" y="51"/>
                    <a:pt x="81" y="46"/>
                    <a:pt x="81" y="40"/>
                  </a:cubicBezTo>
                  <a:cubicBezTo>
                    <a:pt x="81" y="18"/>
                    <a:pt x="63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3"/>
                    <a:pt x="18" y="81"/>
                    <a:pt x="40" y="81"/>
                  </a:cubicBezTo>
                  <a:cubicBezTo>
                    <a:pt x="50" y="81"/>
                    <a:pt x="59" y="77"/>
                    <a:pt x="66" y="72"/>
                  </a:cubicBezTo>
                  <a:lnTo>
                    <a:pt x="61" y="67"/>
                  </a:lnTo>
                  <a:close/>
                  <a:moveTo>
                    <a:pt x="26" y="9"/>
                  </a:moveTo>
                  <a:cubicBezTo>
                    <a:pt x="23" y="13"/>
                    <a:pt x="21" y="19"/>
                    <a:pt x="2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3" y="18"/>
                    <a:pt x="19" y="12"/>
                    <a:pt x="26" y="9"/>
                  </a:cubicBezTo>
                  <a:close/>
                  <a:moveTo>
                    <a:pt x="6" y="40"/>
                  </a:moveTo>
                  <a:cubicBezTo>
                    <a:pt x="6" y="37"/>
                    <a:pt x="7" y="34"/>
                    <a:pt x="7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8" y="34"/>
                    <a:pt x="18" y="37"/>
                    <a:pt x="18" y="40"/>
                  </a:cubicBezTo>
                  <a:cubicBezTo>
                    <a:pt x="18" y="44"/>
                    <a:pt x="18" y="47"/>
                    <a:pt x="19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7" y="47"/>
                    <a:pt x="6" y="44"/>
                    <a:pt x="6" y="40"/>
                  </a:cubicBezTo>
                  <a:close/>
                  <a:moveTo>
                    <a:pt x="10" y="57"/>
                  </a:moveTo>
                  <a:cubicBezTo>
                    <a:pt x="20" y="57"/>
                    <a:pt x="20" y="57"/>
                    <a:pt x="20" y="57"/>
                  </a:cubicBezTo>
                  <a:cubicBezTo>
                    <a:pt x="21" y="62"/>
                    <a:pt x="24" y="68"/>
                    <a:pt x="26" y="72"/>
                  </a:cubicBezTo>
                  <a:cubicBezTo>
                    <a:pt x="20" y="68"/>
                    <a:pt x="14" y="63"/>
                    <a:pt x="10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6" name="ïŝľîḓè"/>
            <p:cNvSpPr/>
            <p:nvPr/>
          </p:nvSpPr>
          <p:spPr bwMode="auto">
            <a:xfrm>
              <a:off x="6144862" y="3692013"/>
              <a:ext cx="127039" cy="129482"/>
            </a:xfrm>
            <a:custGeom>
              <a:avLst/>
              <a:gdLst>
                <a:gd name="T0" fmla="*/ 50 w 50"/>
                <a:gd name="T1" fmla="*/ 45 h 51"/>
                <a:gd name="T2" fmla="*/ 35 w 50"/>
                <a:gd name="T3" fmla="*/ 28 h 51"/>
                <a:gd name="T4" fmla="*/ 35 w 50"/>
                <a:gd name="T5" fmla="*/ 28 h 51"/>
                <a:gd name="T6" fmla="*/ 36 w 50"/>
                <a:gd name="T7" fmla="*/ 14 h 51"/>
                <a:gd name="T8" fmla="*/ 14 w 50"/>
                <a:gd name="T9" fmla="*/ 3 h 51"/>
                <a:gd name="T10" fmla="*/ 3 w 50"/>
                <a:gd name="T11" fmla="*/ 25 h 51"/>
                <a:gd name="T12" fmla="*/ 25 w 50"/>
                <a:gd name="T13" fmla="*/ 36 h 51"/>
                <a:gd name="T14" fmla="*/ 29 w 50"/>
                <a:gd name="T15" fmla="*/ 34 h 51"/>
                <a:gd name="T16" fmla="*/ 44 w 50"/>
                <a:gd name="T17" fmla="*/ 50 h 51"/>
                <a:gd name="T18" fmla="*/ 46 w 50"/>
                <a:gd name="T19" fmla="*/ 50 h 51"/>
                <a:gd name="T20" fmla="*/ 49 w 50"/>
                <a:gd name="T21" fmla="*/ 47 h 51"/>
                <a:gd name="T22" fmla="*/ 50 w 50"/>
                <a:gd name="T23" fmla="*/ 45 h 51"/>
                <a:gd name="T24" fmla="*/ 7 w 50"/>
                <a:gd name="T25" fmla="*/ 23 h 51"/>
                <a:gd name="T26" fmla="*/ 16 w 50"/>
                <a:gd name="T27" fmla="*/ 7 h 51"/>
                <a:gd name="T28" fmla="*/ 32 w 50"/>
                <a:gd name="T29" fmla="*/ 16 h 51"/>
                <a:gd name="T30" fmla="*/ 23 w 50"/>
                <a:gd name="T31" fmla="*/ 32 h 51"/>
                <a:gd name="T32" fmla="*/ 7 w 50"/>
                <a:gd name="T33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1">
                  <a:moveTo>
                    <a:pt x="50" y="45"/>
                  </a:move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7" y="24"/>
                    <a:pt x="38" y="19"/>
                    <a:pt x="36" y="14"/>
                  </a:cubicBezTo>
                  <a:cubicBezTo>
                    <a:pt x="33" y="5"/>
                    <a:pt x="24" y="0"/>
                    <a:pt x="14" y="3"/>
                  </a:cubicBezTo>
                  <a:cubicBezTo>
                    <a:pt x="5" y="6"/>
                    <a:pt x="0" y="15"/>
                    <a:pt x="3" y="25"/>
                  </a:cubicBezTo>
                  <a:cubicBezTo>
                    <a:pt x="6" y="34"/>
                    <a:pt x="16" y="39"/>
                    <a:pt x="25" y="36"/>
                  </a:cubicBezTo>
                  <a:cubicBezTo>
                    <a:pt x="26" y="36"/>
                    <a:pt x="28" y="35"/>
                    <a:pt x="29" y="34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4" y="51"/>
                    <a:pt x="45" y="51"/>
                    <a:pt x="46" y="50"/>
                  </a:cubicBezTo>
                  <a:cubicBezTo>
                    <a:pt x="49" y="47"/>
                    <a:pt x="49" y="47"/>
                    <a:pt x="49" y="47"/>
                  </a:cubicBezTo>
                  <a:cubicBezTo>
                    <a:pt x="50" y="46"/>
                    <a:pt x="50" y="45"/>
                    <a:pt x="50" y="45"/>
                  </a:cubicBezTo>
                  <a:close/>
                  <a:moveTo>
                    <a:pt x="7" y="23"/>
                  </a:moveTo>
                  <a:cubicBezTo>
                    <a:pt x="5" y="17"/>
                    <a:pt x="9" y="9"/>
                    <a:pt x="16" y="7"/>
                  </a:cubicBezTo>
                  <a:cubicBezTo>
                    <a:pt x="22" y="5"/>
                    <a:pt x="30" y="9"/>
                    <a:pt x="32" y="16"/>
                  </a:cubicBezTo>
                  <a:cubicBezTo>
                    <a:pt x="34" y="22"/>
                    <a:pt x="30" y="30"/>
                    <a:pt x="23" y="32"/>
                  </a:cubicBezTo>
                  <a:cubicBezTo>
                    <a:pt x="17" y="34"/>
                    <a:pt x="9" y="30"/>
                    <a:pt x="7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7" name="ïṧḻïde"/>
            <p:cNvSpPr/>
            <p:nvPr/>
          </p:nvSpPr>
          <p:spPr bwMode="auto">
            <a:xfrm>
              <a:off x="6168070" y="3709114"/>
              <a:ext cx="56190" cy="41532"/>
            </a:xfrm>
            <a:custGeom>
              <a:avLst/>
              <a:gdLst>
                <a:gd name="T0" fmla="*/ 4 w 22"/>
                <a:gd name="T1" fmla="*/ 7 h 16"/>
                <a:gd name="T2" fmla="*/ 21 w 22"/>
                <a:gd name="T3" fmla="*/ 16 h 16"/>
                <a:gd name="T4" fmla="*/ 21 w 22"/>
                <a:gd name="T5" fmla="*/ 16 h 16"/>
                <a:gd name="T6" fmla="*/ 21 w 22"/>
                <a:gd name="T7" fmla="*/ 9 h 16"/>
                <a:gd name="T8" fmla="*/ 7 w 22"/>
                <a:gd name="T9" fmla="*/ 2 h 16"/>
                <a:gd name="T10" fmla="*/ 0 w 22"/>
                <a:gd name="T11" fmla="*/ 10 h 16"/>
                <a:gd name="T12" fmla="*/ 4 w 22"/>
                <a:gd name="T13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6">
                  <a:moveTo>
                    <a:pt x="4" y="7"/>
                  </a:moveTo>
                  <a:cubicBezTo>
                    <a:pt x="11" y="5"/>
                    <a:pt x="19" y="9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2" y="14"/>
                    <a:pt x="22" y="12"/>
                    <a:pt x="21" y="9"/>
                  </a:cubicBezTo>
                  <a:cubicBezTo>
                    <a:pt x="19" y="3"/>
                    <a:pt x="13" y="0"/>
                    <a:pt x="7" y="2"/>
                  </a:cubicBezTo>
                  <a:cubicBezTo>
                    <a:pt x="4" y="3"/>
                    <a:pt x="1" y="6"/>
                    <a:pt x="0" y="10"/>
                  </a:cubicBezTo>
                  <a:cubicBezTo>
                    <a:pt x="1" y="9"/>
                    <a:pt x="3" y="8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8" name="ïṥḷîde"/>
            <p:cNvSpPr/>
            <p:nvPr/>
          </p:nvSpPr>
          <p:spPr bwMode="auto">
            <a:xfrm>
              <a:off x="6577284" y="3156982"/>
              <a:ext cx="42754" cy="42754"/>
            </a:xfrm>
            <a:custGeom>
              <a:avLst/>
              <a:gdLst>
                <a:gd name="T0" fmla="*/ 15 w 17"/>
                <a:gd name="T1" fmla="*/ 6 h 17"/>
                <a:gd name="T2" fmla="*/ 9 w 17"/>
                <a:gd name="T3" fmla="*/ 0 h 17"/>
                <a:gd name="T4" fmla="*/ 2 w 17"/>
                <a:gd name="T5" fmla="*/ 6 h 17"/>
                <a:gd name="T6" fmla="*/ 0 w 17"/>
                <a:gd name="T7" fmla="*/ 8 h 17"/>
                <a:gd name="T8" fmla="*/ 2 w 17"/>
                <a:gd name="T9" fmla="*/ 11 h 17"/>
                <a:gd name="T10" fmla="*/ 2 w 17"/>
                <a:gd name="T11" fmla="*/ 11 h 17"/>
                <a:gd name="T12" fmla="*/ 9 w 17"/>
                <a:gd name="T13" fmla="*/ 17 h 17"/>
                <a:gd name="T14" fmla="*/ 15 w 17"/>
                <a:gd name="T15" fmla="*/ 11 h 17"/>
                <a:gd name="T16" fmla="*/ 15 w 17"/>
                <a:gd name="T17" fmla="*/ 11 h 17"/>
                <a:gd name="T18" fmla="*/ 17 w 17"/>
                <a:gd name="T19" fmla="*/ 8 h 17"/>
                <a:gd name="T20" fmla="*/ 15 w 17"/>
                <a:gd name="T21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7">
                  <a:moveTo>
                    <a:pt x="15" y="6"/>
                  </a:moveTo>
                  <a:cubicBezTo>
                    <a:pt x="15" y="2"/>
                    <a:pt x="12" y="0"/>
                    <a:pt x="9" y="0"/>
                  </a:cubicBezTo>
                  <a:cubicBezTo>
                    <a:pt x="5" y="0"/>
                    <a:pt x="2" y="2"/>
                    <a:pt x="2" y="6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4"/>
                    <a:pt x="6" y="17"/>
                    <a:pt x="9" y="17"/>
                  </a:cubicBezTo>
                  <a:cubicBezTo>
                    <a:pt x="11" y="17"/>
                    <a:pt x="14" y="14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11"/>
                    <a:pt x="17" y="10"/>
                    <a:pt x="17" y="8"/>
                  </a:cubicBezTo>
                  <a:cubicBezTo>
                    <a:pt x="17" y="7"/>
                    <a:pt x="16" y="6"/>
                    <a:pt x="1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9" name="is1ïdê"/>
            <p:cNvSpPr/>
            <p:nvPr/>
          </p:nvSpPr>
          <p:spPr bwMode="auto">
            <a:xfrm>
              <a:off x="6563847" y="3199736"/>
              <a:ext cx="68406" cy="36646"/>
            </a:xfrm>
            <a:custGeom>
              <a:avLst/>
              <a:gdLst>
                <a:gd name="T0" fmla="*/ 21 w 27"/>
                <a:gd name="T1" fmla="*/ 0 h 14"/>
                <a:gd name="T2" fmla="*/ 18 w 27"/>
                <a:gd name="T3" fmla="*/ 0 h 14"/>
                <a:gd name="T4" fmla="*/ 16 w 27"/>
                <a:gd name="T5" fmla="*/ 7 h 14"/>
                <a:gd name="T6" fmla="*/ 14 w 27"/>
                <a:gd name="T7" fmla="*/ 4 h 14"/>
                <a:gd name="T8" fmla="*/ 16 w 27"/>
                <a:gd name="T9" fmla="*/ 1 h 14"/>
                <a:gd name="T10" fmla="*/ 16 w 27"/>
                <a:gd name="T11" fmla="*/ 1 h 14"/>
                <a:gd name="T12" fmla="*/ 13 w 27"/>
                <a:gd name="T13" fmla="*/ 1 h 14"/>
                <a:gd name="T14" fmla="*/ 11 w 27"/>
                <a:gd name="T15" fmla="*/ 1 h 14"/>
                <a:gd name="T16" fmla="*/ 11 w 27"/>
                <a:gd name="T17" fmla="*/ 1 h 14"/>
                <a:gd name="T18" fmla="*/ 13 w 27"/>
                <a:gd name="T19" fmla="*/ 4 h 14"/>
                <a:gd name="T20" fmla="*/ 12 w 27"/>
                <a:gd name="T21" fmla="*/ 7 h 14"/>
                <a:gd name="T22" fmla="*/ 9 w 27"/>
                <a:gd name="T23" fmla="*/ 0 h 14"/>
                <a:gd name="T24" fmla="*/ 7 w 27"/>
                <a:gd name="T25" fmla="*/ 0 h 14"/>
                <a:gd name="T26" fmla="*/ 0 w 27"/>
                <a:gd name="T27" fmla="*/ 7 h 14"/>
                <a:gd name="T28" fmla="*/ 0 w 27"/>
                <a:gd name="T29" fmla="*/ 14 h 14"/>
                <a:gd name="T30" fmla="*/ 27 w 27"/>
                <a:gd name="T31" fmla="*/ 14 h 14"/>
                <a:gd name="T32" fmla="*/ 27 w 27"/>
                <a:gd name="T33" fmla="*/ 7 h 14"/>
                <a:gd name="T34" fmla="*/ 21 w 27"/>
                <a:gd name="T3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14">
                  <a:moveTo>
                    <a:pt x="21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4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3"/>
                    <a:pt x="24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0" name="iSliḋe"/>
            <p:cNvSpPr/>
            <p:nvPr/>
          </p:nvSpPr>
          <p:spPr bwMode="auto">
            <a:xfrm>
              <a:off x="6544302" y="3243711"/>
              <a:ext cx="189338" cy="47640"/>
            </a:xfrm>
            <a:custGeom>
              <a:avLst/>
              <a:gdLst>
                <a:gd name="T0" fmla="*/ 155 w 155"/>
                <a:gd name="T1" fmla="*/ 39 h 39"/>
                <a:gd name="T2" fmla="*/ 0 w 155"/>
                <a:gd name="T3" fmla="*/ 39 h 39"/>
                <a:gd name="T4" fmla="*/ 16 w 155"/>
                <a:gd name="T5" fmla="*/ 0 h 39"/>
                <a:gd name="T6" fmla="*/ 137 w 155"/>
                <a:gd name="T7" fmla="*/ 0 h 39"/>
                <a:gd name="T8" fmla="*/ 155 w 155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39">
                  <a:moveTo>
                    <a:pt x="155" y="39"/>
                  </a:moveTo>
                  <a:lnTo>
                    <a:pt x="0" y="39"/>
                  </a:lnTo>
                  <a:lnTo>
                    <a:pt x="16" y="0"/>
                  </a:lnTo>
                  <a:lnTo>
                    <a:pt x="137" y="0"/>
                  </a:lnTo>
                  <a:lnTo>
                    <a:pt x="155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1" name="ïŝliďê"/>
            <p:cNvSpPr/>
            <p:nvPr/>
          </p:nvSpPr>
          <p:spPr bwMode="auto">
            <a:xfrm>
              <a:off x="6655462" y="3156982"/>
              <a:ext cx="40311" cy="42754"/>
            </a:xfrm>
            <a:custGeom>
              <a:avLst/>
              <a:gdLst>
                <a:gd name="T0" fmla="*/ 15 w 16"/>
                <a:gd name="T1" fmla="*/ 6 h 17"/>
                <a:gd name="T2" fmla="*/ 8 w 16"/>
                <a:gd name="T3" fmla="*/ 0 h 17"/>
                <a:gd name="T4" fmla="*/ 1 w 16"/>
                <a:gd name="T5" fmla="*/ 6 h 17"/>
                <a:gd name="T6" fmla="*/ 0 w 16"/>
                <a:gd name="T7" fmla="*/ 8 h 17"/>
                <a:gd name="T8" fmla="*/ 2 w 16"/>
                <a:gd name="T9" fmla="*/ 11 h 17"/>
                <a:gd name="T10" fmla="*/ 2 w 16"/>
                <a:gd name="T11" fmla="*/ 11 h 17"/>
                <a:gd name="T12" fmla="*/ 8 w 16"/>
                <a:gd name="T13" fmla="*/ 17 h 17"/>
                <a:gd name="T14" fmla="*/ 14 w 16"/>
                <a:gd name="T15" fmla="*/ 11 h 17"/>
                <a:gd name="T16" fmla="*/ 14 w 16"/>
                <a:gd name="T17" fmla="*/ 11 h 17"/>
                <a:gd name="T18" fmla="*/ 16 w 16"/>
                <a:gd name="T19" fmla="*/ 8 h 17"/>
                <a:gd name="T20" fmla="*/ 15 w 16"/>
                <a:gd name="T21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17">
                  <a:moveTo>
                    <a:pt x="15" y="6"/>
                  </a:moveTo>
                  <a:cubicBezTo>
                    <a:pt x="15" y="2"/>
                    <a:pt x="12" y="0"/>
                    <a:pt x="8" y="0"/>
                  </a:cubicBezTo>
                  <a:cubicBezTo>
                    <a:pt x="4" y="0"/>
                    <a:pt x="1" y="2"/>
                    <a:pt x="1" y="6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4"/>
                    <a:pt x="5" y="17"/>
                    <a:pt x="8" y="17"/>
                  </a:cubicBezTo>
                  <a:cubicBezTo>
                    <a:pt x="11" y="17"/>
                    <a:pt x="13" y="14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1"/>
                    <a:pt x="16" y="10"/>
                    <a:pt x="16" y="8"/>
                  </a:cubicBezTo>
                  <a:cubicBezTo>
                    <a:pt x="16" y="7"/>
                    <a:pt x="16" y="6"/>
                    <a:pt x="1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2" name="iṥḻîḓe"/>
            <p:cNvSpPr/>
            <p:nvPr/>
          </p:nvSpPr>
          <p:spPr bwMode="auto">
            <a:xfrm>
              <a:off x="6640804" y="3199736"/>
              <a:ext cx="70849" cy="36646"/>
            </a:xfrm>
            <a:custGeom>
              <a:avLst/>
              <a:gdLst>
                <a:gd name="T0" fmla="*/ 21 w 28"/>
                <a:gd name="T1" fmla="*/ 0 h 14"/>
                <a:gd name="T2" fmla="*/ 18 w 28"/>
                <a:gd name="T3" fmla="*/ 0 h 14"/>
                <a:gd name="T4" fmla="*/ 16 w 28"/>
                <a:gd name="T5" fmla="*/ 7 h 14"/>
                <a:gd name="T6" fmla="*/ 14 w 28"/>
                <a:gd name="T7" fmla="*/ 4 h 14"/>
                <a:gd name="T8" fmla="*/ 16 w 28"/>
                <a:gd name="T9" fmla="*/ 1 h 14"/>
                <a:gd name="T10" fmla="*/ 16 w 28"/>
                <a:gd name="T11" fmla="*/ 1 h 14"/>
                <a:gd name="T12" fmla="*/ 14 w 28"/>
                <a:gd name="T13" fmla="*/ 1 h 14"/>
                <a:gd name="T14" fmla="*/ 12 w 28"/>
                <a:gd name="T15" fmla="*/ 1 h 14"/>
                <a:gd name="T16" fmla="*/ 12 w 28"/>
                <a:gd name="T17" fmla="*/ 1 h 14"/>
                <a:gd name="T18" fmla="*/ 14 w 28"/>
                <a:gd name="T19" fmla="*/ 4 h 14"/>
                <a:gd name="T20" fmla="*/ 12 w 28"/>
                <a:gd name="T21" fmla="*/ 7 h 14"/>
                <a:gd name="T22" fmla="*/ 10 w 28"/>
                <a:gd name="T23" fmla="*/ 0 h 14"/>
                <a:gd name="T24" fmla="*/ 7 w 28"/>
                <a:gd name="T25" fmla="*/ 0 h 14"/>
                <a:gd name="T26" fmla="*/ 0 w 28"/>
                <a:gd name="T27" fmla="*/ 7 h 14"/>
                <a:gd name="T28" fmla="*/ 0 w 28"/>
                <a:gd name="T29" fmla="*/ 14 h 14"/>
                <a:gd name="T30" fmla="*/ 28 w 28"/>
                <a:gd name="T31" fmla="*/ 14 h 14"/>
                <a:gd name="T32" fmla="*/ 28 w 28"/>
                <a:gd name="T33" fmla="*/ 7 h 14"/>
                <a:gd name="T34" fmla="*/ 21 w 28"/>
                <a:gd name="T3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" h="14">
                  <a:moveTo>
                    <a:pt x="21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5" y="1"/>
                    <a:pt x="14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3"/>
                    <a:pt x="25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3" name="ïṣlïďê"/>
            <p:cNvSpPr/>
            <p:nvPr/>
          </p:nvSpPr>
          <p:spPr bwMode="auto">
            <a:xfrm>
              <a:off x="6513764" y="3243711"/>
              <a:ext cx="35425" cy="47640"/>
            </a:xfrm>
            <a:custGeom>
              <a:avLst/>
              <a:gdLst>
                <a:gd name="T0" fmla="*/ 9 w 14"/>
                <a:gd name="T1" fmla="*/ 19 h 19"/>
                <a:gd name="T2" fmla="*/ 14 w 14"/>
                <a:gd name="T3" fmla="*/ 6 h 19"/>
                <a:gd name="T4" fmla="*/ 8 w 14"/>
                <a:gd name="T5" fmla="*/ 0 h 19"/>
                <a:gd name="T6" fmla="*/ 0 w 14"/>
                <a:gd name="T7" fmla="*/ 4 h 19"/>
                <a:gd name="T8" fmla="*/ 0 w 14"/>
                <a:gd name="T9" fmla="*/ 19 h 19"/>
                <a:gd name="T10" fmla="*/ 9 w 14"/>
                <a:gd name="T1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9">
                  <a:moveTo>
                    <a:pt x="9" y="19"/>
                  </a:move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2" y="0"/>
                    <a:pt x="8" y="0"/>
                  </a:cubicBezTo>
                  <a:cubicBezTo>
                    <a:pt x="3" y="0"/>
                    <a:pt x="0" y="3"/>
                    <a:pt x="0" y="4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9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4" name="îṡļíḍé"/>
            <p:cNvSpPr/>
            <p:nvPr/>
          </p:nvSpPr>
          <p:spPr bwMode="auto">
            <a:xfrm>
              <a:off x="6508878" y="3192407"/>
              <a:ext cx="40311" cy="48861"/>
            </a:xfrm>
            <a:custGeom>
              <a:avLst/>
              <a:gdLst>
                <a:gd name="T0" fmla="*/ 15 w 16"/>
                <a:gd name="T1" fmla="*/ 7 h 19"/>
                <a:gd name="T2" fmla="*/ 10 w 16"/>
                <a:gd name="T3" fmla="*/ 18 h 19"/>
                <a:gd name="T4" fmla="*/ 1 w 16"/>
                <a:gd name="T5" fmla="*/ 10 h 19"/>
                <a:gd name="T6" fmla="*/ 7 w 16"/>
                <a:gd name="T7" fmla="*/ 1 h 19"/>
                <a:gd name="T8" fmla="*/ 15 w 16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9">
                  <a:moveTo>
                    <a:pt x="15" y="7"/>
                  </a:moveTo>
                  <a:cubicBezTo>
                    <a:pt x="16" y="11"/>
                    <a:pt x="14" y="17"/>
                    <a:pt x="10" y="18"/>
                  </a:cubicBezTo>
                  <a:cubicBezTo>
                    <a:pt x="6" y="19"/>
                    <a:pt x="2" y="14"/>
                    <a:pt x="1" y="10"/>
                  </a:cubicBezTo>
                  <a:cubicBezTo>
                    <a:pt x="0" y="5"/>
                    <a:pt x="3" y="1"/>
                    <a:pt x="7" y="1"/>
                  </a:cubicBezTo>
                  <a:cubicBezTo>
                    <a:pt x="10" y="0"/>
                    <a:pt x="14" y="3"/>
                    <a:pt x="1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5" name="ïšḷíḍé"/>
            <p:cNvSpPr/>
            <p:nvPr/>
          </p:nvSpPr>
          <p:spPr bwMode="auto">
            <a:xfrm>
              <a:off x="6726311" y="3243711"/>
              <a:ext cx="37868" cy="47640"/>
            </a:xfrm>
            <a:custGeom>
              <a:avLst/>
              <a:gdLst>
                <a:gd name="T0" fmla="*/ 6 w 15"/>
                <a:gd name="T1" fmla="*/ 19 h 19"/>
                <a:gd name="T2" fmla="*/ 0 w 15"/>
                <a:gd name="T3" fmla="*/ 6 h 19"/>
                <a:gd name="T4" fmla="*/ 7 w 15"/>
                <a:gd name="T5" fmla="*/ 0 h 19"/>
                <a:gd name="T6" fmla="*/ 15 w 15"/>
                <a:gd name="T7" fmla="*/ 4 h 19"/>
                <a:gd name="T8" fmla="*/ 15 w 15"/>
                <a:gd name="T9" fmla="*/ 19 h 19"/>
                <a:gd name="T10" fmla="*/ 6 w 15"/>
                <a:gd name="T1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9">
                  <a:moveTo>
                    <a:pt x="6" y="19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3" y="0"/>
                    <a:pt x="7" y="0"/>
                  </a:cubicBezTo>
                  <a:cubicBezTo>
                    <a:pt x="11" y="0"/>
                    <a:pt x="15" y="3"/>
                    <a:pt x="15" y="4"/>
                  </a:cubicBezTo>
                  <a:cubicBezTo>
                    <a:pt x="15" y="19"/>
                    <a:pt x="15" y="19"/>
                    <a:pt x="15" y="19"/>
                  </a:cubicBezTo>
                  <a:lnTo>
                    <a:pt x="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6" name="ïšļïďè"/>
            <p:cNvSpPr/>
            <p:nvPr/>
          </p:nvSpPr>
          <p:spPr bwMode="auto">
            <a:xfrm>
              <a:off x="6728754" y="3192407"/>
              <a:ext cx="37868" cy="48861"/>
            </a:xfrm>
            <a:custGeom>
              <a:avLst/>
              <a:gdLst>
                <a:gd name="T0" fmla="*/ 1 w 15"/>
                <a:gd name="T1" fmla="*/ 7 h 19"/>
                <a:gd name="T2" fmla="*/ 6 w 15"/>
                <a:gd name="T3" fmla="*/ 18 h 19"/>
                <a:gd name="T4" fmla="*/ 14 w 15"/>
                <a:gd name="T5" fmla="*/ 10 h 19"/>
                <a:gd name="T6" fmla="*/ 9 w 15"/>
                <a:gd name="T7" fmla="*/ 1 h 19"/>
                <a:gd name="T8" fmla="*/ 1 w 15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9">
                  <a:moveTo>
                    <a:pt x="1" y="7"/>
                  </a:moveTo>
                  <a:cubicBezTo>
                    <a:pt x="0" y="11"/>
                    <a:pt x="2" y="17"/>
                    <a:pt x="6" y="18"/>
                  </a:cubicBezTo>
                  <a:cubicBezTo>
                    <a:pt x="9" y="19"/>
                    <a:pt x="14" y="14"/>
                    <a:pt x="14" y="10"/>
                  </a:cubicBezTo>
                  <a:cubicBezTo>
                    <a:pt x="15" y="5"/>
                    <a:pt x="13" y="1"/>
                    <a:pt x="9" y="1"/>
                  </a:cubicBezTo>
                  <a:cubicBezTo>
                    <a:pt x="5" y="0"/>
                    <a:pt x="1" y="3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7" name="ïšḷïḍé"/>
            <p:cNvSpPr/>
            <p:nvPr/>
          </p:nvSpPr>
          <p:spPr bwMode="auto">
            <a:xfrm>
              <a:off x="6770286" y="2067375"/>
              <a:ext cx="37868" cy="37868"/>
            </a:xfrm>
            <a:custGeom>
              <a:avLst/>
              <a:gdLst>
                <a:gd name="T0" fmla="*/ 7 w 15"/>
                <a:gd name="T1" fmla="*/ 0 h 15"/>
                <a:gd name="T2" fmla="*/ 0 w 15"/>
                <a:gd name="T3" fmla="*/ 7 h 15"/>
                <a:gd name="T4" fmla="*/ 7 w 15"/>
                <a:gd name="T5" fmla="*/ 15 h 15"/>
                <a:gd name="T6" fmla="*/ 15 w 15"/>
                <a:gd name="T7" fmla="*/ 7 h 15"/>
                <a:gd name="T8" fmla="*/ 7 w 15"/>
                <a:gd name="T9" fmla="*/ 0 h 15"/>
                <a:gd name="T10" fmla="*/ 7 w 15"/>
                <a:gd name="T11" fmla="*/ 13 h 15"/>
                <a:gd name="T12" fmla="*/ 2 w 15"/>
                <a:gd name="T13" fmla="*/ 7 h 15"/>
                <a:gd name="T14" fmla="*/ 7 w 15"/>
                <a:gd name="T15" fmla="*/ 2 h 15"/>
                <a:gd name="T16" fmla="*/ 13 w 15"/>
                <a:gd name="T17" fmla="*/ 7 h 15"/>
                <a:gd name="T18" fmla="*/ 7 w 15"/>
                <a:gd name="T19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5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5"/>
                    <a:pt x="7" y="15"/>
                  </a:cubicBezTo>
                  <a:cubicBezTo>
                    <a:pt x="11" y="15"/>
                    <a:pt x="15" y="11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  <a:moveTo>
                    <a:pt x="7" y="13"/>
                  </a:moveTo>
                  <a:cubicBezTo>
                    <a:pt x="4" y="13"/>
                    <a:pt x="2" y="10"/>
                    <a:pt x="2" y="7"/>
                  </a:cubicBezTo>
                  <a:cubicBezTo>
                    <a:pt x="2" y="4"/>
                    <a:pt x="4" y="2"/>
                    <a:pt x="7" y="2"/>
                  </a:cubicBezTo>
                  <a:cubicBezTo>
                    <a:pt x="10" y="2"/>
                    <a:pt x="13" y="4"/>
                    <a:pt x="13" y="7"/>
                  </a:cubicBezTo>
                  <a:cubicBezTo>
                    <a:pt x="13" y="10"/>
                    <a:pt x="10" y="13"/>
                    <a:pt x="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8" name="iṩlïḋè"/>
            <p:cNvSpPr/>
            <p:nvPr/>
          </p:nvSpPr>
          <p:spPr bwMode="auto">
            <a:xfrm>
              <a:off x="6726311" y="2024622"/>
              <a:ext cx="122153" cy="120932"/>
            </a:xfrm>
            <a:custGeom>
              <a:avLst/>
              <a:gdLst>
                <a:gd name="T0" fmla="*/ 48 w 48"/>
                <a:gd name="T1" fmla="*/ 23 h 48"/>
                <a:gd name="T2" fmla="*/ 42 w 48"/>
                <a:gd name="T3" fmla="*/ 23 h 48"/>
                <a:gd name="T4" fmla="*/ 26 w 48"/>
                <a:gd name="T5" fmla="*/ 6 h 48"/>
                <a:gd name="T6" fmla="*/ 26 w 48"/>
                <a:gd name="T7" fmla="*/ 0 h 48"/>
                <a:gd name="T8" fmla="*/ 23 w 48"/>
                <a:gd name="T9" fmla="*/ 0 h 48"/>
                <a:gd name="T10" fmla="*/ 23 w 48"/>
                <a:gd name="T11" fmla="*/ 6 h 48"/>
                <a:gd name="T12" fmla="*/ 6 w 48"/>
                <a:gd name="T13" fmla="*/ 23 h 48"/>
                <a:gd name="T14" fmla="*/ 0 w 48"/>
                <a:gd name="T15" fmla="*/ 23 h 48"/>
                <a:gd name="T16" fmla="*/ 0 w 48"/>
                <a:gd name="T17" fmla="*/ 26 h 48"/>
                <a:gd name="T18" fmla="*/ 6 w 48"/>
                <a:gd name="T19" fmla="*/ 26 h 48"/>
                <a:gd name="T20" fmla="*/ 23 w 48"/>
                <a:gd name="T21" fmla="*/ 42 h 48"/>
                <a:gd name="T22" fmla="*/ 23 w 48"/>
                <a:gd name="T23" fmla="*/ 48 h 48"/>
                <a:gd name="T24" fmla="*/ 26 w 48"/>
                <a:gd name="T25" fmla="*/ 48 h 48"/>
                <a:gd name="T26" fmla="*/ 26 w 48"/>
                <a:gd name="T27" fmla="*/ 42 h 48"/>
                <a:gd name="T28" fmla="*/ 42 w 48"/>
                <a:gd name="T29" fmla="*/ 26 h 48"/>
                <a:gd name="T30" fmla="*/ 48 w 48"/>
                <a:gd name="T31" fmla="*/ 26 h 48"/>
                <a:gd name="T32" fmla="*/ 48 w 48"/>
                <a:gd name="T33" fmla="*/ 23 h 48"/>
                <a:gd name="T34" fmla="*/ 26 w 48"/>
                <a:gd name="T35" fmla="*/ 38 h 48"/>
                <a:gd name="T36" fmla="*/ 26 w 48"/>
                <a:gd name="T37" fmla="*/ 35 h 48"/>
                <a:gd name="T38" fmla="*/ 24 w 48"/>
                <a:gd name="T39" fmla="*/ 34 h 48"/>
                <a:gd name="T40" fmla="*/ 24 w 48"/>
                <a:gd name="T41" fmla="*/ 34 h 48"/>
                <a:gd name="T42" fmla="*/ 23 w 48"/>
                <a:gd name="T43" fmla="*/ 35 h 48"/>
                <a:gd name="T44" fmla="*/ 23 w 48"/>
                <a:gd name="T45" fmla="*/ 38 h 48"/>
                <a:gd name="T46" fmla="*/ 10 w 48"/>
                <a:gd name="T47" fmla="*/ 26 h 48"/>
                <a:gd name="T48" fmla="*/ 13 w 48"/>
                <a:gd name="T49" fmla="*/ 26 h 48"/>
                <a:gd name="T50" fmla="*/ 15 w 48"/>
                <a:gd name="T51" fmla="*/ 24 h 48"/>
                <a:gd name="T52" fmla="*/ 15 w 48"/>
                <a:gd name="T53" fmla="*/ 24 h 48"/>
                <a:gd name="T54" fmla="*/ 13 w 48"/>
                <a:gd name="T55" fmla="*/ 23 h 48"/>
                <a:gd name="T56" fmla="*/ 10 w 48"/>
                <a:gd name="T57" fmla="*/ 23 h 48"/>
                <a:gd name="T58" fmla="*/ 23 w 48"/>
                <a:gd name="T59" fmla="*/ 10 h 48"/>
                <a:gd name="T60" fmla="*/ 23 w 48"/>
                <a:gd name="T61" fmla="*/ 13 h 48"/>
                <a:gd name="T62" fmla="*/ 24 w 48"/>
                <a:gd name="T63" fmla="*/ 15 h 48"/>
                <a:gd name="T64" fmla="*/ 24 w 48"/>
                <a:gd name="T65" fmla="*/ 15 h 48"/>
                <a:gd name="T66" fmla="*/ 26 w 48"/>
                <a:gd name="T67" fmla="*/ 13 h 48"/>
                <a:gd name="T68" fmla="*/ 26 w 48"/>
                <a:gd name="T69" fmla="*/ 10 h 48"/>
                <a:gd name="T70" fmla="*/ 38 w 48"/>
                <a:gd name="T71" fmla="*/ 23 h 48"/>
                <a:gd name="T72" fmla="*/ 35 w 48"/>
                <a:gd name="T73" fmla="*/ 23 h 48"/>
                <a:gd name="T74" fmla="*/ 34 w 48"/>
                <a:gd name="T75" fmla="*/ 24 h 48"/>
                <a:gd name="T76" fmla="*/ 34 w 48"/>
                <a:gd name="T77" fmla="*/ 24 h 48"/>
                <a:gd name="T78" fmla="*/ 35 w 48"/>
                <a:gd name="T79" fmla="*/ 26 h 48"/>
                <a:gd name="T80" fmla="*/ 38 w 48"/>
                <a:gd name="T81" fmla="*/ 26 h 48"/>
                <a:gd name="T82" fmla="*/ 26 w 48"/>
                <a:gd name="T83" fmla="*/ 3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8" h="48">
                  <a:moveTo>
                    <a:pt x="48" y="23"/>
                  </a:moveTo>
                  <a:cubicBezTo>
                    <a:pt x="42" y="23"/>
                    <a:pt x="42" y="23"/>
                    <a:pt x="42" y="23"/>
                  </a:cubicBezTo>
                  <a:cubicBezTo>
                    <a:pt x="41" y="14"/>
                    <a:pt x="34" y="7"/>
                    <a:pt x="26" y="6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14" y="7"/>
                    <a:pt x="7" y="14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35"/>
                    <a:pt x="14" y="41"/>
                    <a:pt x="23" y="42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34" y="41"/>
                    <a:pt x="41" y="35"/>
                    <a:pt x="42" y="26"/>
                  </a:cubicBezTo>
                  <a:cubicBezTo>
                    <a:pt x="48" y="26"/>
                    <a:pt x="48" y="26"/>
                    <a:pt x="48" y="26"/>
                  </a:cubicBezTo>
                  <a:lnTo>
                    <a:pt x="48" y="23"/>
                  </a:lnTo>
                  <a:close/>
                  <a:moveTo>
                    <a:pt x="26" y="38"/>
                  </a:move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5" y="34"/>
                    <a:pt x="24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16" y="37"/>
                    <a:pt x="11" y="32"/>
                    <a:pt x="10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4" y="26"/>
                    <a:pt x="15" y="25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3"/>
                    <a:pt x="14" y="23"/>
                    <a:pt x="13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16"/>
                    <a:pt x="16" y="11"/>
                    <a:pt x="23" y="1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4"/>
                    <a:pt x="23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5" y="15"/>
                    <a:pt x="26" y="14"/>
                    <a:pt x="26" y="13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32" y="11"/>
                    <a:pt x="37" y="16"/>
                    <a:pt x="38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4" y="23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4" y="25"/>
                    <a:pt x="35" y="26"/>
                    <a:pt x="35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32"/>
                    <a:pt x="32" y="37"/>
                    <a:pt x="26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9" name="îślíḑê"/>
            <p:cNvSpPr/>
            <p:nvPr/>
          </p:nvSpPr>
          <p:spPr bwMode="auto">
            <a:xfrm>
              <a:off x="5979954" y="2746547"/>
              <a:ext cx="119710" cy="111160"/>
            </a:xfrm>
            <a:custGeom>
              <a:avLst/>
              <a:gdLst>
                <a:gd name="T0" fmla="*/ 43 w 47"/>
                <a:gd name="T1" fmla="*/ 41 h 44"/>
                <a:gd name="T2" fmla="*/ 47 w 47"/>
                <a:gd name="T3" fmla="*/ 0 h 44"/>
                <a:gd name="T4" fmla="*/ 6 w 47"/>
                <a:gd name="T5" fmla="*/ 0 h 44"/>
                <a:gd name="T6" fmla="*/ 16 w 47"/>
                <a:gd name="T7" fmla="*/ 11 h 44"/>
                <a:gd name="T8" fmla="*/ 1 w 47"/>
                <a:gd name="T9" fmla="*/ 24 h 44"/>
                <a:gd name="T10" fmla="*/ 1 w 47"/>
                <a:gd name="T11" fmla="*/ 27 h 44"/>
                <a:gd name="T12" fmla="*/ 15 w 47"/>
                <a:gd name="T13" fmla="*/ 43 h 44"/>
                <a:gd name="T14" fmla="*/ 18 w 47"/>
                <a:gd name="T15" fmla="*/ 43 h 44"/>
                <a:gd name="T16" fmla="*/ 33 w 47"/>
                <a:gd name="T17" fmla="*/ 30 h 44"/>
                <a:gd name="T18" fmla="*/ 43 w 47"/>
                <a:gd name="T19" fmla="*/ 4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4">
                  <a:moveTo>
                    <a:pt x="43" y="41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5"/>
                    <a:pt x="0" y="26"/>
                    <a:pt x="1" y="27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6" y="44"/>
                    <a:pt x="17" y="44"/>
                    <a:pt x="18" y="43"/>
                  </a:cubicBezTo>
                  <a:cubicBezTo>
                    <a:pt x="33" y="30"/>
                    <a:pt x="33" y="30"/>
                    <a:pt x="33" y="30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0" name="íṡlîdê"/>
            <p:cNvSpPr/>
            <p:nvPr/>
          </p:nvSpPr>
          <p:spPr bwMode="auto">
            <a:xfrm>
              <a:off x="5986062" y="2843049"/>
              <a:ext cx="118489" cy="113603"/>
            </a:xfrm>
            <a:custGeom>
              <a:avLst/>
              <a:gdLst>
                <a:gd name="T0" fmla="*/ 4 w 47"/>
                <a:gd name="T1" fmla="*/ 3 h 45"/>
                <a:gd name="T2" fmla="*/ 0 w 47"/>
                <a:gd name="T3" fmla="*/ 44 h 45"/>
                <a:gd name="T4" fmla="*/ 40 w 47"/>
                <a:gd name="T5" fmla="*/ 45 h 45"/>
                <a:gd name="T6" fmla="*/ 31 w 47"/>
                <a:gd name="T7" fmla="*/ 34 h 45"/>
                <a:gd name="T8" fmla="*/ 46 w 47"/>
                <a:gd name="T9" fmla="*/ 20 h 45"/>
                <a:gd name="T10" fmla="*/ 46 w 47"/>
                <a:gd name="T11" fmla="*/ 17 h 45"/>
                <a:gd name="T12" fmla="*/ 32 w 47"/>
                <a:gd name="T13" fmla="*/ 1 h 45"/>
                <a:gd name="T14" fmla="*/ 29 w 47"/>
                <a:gd name="T15" fmla="*/ 1 h 45"/>
                <a:gd name="T16" fmla="*/ 14 w 47"/>
                <a:gd name="T17" fmla="*/ 14 h 45"/>
                <a:gd name="T18" fmla="*/ 4 w 47"/>
                <a:gd name="T19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5">
                  <a:moveTo>
                    <a:pt x="4" y="3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19"/>
                    <a:pt x="47" y="18"/>
                    <a:pt x="46" y="17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0"/>
                    <a:pt x="30" y="0"/>
                    <a:pt x="29" y="1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4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1" name="íŝlíḓê"/>
            <p:cNvSpPr/>
            <p:nvPr/>
          </p:nvSpPr>
          <p:spPr bwMode="auto">
            <a:xfrm>
              <a:off x="7112315" y="2003856"/>
              <a:ext cx="193002" cy="188116"/>
            </a:xfrm>
            <a:custGeom>
              <a:avLst/>
              <a:gdLst>
                <a:gd name="T0" fmla="*/ 40 w 76"/>
                <a:gd name="T1" fmla="*/ 68 h 74"/>
                <a:gd name="T2" fmla="*/ 39 w 76"/>
                <a:gd name="T3" fmla="*/ 63 h 74"/>
                <a:gd name="T4" fmla="*/ 31 w 76"/>
                <a:gd name="T5" fmla="*/ 56 h 74"/>
                <a:gd name="T6" fmla="*/ 38 w 76"/>
                <a:gd name="T7" fmla="*/ 43 h 74"/>
                <a:gd name="T8" fmla="*/ 51 w 76"/>
                <a:gd name="T9" fmla="*/ 49 h 74"/>
                <a:gd name="T10" fmla="*/ 49 w 76"/>
                <a:gd name="T11" fmla="*/ 60 h 74"/>
                <a:gd name="T12" fmla="*/ 51 w 76"/>
                <a:gd name="T13" fmla="*/ 63 h 74"/>
                <a:gd name="T14" fmla="*/ 59 w 76"/>
                <a:gd name="T15" fmla="*/ 59 h 74"/>
                <a:gd name="T16" fmla="*/ 61 w 76"/>
                <a:gd name="T17" fmla="*/ 55 h 74"/>
                <a:gd name="T18" fmla="*/ 55 w 76"/>
                <a:gd name="T19" fmla="*/ 41 h 74"/>
                <a:gd name="T20" fmla="*/ 57 w 76"/>
                <a:gd name="T21" fmla="*/ 40 h 74"/>
                <a:gd name="T22" fmla="*/ 68 w 76"/>
                <a:gd name="T23" fmla="*/ 42 h 74"/>
                <a:gd name="T24" fmla="*/ 74 w 76"/>
                <a:gd name="T25" fmla="*/ 29 h 74"/>
                <a:gd name="T26" fmla="*/ 61 w 76"/>
                <a:gd name="T27" fmla="*/ 22 h 74"/>
                <a:gd name="T28" fmla="*/ 54 w 76"/>
                <a:gd name="T29" fmla="*/ 30 h 74"/>
                <a:gd name="T30" fmla="*/ 52 w 76"/>
                <a:gd name="T31" fmla="*/ 31 h 74"/>
                <a:gd name="T32" fmla="*/ 48 w 76"/>
                <a:gd name="T33" fmla="*/ 15 h 74"/>
                <a:gd name="T34" fmla="*/ 44 w 76"/>
                <a:gd name="T35" fmla="*/ 13 h 74"/>
                <a:gd name="T36" fmla="*/ 28 w 76"/>
                <a:gd name="T37" fmla="*/ 20 h 74"/>
                <a:gd name="T38" fmla="*/ 27 w 76"/>
                <a:gd name="T39" fmla="*/ 19 h 74"/>
                <a:gd name="T40" fmla="*/ 30 w 76"/>
                <a:gd name="T41" fmla="*/ 8 h 74"/>
                <a:gd name="T42" fmla="*/ 17 w 76"/>
                <a:gd name="T43" fmla="*/ 1 h 74"/>
                <a:gd name="T44" fmla="*/ 10 w 76"/>
                <a:gd name="T45" fmla="*/ 15 h 74"/>
                <a:gd name="T46" fmla="*/ 18 w 76"/>
                <a:gd name="T47" fmla="*/ 22 h 74"/>
                <a:gd name="T48" fmla="*/ 18 w 76"/>
                <a:gd name="T49" fmla="*/ 24 h 74"/>
                <a:gd name="T50" fmla="*/ 2 w 76"/>
                <a:gd name="T51" fmla="*/ 27 h 74"/>
                <a:gd name="T52" fmla="*/ 0 w 76"/>
                <a:gd name="T53" fmla="*/ 31 h 74"/>
                <a:gd name="T54" fmla="*/ 3 w 76"/>
                <a:gd name="T55" fmla="*/ 48 h 74"/>
                <a:gd name="T56" fmla="*/ 7 w 76"/>
                <a:gd name="T57" fmla="*/ 47 h 74"/>
                <a:gd name="T58" fmla="*/ 14 w 76"/>
                <a:gd name="T59" fmla="*/ 39 h 74"/>
                <a:gd name="T60" fmla="*/ 27 w 76"/>
                <a:gd name="T61" fmla="*/ 46 h 74"/>
                <a:gd name="T62" fmla="*/ 20 w 76"/>
                <a:gd name="T63" fmla="*/ 59 h 74"/>
                <a:gd name="T64" fmla="*/ 10 w 76"/>
                <a:gd name="T65" fmla="*/ 56 h 74"/>
                <a:gd name="T66" fmla="*/ 7 w 76"/>
                <a:gd name="T67" fmla="*/ 58 h 74"/>
                <a:gd name="T68" fmla="*/ 13 w 76"/>
                <a:gd name="T69" fmla="*/ 71 h 74"/>
                <a:gd name="T70" fmla="*/ 17 w 76"/>
                <a:gd name="T71" fmla="*/ 73 h 74"/>
                <a:gd name="T72" fmla="*/ 40 w 76"/>
                <a:gd name="T73" fmla="*/ 68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" h="74">
                  <a:moveTo>
                    <a:pt x="40" y="68"/>
                  </a:moveTo>
                  <a:cubicBezTo>
                    <a:pt x="39" y="63"/>
                    <a:pt x="39" y="63"/>
                    <a:pt x="39" y="63"/>
                  </a:cubicBezTo>
                  <a:cubicBezTo>
                    <a:pt x="36" y="62"/>
                    <a:pt x="33" y="60"/>
                    <a:pt x="31" y="56"/>
                  </a:cubicBezTo>
                  <a:cubicBezTo>
                    <a:pt x="30" y="50"/>
                    <a:pt x="33" y="45"/>
                    <a:pt x="38" y="43"/>
                  </a:cubicBezTo>
                  <a:cubicBezTo>
                    <a:pt x="43" y="41"/>
                    <a:pt x="49" y="44"/>
                    <a:pt x="51" y="49"/>
                  </a:cubicBezTo>
                  <a:cubicBezTo>
                    <a:pt x="52" y="53"/>
                    <a:pt x="51" y="57"/>
                    <a:pt x="49" y="60"/>
                  </a:cubicBezTo>
                  <a:cubicBezTo>
                    <a:pt x="51" y="63"/>
                    <a:pt x="51" y="63"/>
                    <a:pt x="51" y="63"/>
                  </a:cubicBezTo>
                  <a:cubicBezTo>
                    <a:pt x="56" y="61"/>
                    <a:pt x="59" y="59"/>
                    <a:pt x="59" y="59"/>
                  </a:cubicBezTo>
                  <a:cubicBezTo>
                    <a:pt x="61" y="58"/>
                    <a:pt x="62" y="57"/>
                    <a:pt x="61" y="55"/>
                  </a:cubicBezTo>
                  <a:cubicBezTo>
                    <a:pt x="61" y="55"/>
                    <a:pt x="58" y="49"/>
                    <a:pt x="55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2"/>
                    <a:pt x="64" y="43"/>
                    <a:pt x="68" y="42"/>
                  </a:cubicBezTo>
                  <a:cubicBezTo>
                    <a:pt x="73" y="40"/>
                    <a:pt x="76" y="35"/>
                    <a:pt x="74" y="29"/>
                  </a:cubicBezTo>
                  <a:cubicBezTo>
                    <a:pt x="73" y="24"/>
                    <a:pt x="67" y="21"/>
                    <a:pt x="61" y="22"/>
                  </a:cubicBezTo>
                  <a:cubicBezTo>
                    <a:pt x="57" y="24"/>
                    <a:pt x="55" y="27"/>
                    <a:pt x="54" y="30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0" y="25"/>
                    <a:pt x="48" y="19"/>
                    <a:pt x="48" y="15"/>
                  </a:cubicBezTo>
                  <a:cubicBezTo>
                    <a:pt x="47" y="14"/>
                    <a:pt x="46" y="13"/>
                    <a:pt x="44" y="13"/>
                  </a:cubicBezTo>
                  <a:cubicBezTo>
                    <a:pt x="44" y="13"/>
                    <a:pt x="37" y="17"/>
                    <a:pt x="28" y="20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30" y="16"/>
                    <a:pt x="31" y="12"/>
                    <a:pt x="30" y="8"/>
                  </a:cubicBezTo>
                  <a:cubicBezTo>
                    <a:pt x="28" y="3"/>
                    <a:pt x="22" y="0"/>
                    <a:pt x="17" y="1"/>
                  </a:cubicBezTo>
                  <a:cubicBezTo>
                    <a:pt x="11" y="3"/>
                    <a:pt x="8" y="9"/>
                    <a:pt x="10" y="15"/>
                  </a:cubicBezTo>
                  <a:cubicBezTo>
                    <a:pt x="11" y="18"/>
                    <a:pt x="14" y="21"/>
                    <a:pt x="18" y="22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1" y="26"/>
                    <a:pt x="5" y="28"/>
                    <a:pt x="2" y="27"/>
                  </a:cubicBezTo>
                  <a:cubicBezTo>
                    <a:pt x="0" y="28"/>
                    <a:pt x="0" y="30"/>
                    <a:pt x="0" y="31"/>
                  </a:cubicBezTo>
                  <a:cubicBezTo>
                    <a:pt x="0" y="35"/>
                    <a:pt x="1" y="41"/>
                    <a:pt x="3" y="48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8" y="44"/>
                    <a:pt x="10" y="40"/>
                    <a:pt x="14" y="39"/>
                  </a:cubicBezTo>
                  <a:cubicBezTo>
                    <a:pt x="19" y="37"/>
                    <a:pt x="25" y="40"/>
                    <a:pt x="27" y="46"/>
                  </a:cubicBezTo>
                  <a:cubicBezTo>
                    <a:pt x="29" y="51"/>
                    <a:pt x="26" y="57"/>
                    <a:pt x="20" y="59"/>
                  </a:cubicBezTo>
                  <a:cubicBezTo>
                    <a:pt x="17" y="60"/>
                    <a:pt x="13" y="59"/>
                    <a:pt x="10" y="56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10" y="65"/>
                    <a:pt x="13" y="71"/>
                    <a:pt x="13" y="71"/>
                  </a:cubicBezTo>
                  <a:cubicBezTo>
                    <a:pt x="13" y="72"/>
                    <a:pt x="13" y="72"/>
                    <a:pt x="17" y="73"/>
                  </a:cubicBezTo>
                  <a:cubicBezTo>
                    <a:pt x="22" y="74"/>
                    <a:pt x="31" y="71"/>
                    <a:pt x="40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2" name="îšḷiďe"/>
            <p:cNvSpPr/>
            <p:nvPr/>
          </p:nvSpPr>
          <p:spPr bwMode="auto">
            <a:xfrm>
              <a:off x="5887118" y="3309674"/>
              <a:ext cx="87950" cy="47640"/>
            </a:xfrm>
            <a:custGeom>
              <a:avLst/>
              <a:gdLst>
                <a:gd name="T0" fmla="*/ 35 w 72"/>
                <a:gd name="T1" fmla="*/ 0 h 39"/>
                <a:gd name="T2" fmla="*/ 20 w 72"/>
                <a:gd name="T3" fmla="*/ 14 h 39"/>
                <a:gd name="T4" fmla="*/ 20 w 72"/>
                <a:gd name="T5" fmla="*/ 8 h 39"/>
                <a:gd name="T6" fmla="*/ 10 w 72"/>
                <a:gd name="T7" fmla="*/ 8 h 39"/>
                <a:gd name="T8" fmla="*/ 10 w 72"/>
                <a:gd name="T9" fmla="*/ 27 h 39"/>
                <a:gd name="T10" fmla="*/ 0 w 72"/>
                <a:gd name="T11" fmla="*/ 37 h 39"/>
                <a:gd name="T12" fmla="*/ 2 w 72"/>
                <a:gd name="T13" fmla="*/ 39 h 39"/>
                <a:gd name="T14" fmla="*/ 35 w 72"/>
                <a:gd name="T15" fmla="*/ 4 h 39"/>
                <a:gd name="T16" fmla="*/ 70 w 72"/>
                <a:gd name="T17" fmla="*/ 39 h 39"/>
                <a:gd name="T18" fmla="*/ 72 w 72"/>
                <a:gd name="T19" fmla="*/ 37 h 39"/>
                <a:gd name="T20" fmla="*/ 35 w 72"/>
                <a:gd name="T2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39">
                  <a:moveTo>
                    <a:pt x="35" y="0"/>
                  </a:moveTo>
                  <a:lnTo>
                    <a:pt x="20" y="14"/>
                  </a:lnTo>
                  <a:lnTo>
                    <a:pt x="20" y="8"/>
                  </a:lnTo>
                  <a:lnTo>
                    <a:pt x="10" y="8"/>
                  </a:lnTo>
                  <a:lnTo>
                    <a:pt x="10" y="27"/>
                  </a:lnTo>
                  <a:lnTo>
                    <a:pt x="0" y="37"/>
                  </a:lnTo>
                  <a:lnTo>
                    <a:pt x="2" y="39"/>
                  </a:lnTo>
                  <a:lnTo>
                    <a:pt x="35" y="4"/>
                  </a:lnTo>
                  <a:lnTo>
                    <a:pt x="70" y="39"/>
                  </a:lnTo>
                  <a:lnTo>
                    <a:pt x="72" y="37"/>
                  </a:lnTo>
                  <a:lnTo>
                    <a:pt x="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3" name="iŝḻiḍê"/>
            <p:cNvSpPr/>
            <p:nvPr/>
          </p:nvSpPr>
          <p:spPr bwMode="auto">
            <a:xfrm>
              <a:off x="5899333" y="3324332"/>
              <a:ext cx="63520" cy="75735"/>
            </a:xfrm>
            <a:custGeom>
              <a:avLst/>
              <a:gdLst>
                <a:gd name="T0" fmla="*/ 0 w 52"/>
                <a:gd name="T1" fmla="*/ 27 h 62"/>
                <a:gd name="T2" fmla="*/ 0 w 52"/>
                <a:gd name="T3" fmla="*/ 62 h 62"/>
                <a:gd name="T4" fmla="*/ 21 w 52"/>
                <a:gd name="T5" fmla="*/ 62 h 62"/>
                <a:gd name="T6" fmla="*/ 21 w 52"/>
                <a:gd name="T7" fmla="*/ 42 h 62"/>
                <a:gd name="T8" fmla="*/ 31 w 52"/>
                <a:gd name="T9" fmla="*/ 42 h 62"/>
                <a:gd name="T10" fmla="*/ 31 w 52"/>
                <a:gd name="T11" fmla="*/ 62 h 62"/>
                <a:gd name="T12" fmla="*/ 52 w 52"/>
                <a:gd name="T13" fmla="*/ 62 h 62"/>
                <a:gd name="T14" fmla="*/ 52 w 52"/>
                <a:gd name="T15" fmla="*/ 27 h 62"/>
                <a:gd name="T16" fmla="*/ 25 w 52"/>
                <a:gd name="T17" fmla="*/ 0 h 62"/>
                <a:gd name="T18" fmla="*/ 0 w 52"/>
                <a:gd name="T19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62">
                  <a:moveTo>
                    <a:pt x="0" y="27"/>
                  </a:moveTo>
                  <a:lnTo>
                    <a:pt x="0" y="62"/>
                  </a:lnTo>
                  <a:lnTo>
                    <a:pt x="21" y="62"/>
                  </a:lnTo>
                  <a:lnTo>
                    <a:pt x="21" y="42"/>
                  </a:lnTo>
                  <a:lnTo>
                    <a:pt x="31" y="42"/>
                  </a:lnTo>
                  <a:lnTo>
                    <a:pt x="31" y="62"/>
                  </a:lnTo>
                  <a:lnTo>
                    <a:pt x="52" y="62"/>
                  </a:lnTo>
                  <a:lnTo>
                    <a:pt x="52" y="27"/>
                  </a:lnTo>
                  <a:lnTo>
                    <a:pt x="25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4" name="íšḷíḓe"/>
            <p:cNvSpPr/>
            <p:nvPr/>
          </p:nvSpPr>
          <p:spPr bwMode="auto">
            <a:xfrm>
              <a:off x="6650576" y="3425719"/>
              <a:ext cx="89172" cy="48861"/>
            </a:xfrm>
            <a:custGeom>
              <a:avLst/>
              <a:gdLst>
                <a:gd name="T0" fmla="*/ 35 w 73"/>
                <a:gd name="T1" fmla="*/ 0 h 40"/>
                <a:gd name="T2" fmla="*/ 21 w 73"/>
                <a:gd name="T3" fmla="*/ 15 h 40"/>
                <a:gd name="T4" fmla="*/ 21 w 73"/>
                <a:gd name="T5" fmla="*/ 8 h 40"/>
                <a:gd name="T6" fmla="*/ 10 w 73"/>
                <a:gd name="T7" fmla="*/ 8 h 40"/>
                <a:gd name="T8" fmla="*/ 10 w 73"/>
                <a:gd name="T9" fmla="*/ 27 h 40"/>
                <a:gd name="T10" fmla="*/ 0 w 73"/>
                <a:gd name="T11" fmla="*/ 37 h 40"/>
                <a:gd name="T12" fmla="*/ 2 w 73"/>
                <a:gd name="T13" fmla="*/ 40 h 40"/>
                <a:gd name="T14" fmla="*/ 35 w 73"/>
                <a:gd name="T15" fmla="*/ 4 h 40"/>
                <a:gd name="T16" fmla="*/ 71 w 73"/>
                <a:gd name="T17" fmla="*/ 40 h 40"/>
                <a:gd name="T18" fmla="*/ 73 w 73"/>
                <a:gd name="T19" fmla="*/ 37 h 40"/>
                <a:gd name="T20" fmla="*/ 35 w 73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3" h="40">
                  <a:moveTo>
                    <a:pt x="35" y="0"/>
                  </a:moveTo>
                  <a:lnTo>
                    <a:pt x="21" y="15"/>
                  </a:lnTo>
                  <a:lnTo>
                    <a:pt x="21" y="8"/>
                  </a:lnTo>
                  <a:lnTo>
                    <a:pt x="10" y="8"/>
                  </a:lnTo>
                  <a:lnTo>
                    <a:pt x="10" y="27"/>
                  </a:lnTo>
                  <a:lnTo>
                    <a:pt x="0" y="37"/>
                  </a:lnTo>
                  <a:lnTo>
                    <a:pt x="2" y="40"/>
                  </a:lnTo>
                  <a:lnTo>
                    <a:pt x="35" y="4"/>
                  </a:lnTo>
                  <a:lnTo>
                    <a:pt x="71" y="40"/>
                  </a:lnTo>
                  <a:lnTo>
                    <a:pt x="73" y="37"/>
                  </a:lnTo>
                  <a:lnTo>
                    <a:pt x="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5" name="îṥlîḍé"/>
            <p:cNvSpPr/>
            <p:nvPr/>
          </p:nvSpPr>
          <p:spPr bwMode="auto">
            <a:xfrm>
              <a:off x="6662791" y="3441599"/>
              <a:ext cx="63520" cy="73292"/>
            </a:xfrm>
            <a:custGeom>
              <a:avLst/>
              <a:gdLst>
                <a:gd name="T0" fmla="*/ 0 w 52"/>
                <a:gd name="T1" fmla="*/ 24 h 60"/>
                <a:gd name="T2" fmla="*/ 0 w 52"/>
                <a:gd name="T3" fmla="*/ 60 h 60"/>
                <a:gd name="T4" fmla="*/ 21 w 52"/>
                <a:gd name="T5" fmla="*/ 60 h 60"/>
                <a:gd name="T6" fmla="*/ 21 w 52"/>
                <a:gd name="T7" fmla="*/ 39 h 60"/>
                <a:gd name="T8" fmla="*/ 31 w 52"/>
                <a:gd name="T9" fmla="*/ 39 h 60"/>
                <a:gd name="T10" fmla="*/ 31 w 52"/>
                <a:gd name="T11" fmla="*/ 60 h 60"/>
                <a:gd name="T12" fmla="*/ 52 w 52"/>
                <a:gd name="T13" fmla="*/ 60 h 60"/>
                <a:gd name="T14" fmla="*/ 52 w 52"/>
                <a:gd name="T15" fmla="*/ 24 h 60"/>
                <a:gd name="T16" fmla="*/ 25 w 52"/>
                <a:gd name="T17" fmla="*/ 0 h 60"/>
                <a:gd name="T18" fmla="*/ 0 w 52"/>
                <a:gd name="T19" fmla="*/ 2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60">
                  <a:moveTo>
                    <a:pt x="0" y="24"/>
                  </a:moveTo>
                  <a:lnTo>
                    <a:pt x="0" y="60"/>
                  </a:lnTo>
                  <a:lnTo>
                    <a:pt x="21" y="60"/>
                  </a:lnTo>
                  <a:lnTo>
                    <a:pt x="21" y="39"/>
                  </a:lnTo>
                  <a:lnTo>
                    <a:pt x="31" y="39"/>
                  </a:lnTo>
                  <a:lnTo>
                    <a:pt x="31" y="60"/>
                  </a:lnTo>
                  <a:lnTo>
                    <a:pt x="52" y="60"/>
                  </a:lnTo>
                  <a:lnTo>
                    <a:pt x="52" y="24"/>
                  </a:lnTo>
                  <a:lnTo>
                    <a:pt x="25" y="0"/>
                  </a:ln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6" name="iśḷîḑé"/>
            <p:cNvSpPr/>
            <p:nvPr/>
          </p:nvSpPr>
          <p:spPr bwMode="auto">
            <a:xfrm>
              <a:off x="7133081" y="4112220"/>
              <a:ext cx="134369" cy="106274"/>
            </a:xfrm>
            <a:custGeom>
              <a:avLst/>
              <a:gdLst>
                <a:gd name="T0" fmla="*/ 23 w 53"/>
                <a:gd name="T1" fmla="*/ 36 h 42"/>
                <a:gd name="T2" fmla="*/ 26 w 53"/>
                <a:gd name="T3" fmla="*/ 35 h 42"/>
                <a:gd name="T4" fmla="*/ 30 w 53"/>
                <a:gd name="T5" fmla="*/ 36 h 42"/>
                <a:gd name="T6" fmla="*/ 31 w 53"/>
                <a:gd name="T7" fmla="*/ 37 h 42"/>
                <a:gd name="T8" fmla="*/ 36 w 53"/>
                <a:gd name="T9" fmla="*/ 42 h 42"/>
                <a:gd name="T10" fmla="*/ 53 w 53"/>
                <a:gd name="T11" fmla="*/ 25 h 42"/>
                <a:gd name="T12" fmla="*/ 28 w 53"/>
                <a:gd name="T13" fmla="*/ 1 h 42"/>
                <a:gd name="T14" fmla="*/ 24 w 53"/>
                <a:gd name="T15" fmla="*/ 1 h 42"/>
                <a:gd name="T16" fmla="*/ 1 w 53"/>
                <a:gd name="T17" fmla="*/ 24 h 42"/>
                <a:gd name="T18" fmla="*/ 0 w 53"/>
                <a:gd name="T19" fmla="*/ 26 h 42"/>
                <a:gd name="T20" fmla="*/ 16 w 53"/>
                <a:gd name="T21" fmla="*/ 42 h 42"/>
                <a:gd name="T22" fmla="*/ 23 w 53"/>
                <a:gd name="T23" fmla="*/ 3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42">
                  <a:moveTo>
                    <a:pt x="23" y="36"/>
                  </a:moveTo>
                  <a:cubicBezTo>
                    <a:pt x="24" y="35"/>
                    <a:pt x="25" y="35"/>
                    <a:pt x="26" y="35"/>
                  </a:cubicBezTo>
                  <a:cubicBezTo>
                    <a:pt x="28" y="35"/>
                    <a:pt x="29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0"/>
                    <a:pt x="25" y="0"/>
                    <a:pt x="24" y="1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6" y="42"/>
                    <a:pt x="16" y="42"/>
                    <a:pt x="16" y="42"/>
                  </a:cubicBezTo>
                  <a:lnTo>
                    <a:pt x="23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7" name="íṧḷíḍè"/>
            <p:cNvSpPr/>
            <p:nvPr/>
          </p:nvSpPr>
          <p:spPr bwMode="auto">
            <a:xfrm>
              <a:off x="7130638" y="4185512"/>
              <a:ext cx="40311" cy="76957"/>
            </a:xfrm>
            <a:custGeom>
              <a:avLst/>
              <a:gdLst>
                <a:gd name="T0" fmla="*/ 33 w 33"/>
                <a:gd name="T1" fmla="*/ 32 h 63"/>
                <a:gd name="T2" fmla="*/ 33 w 33"/>
                <a:gd name="T3" fmla="*/ 32 h 63"/>
                <a:gd name="T4" fmla="*/ 0 w 33"/>
                <a:gd name="T5" fmla="*/ 0 h 63"/>
                <a:gd name="T6" fmla="*/ 0 w 33"/>
                <a:gd name="T7" fmla="*/ 0 h 63"/>
                <a:gd name="T8" fmla="*/ 0 w 33"/>
                <a:gd name="T9" fmla="*/ 0 h 63"/>
                <a:gd name="T10" fmla="*/ 0 w 33"/>
                <a:gd name="T11" fmla="*/ 5 h 63"/>
                <a:gd name="T12" fmla="*/ 0 w 33"/>
                <a:gd name="T13" fmla="*/ 63 h 63"/>
                <a:gd name="T14" fmla="*/ 33 w 33"/>
                <a:gd name="T15" fmla="*/ 32 h 63"/>
                <a:gd name="T16" fmla="*/ 33 w 33"/>
                <a:gd name="T17" fmla="*/ 3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63">
                  <a:moveTo>
                    <a:pt x="33" y="32"/>
                  </a:moveTo>
                  <a:lnTo>
                    <a:pt x="33" y="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"/>
                  </a:lnTo>
                  <a:lnTo>
                    <a:pt x="0" y="63"/>
                  </a:lnTo>
                  <a:lnTo>
                    <a:pt x="33" y="32"/>
                  </a:lnTo>
                  <a:lnTo>
                    <a:pt x="33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8" name="îṣľiḋê"/>
            <p:cNvSpPr/>
            <p:nvPr/>
          </p:nvSpPr>
          <p:spPr bwMode="auto">
            <a:xfrm>
              <a:off x="7135524" y="4206278"/>
              <a:ext cx="127039" cy="61077"/>
            </a:xfrm>
            <a:custGeom>
              <a:avLst/>
              <a:gdLst>
                <a:gd name="T0" fmla="*/ 49 w 50"/>
                <a:gd name="T1" fmla="*/ 22 h 24"/>
                <a:gd name="T2" fmla="*/ 49 w 50"/>
                <a:gd name="T3" fmla="*/ 22 h 24"/>
                <a:gd name="T4" fmla="*/ 27 w 50"/>
                <a:gd name="T5" fmla="*/ 1 h 24"/>
                <a:gd name="T6" fmla="*/ 23 w 50"/>
                <a:gd name="T7" fmla="*/ 1 h 24"/>
                <a:gd name="T8" fmla="*/ 1 w 50"/>
                <a:gd name="T9" fmla="*/ 23 h 24"/>
                <a:gd name="T10" fmla="*/ 1 w 50"/>
                <a:gd name="T11" fmla="*/ 23 h 24"/>
                <a:gd name="T12" fmla="*/ 0 w 50"/>
                <a:gd name="T13" fmla="*/ 24 h 24"/>
                <a:gd name="T14" fmla="*/ 50 w 50"/>
                <a:gd name="T15" fmla="*/ 24 h 24"/>
                <a:gd name="T16" fmla="*/ 50 w 50"/>
                <a:gd name="T17" fmla="*/ 23 h 24"/>
                <a:gd name="T18" fmla="*/ 49 w 50"/>
                <a:gd name="T19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24">
                  <a:moveTo>
                    <a:pt x="49" y="22"/>
                  </a:moveTo>
                  <a:cubicBezTo>
                    <a:pt x="49" y="22"/>
                    <a:pt x="49" y="22"/>
                    <a:pt x="49" y="22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6" y="0"/>
                    <a:pt x="24" y="0"/>
                    <a:pt x="23" y="1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3"/>
                    <a:pt x="50" y="23"/>
                    <a:pt x="50" y="23"/>
                  </a:cubicBezTo>
                  <a:lnTo>
                    <a:pt x="4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9" name="ïṩḻíḋè"/>
            <p:cNvSpPr/>
            <p:nvPr/>
          </p:nvSpPr>
          <p:spPr bwMode="auto">
            <a:xfrm>
              <a:off x="7229581" y="4183069"/>
              <a:ext cx="37868" cy="79400"/>
            </a:xfrm>
            <a:custGeom>
              <a:avLst/>
              <a:gdLst>
                <a:gd name="T0" fmla="*/ 0 w 31"/>
                <a:gd name="T1" fmla="*/ 34 h 65"/>
                <a:gd name="T2" fmla="*/ 0 w 31"/>
                <a:gd name="T3" fmla="*/ 34 h 65"/>
                <a:gd name="T4" fmla="*/ 0 w 31"/>
                <a:gd name="T5" fmla="*/ 34 h 65"/>
                <a:gd name="T6" fmla="*/ 31 w 31"/>
                <a:gd name="T7" fmla="*/ 65 h 65"/>
                <a:gd name="T8" fmla="*/ 31 w 31"/>
                <a:gd name="T9" fmla="*/ 2 h 65"/>
                <a:gd name="T10" fmla="*/ 31 w 31"/>
                <a:gd name="T11" fmla="*/ 2 h 65"/>
                <a:gd name="T12" fmla="*/ 31 w 31"/>
                <a:gd name="T13" fmla="*/ 0 h 65"/>
                <a:gd name="T14" fmla="*/ 0 w 31"/>
                <a:gd name="T15" fmla="*/ 3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65">
                  <a:moveTo>
                    <a:pt x="0" y="34"/>
                  </a:moveTo>
                  <a:lnTo>
                    <a:pt x="0" y="34"/>
                  </a:lnTo>
                  <a:lnTo>
                    <a:pt x="0" y="34"/>
                  </a:lnTo>
                  <a:lnTo>
                    <a:pt x="31" y="65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1" y="0"/>
                  </a:lnTo>
                  <a:lnTo>
                    <a:pt x="0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0" name="işḻiḓe"/>
            <p:cNvSpPr/>
            <p:nvPr/>
          </p:nvSpPr>
          <p:spPr bwMode="auto">
            <a:xfrm>
              <a:off x="8005255" y="2824725"/>
              <a:ext cx="98944" cy="122153"/>
            </a:xfrm>
            <a:custGeom>
              <a:avLst/>
              <a:gdLst>
                <a:gd name="T0" fmla="*/ 0 w 81"/>
                <a:gd name="T1" fmla="*/ 0 h 100"/>
                <a:gd name="T2" fmla="*/ 0 w 81"/>
                <a:gd name="T3" fmla="*/ 100 h 100"/>
                <a:gd name="T4" fmla="*/ 42 w 81"/>
                <a:gd name="T5" fmla="*/ 71 h 100"/>
                <a:gd name="T6" fmla="*/ 81 w 81"/>
                <a:gd name="T7" fmla="*/ 100 h 100"/>
                <a:gd name="T8" fmla="*/ 81 w 81"/>
                <a:gd name="T9" fmla="*/ 0 h 100"/>
                <a:gd name="T10" fmla="*/ 0 w 81"/>
                <a:gd name="T11" fmla="*/ 0 h 100"/>
                <a:gd name="T12" fmla="*/ 63 w 81"/>
                <a:gd name="T13" fmla="*/ 46 h 100"/>
                <a:gd name="T14" fmla="*/ 19 w 81"/>
                <a:gd name="T15" fmla="*/ 46 h 100"/>
                <a:gd name="T16" fmla="*/ 19 w 81"/>
                <a:gd name="T17" fmla="*/ 42 h 100"/>
                <a:gd name="T18" fmla="*/ 63 w 81"/>
                <a:gd name="T19" fmla="*/ 42 h 100"/>
                <a:gd name="T20" fmla="*/ 63 w 81"/>
                <a:gd name="T21" fmla="*/ 46 h 100"/>
                <a:gd name="T22" fmla="*/ 63 w 81"/>
                <a:gd name="T23" fmla="*/ 29 h 100"/>
                <a:gd name="T24" fmla="*/ 19 w 81"/>
                <a:gd name="T25" fmla="*/ 29 h 100"/>
                <a:gd name="T26" fmla="*/ 19 w 81"/>
                <a:gd name="T27" fmla="*/ 25 h 100"/>
                <a:gd name="T28" fmla="*/ 63 w 81"/>
                <a:gd name="T29" fmla="*/ 25 h 100"/>
                <a:gd name="T30" fmla="*/ 63 w 81"/>
                <a:gd name="T31" fmla="*/ 2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1" h="100">
                  <a:moveTo>
                    <a:pt x="0" y="0"/>
                  </a:moveTo>
                  <a:lnTo>
                    <a:pt x="0" y="100"/>
                  </a:lnTo>
                  <a:lnTo>
                    <a:pt x="42" y="71"/>
                  </a:lnTo>
                  <a:lnTo>
                    <a:pt x="81" y="100"/>
                  </a:lnTo>
                  <a:lnTo>
                    <a:pt x="81" y="0"/>
                  </a:lnTo>
                  <a:lnTo>
                    <a:pt x="0" y="0"/>
                  </a:lnTo>
                  <a:close/>
                  <a:moveTo>
                    <a:pt x="63" y="46"/>
                  </a:moveTo>
                  <a:lnTo>
                    <a:pt x="19" y="46"/>
                  </a:lnTo>
                  <a:lnTo>
                    <a:pt x="19" y="42"/>
                  </a:lnTo>
                  <a:lnTo>
                    <a:pt x="63" y="42"/>
                  </a:lnTo>
                  <a:lnTo>
                    <a:pt x="63" y="46"/>
                  </a:lnTo>
                  <a:close/>
                  <a:moveTo>
                    <a:pt x="63" y="29"/>
                  </a:moveTo>
                  <a:lnTo>
                    <a:pt x="19" y="29"/>
                  </a:lnTo>
                  <a:lnTo>
                    <a:pt x="19" y="25"/>
                  </a:lnTo>
                  <a:lnTo>
                    <a:pt x="63" y="25"/>
                  </a:lnTo>
                  <a:lnTo>
                    <a:pt x="6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1" name="îšļidé"/>
            <p:cNvSpPr/>
            <p:nvPr/>
          </p:nvSpPr>
          <p:spPr bwMode="auto">
            <a:xfrm>
              <a:off x="7089106" y="3413504"/>
              <a:ext cx="119710" cy="106274"/>
            </a:xfrm>
            <a:custGeom>
              <a:avLst/>
              <a:gdLst>
                <a:gd name="T0" fmla="*/ 43 w 47"/>
                <a:gd name="T1" fmla="*/ 0 h 42"/>
                <a:gd name="T2" fmla="*/ 43 w 47"/>
                <a:gd name="T3" fmla="*/ 0 h 42"/>
                <a:gd name="T4" fmla="*/ 38 w 47"/>
                <a:gd name="T5" fmla="*/ 0 h 42"/>
                <a:gd name="T6" fmla="*/ 9 w 47"/>
                <a:gd name="T7" fmla="*/ 0 h 42"/>
                <a:gd name="T8" fmla="*/ 4 w 47"/>
                <a:gd name="T9" fmla="*/ 0 h 42"/>
                <a:gd name="T10" fmla="*/ 4 w 47"/>
                <a:gd name="T11" fmla="*/ 0 h 42"/>
                <a:gd name="T12" fmla="*/ 0 w 47"/>
                <a:gd name="T13" fmla="*/ 3 h 42"/>
                <a:gd name="T14" fmla="*/ 1 w 47"/>
                <a:gd name="T15" fmla="*/ 6 h 42"/>
                <a:gd name="T16" fmla="*/ 9 w 47"/>
                <a:gd name="T17" fmla="*/ 13 h 42"/>
                <a:gd name="T18" fmla="*/ 9 w 47"/>
                <a:gd name="T19" fmla="*/ 13 h 42"/>
                <a:gd name="T20" fmla="*/ 23 w 47"/>
                <a:gd name="T21" fmla="*/ 27 h 42"/>
                <a:gd name="T22" fmla="*/ 23 w 47"/>
                <a:gd name="T23" fmla="*/ 41 h 42"/>
                <a:gd name="T24" fmla="*/ 16 w 47"/>
                <a:gd name="T25" fmla="*/ 41 h 42"/>
                <a:gd name="T26" fmla="*/ 16 w 47"/>
                <a:gd name="T27" fmla="*/ 42 h 42"/>
                <a:gd name="T28" fmla="*/ 31 w 47"/>
                <a:gd name="T29" fmla="*/ 42 h 42"/>
                <a:gd name="T30" fmla="*/ 31 w 47"/>
                <a:gd name="T31" fmla="*/ 41 h 42"/>
                <a:gd name="T32" fmla="*/ 24 w 47"/>
                <a:gd name="T33" fmla="*/ 41 h 42"/>
                <a:gd name="T34" fmla="*/ 24 w 47"/>
                <a:gd name="T35" fmla="*/ 27 h 42"/>
                <a:gd name="T36" fmla="*/ 38 w 47"/>
                <a:gd name="T37" fmla="*/ 13 h 42"/>
                <a:gd name="T38" fmla="*/ 38 w 47"/>
                <a:gd name="T39" fmla="*/ 13 h 42"/>
                <a:gd name="T40" fmla="*/ 46 w 47"/>
                <a:gd name="T41" fmla="*/ 6 h 42"/>
                <a:gd name="T42" fmla="*/ 47 w 47"/>
                <a:gd name="T43" fmla="*/ 3 h 42"/>
                <a:gd name="T44" fmla="*/ 43 w 47"/>
                <a:gd name="T45" fmla="*/ 0 h 42"/>
                <a:gd name="T46" fmla="*/ 9 w 47"/>
                <a:gd name="T47" fmla="*/ 11 h 42"/>
                <a:gd name="T48" fmla="*/ 3 w 47"/>
                <a:gd name="T49" fmla="*/ 4 h 42"/>
                <a:gd name="T50" fmla="*/ 2 w 47"/>
                <a:gd name="T51" fmla="*/ 3 h 42"/>
                <a:gd name="T52" fmla="*/ 4 w 47"/>
                <a:gd name="T53" fmla="*/ 1 h 42"/>
                <a:gd name="T54" fmla="*/ 4 w 47"/>
                <a:gd name="T55" fmla="*/ 1 h 42"/>
                <a:gd name="T56" fmla="*/ 4 w 47"/>
                <a:gd name="T57" fmla="*/ 1 h 42"/>
                <a:gd name="T58" fmla="*/ 4 w 47"/>
                <a:gd name="T59" fmla="*/ 1 h 42"/>
                <a:gd name="T60" fmla="*/ 9 w 47"/>
                <a:gd name="T61" fmla="*/ 1 h 42"/>
                <a:gd name="T62" fmla="*/ 9 w 47"/>
                <a:gd name="T63" fmla="*/ 11 h 42"/>
                <a:gd name="T64" fmla="*/ 44 w 47"/>
                <a:gd name="T65" fmla="*/ 4 h 42"/>
                <a:gd name="T66" fmla="*/ 38 w 47"/>
                <a:gd name="T67" fmla="*/ 11 h 42"/>
                <a:gd name="T68" fmla="*/ 38 w 47"/>
                <a:gd name="T69" fmla="*/ 1 h 42"/>
                <a:gd name="T70" fmla="*/ 43 w 47"/>
                <a:gd name="T71" fmla="*/ 1 h 42"/>
                <a:gd name="T72" fmla="*/ 43 w 47"/>
                <a:gd name="T73" fmla="*/ 1 h 42"/>
                <a:gd name="T74" fmla="*/ 43 w 47"/>
                <a:gd name="T75" fmla="*/ 1 h 42"/>
                <a:gd name="T76" fmla="*/ 43 w 47"/>
                <a:gd name="T77" fmla="*/ 1 h 42"/>
                <a:gd name="T78" fmla="*/ 45 w 47"/>
                <a:gd name="T79" fmla="*/ 3 h 42"/>
                <a:gd name="T80" fmla="*/ 44 w 47"/>
                <a:gd name="T81" fmla="*/ 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7" h="42"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5"/>
                    <a:pt x="1" y="6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20"/>
                    <a:pt x="15" y="27"/>
                    <a:pt x="23" y="27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32" y="27"/>
                    <a:pt x="38" y="20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6" y="5"/>
                    <a:pt x="47" y="4"/>
                    <a:pt x="47" y="3"/>
                  </a:cubicBezTo>
                  <a:cubicBezTo>
                    <a:pt x="47" y="1"/>
                    <a:pt x="45" y="0"/>
                    <a:pt x="43" y="0"/>
                  </a:cubicBezTo>
                  <a:close/>
                  <a:moveTo>
                    <a:pt x="9" y="11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2"/>
                    <a:pt x="3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9" y="1"/>
                    <a:pt x="9" y="1"/>
                    <a:pt x="9" y="1"/>
                  </a:cubicBezTo>
                  <a:lnTo>
                    <a:pt x="9" y="11"/>
                  </a:lnTo>
                  <a:close/>
                  <a:moveTo>
                    <a:pt x="44" y="4"/>
                  </a:moveTo>
                  <a:cubicBezTo>
                    <a:pt x="38" y="11"/>
                    <a:pt x="38" y="11"/>
                    <a:pt x="38" y="1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1"/>
                    <a:pt x="45" y="2"/>
                    <a:pt x="45" y="3"/>
                  </a:cubicBezTo>
                  <a:cubicBezTo>
                    <a:pt x="45" y="4"/>
                    <a:pt x="45" y="4"/>
                    <a:pt x="4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2" name="íṡlíḑé"/>
            <p:cNvSpPr/>
            <p:nvPr/>
          </p:nvSpPr>
          <p:spPr bwMode="auto">
            <a:xfrm>
              <a:off x="6310989" y="3649260"/>
              <a:ext cx="116046" cy="108717"/>
            </a:xfrm>
            <a:custGeom>
              <a:avLst/>
              <a:gdLst>
                <a:gd name="T0" fmla="*/ 43 w 46"/>
                <a:gd name="T1" fmla="*/ 0 h 43"/>
                <a:gd name="T2" fmla="*/ 43 w 46"/>
                <a:gd name="T3" fmla="*/ 0 h 43"/>
                <a:gd name="T4" fmla="*/ 38 w 46"/>
                <a:gd name="T5" fmla="*/ 0 h 43"/>
                <a:gd name="T6" fmla="*/ 9 w 46"/>
                <a:gd name="T7" fmla="*/ 0 h 43"/>
                <a:gd name="T8" fmla="*/ 4 w 46"/>
                <a:gd name="T9" fmla="*/ 0 h 43"/>
                <a:gd name="T10" fmla="*/ 4 w 46"/>
                <a:gd name="T11" fmla="*/ 0 h 43"/>
                <a:gd name="T12" fmla="*/ 0 w 46"/>
                <a:gd name="T13" fmla="*/ 3 h 43"/>
                <a:gd name="T14" fmla="*/ 1 w 46"/>
                <a:gd name="T15" fmla="*/ 6 h 43"/>
                <a:gd name="T16" fmla="*/ 9 w 46"/>
                <a:gd name="T17" fmla="*/ 13 h 43"/>
                <a:gd name="T18" fmla="*/ 9 w 46"/>
                <a:gd name="T19" fmla="*/ 13 h 43"/>
                <a:gd name="T20" fmla="*/ 22 w 46"/>
                <a:gd name="T21" fmla="*/ 27 h 43"/>
                <a:gd name="T22" fmla="*/ 22 w 46"/>
                <a:gd name="T23" fmla="*/ 41 h 43"/>
                <a:gd name="T24" fmla="*/ 16 w 46"/>
                <a:gd name="T25" fmla="*/ 41 h 43"/>
                <a:gd name="T26" fmla="*/ 16 w 46"/>
                <a:gd name="T27" fmla="*/ 43 h 43"/>
                <a:gd name="T28" fmla="*/ 31 w 46"/>
                <a:gd name="T29" fmla="*/ 43 h 43"/>
                <a:gd name="T30" fmla="*/ 31 w 46"/>
                <a:gd name="T31" fmla="*/ 41 h 43"/>
                <a:gd name="T32" fmla="*/ 24 w 46"/>
                <a:gd name="T33" fmla="*/ 41 h 43"/>
                <a:gd name="T34" fmla="*/ 24 w 46"/>
                <a:gd name="T35" fmla="*/ 27 h 43"/>
                <a:gd name="T36" fmla="*/ 38 w 46"/>
                <a:gd name="T37" fmla="*/ 13 h 43"/>
                <a:gd name="T38" fmla="*/ 38 w 46"/>
                <a:gd name="T39" fmla="*/ 13 h 43"/>
                <a:gd name="T40" fmla="*/ 45 w 46"/>
                <a:gd name="T41" fmla="*/ 6 h 43"/>
                <a:gd name="T42" fmla="*/ 46 w 46"/>
                <a:gd name="T43" fmla="*/ 3 h 43"/>
                <a:gd name="T44" fmla="*/ 43 w 46"/>
                <a:gd name="T45" fmla="*/ 0 h 43"/>
                <a:gd name="T46" fmla="*/ 9 w 46"/>
                <a:gd name="T47" fmla="*/ 11 h 43"/>
                <a:gd name="T48" fmla="*/ 2 w 46"/>
                <a:gd name="T49" fmla="*/ 4 h 43"/>
                <a:gd name="T50" fmla="*/ 2 w 46"/>
                <a:gd name="T51" fmla="*/ 3 h 43"/>
                <a:gd name="T52" fmla="*/ 4 w 46"/>
                <a:gd name="T53" fmla="*/ 2 h 43"/>
                <a:gd name="T54" fmla="*/ 4 w 46"/>
                <a:gd name="T55" fmla="*/ 2 h 43"/>
                <a:gd name="T56" fmla="*/ 4 w 46"/>
                <a:gd name="T57" fmla="*/ 2 h 43"/>
                <a:gd name="T58" fmla="*/ 4 w 46"/>
                <a:gd name="T59" fmla="*/ 2 h 43"/>
                <a:gd name="T60" fmla="*/ 9 w 46"/>
                <a:gd name="T61" fmla="*/ 2 h 43"/>
                <a:gd name="T62" fmla="*/ 9 w 46"/>
                <a:gd name="T63" fmla="*/ 11 h 43"/>
                <a:gd name="T64" fmla="*/ 44 w 46"/>
                <a:gd name="T65" fmla="*/ 4 h 43"/>
                <a:gd name="T66" fmla="*/ 38 w 46"/>
                <a:gd name="T67" fmla="*/ 11 h 43"/>
                <a:gd name="T68" fmla="*/ 38 w 46"/>
                <a:gd name="T69" fmla="*/ 2 h 43"/>
                <a:gd name="T70" fmla="*/ 43 w 46"/>
                <a:gd name="T71" fmla="*/ 2 h 43"/>
                <a:gd name="T72" fmla="*/ 43 w 46"/>
                <a:gd name="T73" fmla="*/ 2 h 43"/>
                <a:gd name="T74" fmla="*/ 43 w 46"/>
                <a:gd name="T75" fmla="*/ 2 h 43"/>
                <a:gd name="T76" fmla="*/ 43 w 46"/>
                <a:gd name="T77" fmla="*/ 2 h 43"/>
                <a:gd name="T78" fmla="*/ 45 w 46"/>
                <a:gd name="T79" fmla="*/ 3 h 43"/>
                <a:gd name="T80" fmla="*/ 44 w 46"/>
                <a:gd name="T81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" h="43"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5"/>
                    <a:pt x="1" y="6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20"/>
                    <a:pt x="15" y="27"/>
                    <a:pt x="22" y="27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32" y="27"/>
                    <a:pt x="38" y="20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6" y="5"/>
                    <a:pt x="46" y="4"/>
                    <a:pt x="46" y="3"/>
                  </a:cubicBezTo>
                  <a:cubicBezTo>
                    <a:pt x="46" y="1"/>
                    <a:pt x="45" y="0"/>
                    <a:pt x="43" y="0"/>
                  </a:cubicBezTo>
                  <a:close/>
                  <a:moveTo>
                    <a:pt x="9" y="11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9" y="2"/>
                    <a:pt x="9" y="2"/>
                    <a:pt x="9" y="2"/>
                  </a:cubicBezTo>
                  <a:lnTo>
                    <a:pt x="9" y="11"/>
                  </a:lnTo>
                  <a:close/>
                  <a:moveTo>
                    <a:pt x="44" y="4"/>
                  </a:moveTo>
                  <a:cubicBezTo>
                    <a:pt x="38" y="11"/>
                    <a:pt x="38" y="11"/>
                    <a:pt x="38" y="11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4" y="2"/>
                    <a:pt x="45" y="2"/>
                    <a:pt x="45" y="3"/>
                  </a:cubicBezTo>
                  <a:cubicBezTo>
                    <a:pt x="45" y="4"/>
                    <a:pt x="45" y="4"/>
                    <a:pt x="4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3" name="işľíḑe"/>
            <p:cNvSpPr/>
            <p:nvPr/>
          </p:nvSpPr>
          <p:spPr bwMode="auto">
            <a:xfrm>
              <a:off x="5635482" y="4003504"/>
              <a:ext cx="116046" cy="108717"/>
            </a:xfrm>
            <a:custGeom>
              <a:avLst/>
              <a:gdLst>
                <a:gd name="T0" fmla="*/ 43 w 46"/>
                <a:gd name="T1" fmla="*/ 0 h 43"/>
                <a:gd name="T2" fmla="*/ 43 w 46"/>
                <a:gd name="T3" fmla="*/ 0 h 43"/>
                <a:gd name="T4" fmla="*/ 38 w 46"/>
                <a:gd name="T5" fmla="*/ 0 h 43"/>
                <a:gd name="T6" fmla="*/ 9 w 46"/>
                <a:gd name="T7" fmla="*/ 0 h 43"/>
                <a:gd name="T8" fmla="*/ 4 w 46"/>
                <a:gd name="T9" fmla="*/ 0 h 43"/>
                <a:gd name="T10" fmla="*/ 3 w 46"/>
                <a:gd name="T11" fmla="*/ 0 h 43"/>
                <a:gd name="T12" fmla="*/ 0 w 46"/>
                <a:gd name="T13" fmla="*/ 3 h 43"/>
                <a:gd name="T14" fmla="*/ 1 w 46"/>
                <a:gd name="T15" fmla="*/ 6 h 43"/>
                <a:gd name="T16" fmla="*/ 9 w 46"/>
                <a:gd name="T17" fmla="*/ 13 h 43"/>
                <a:gd name="T18" fmla="*/ 9 w 46"/>
                <a:gd name="T19" fmla="*/ 13 h 43"/>
                <a:gd name="T20" fmla="*/ 22 w 46"/>
                <a:gd name="T21" fmla="*/ 27 h 43"/>
                <a:gd name="T22" fmla="*/ 22 w 46"/>
                <a:gd name="T23" fmla="*/ 41 h 43"/>
                <a:gd name="T24" fmla="*/ 15 w 46"/>
                <a:gd name="T25" fmla="*/ 41 h 43"/>
                <a:gd name="T26" fmla="*/ 15 w 46"/>
                <a:gd name="T27" fmla="*/ 43 h 43"/>
                <a:gd name="T28" fmla="*/ 31 w 46"/>
                <a:gd name="T29" fmla="*/ 43 h 43"/>
                <a:gd name="T30" fmla="*/ 31 w 46"/>
                <a:gd name="T31" fmla="*/ 41 h 43"/>
                <a:gd name="T32" fmla="*/ 24 w 46"/>
                <a:gd name="T33" fmla="*/ 41 h 43"/>
                <a:gd name="T34" fmla="*/ 24 w 46"/>
                <a:gd name="T35" fmla="*/ 27 h 43"/>
                <a:gd name="T36" fmla="*/ 38 w 46"/>
                <a:gd name="T37" fmla="*/ 13 h 43"/>
                <a:gd name="T38" fmla="*/ 38 w 46"/>
                <a:gd name="T39" fmla="*/ 13 h 43"/>
                <a:gd name="T40" fmla="*/ 45 w 46"/>
                <a:gd name="T41" fmla="*/ 6 h 43"/>
                <a:gd name="T42" fmla="*/ 46 w 46"/>
                <a:gd name="T43" fmla="*/ 3 h 43"/>
                <a:gd name="T44" fmla="*/ 43 w 46"/>
                <a:gd name="T45" fmla="*/ 0 h 43"/>
                <a:gd name="T46" fmla="*/ 9 w 46"/>
                <a:gd name="T47" fmla="*/ 11 h 43"/>
                <a:gd name="T48" fmla="*/ 2 w 46"/>
                <a:gd name="T49" fmla="*/ 5 h 43"/>
                <a:gd name="T50" fmla="*/ 2 w 46"/>
                <a:gd name="T51" fmla="*/ 3 h 43"/>
                <a:gd name="T52" fmla="*/ 3 w 46"/>
                <a:gd name="T53" fmla="*/ 2 h 43"/>
                <a:gd name="T54" fmla="*/ 3 w 46"/>
                <a:gd name="T55" fmla="*/ 2 h 43"/>
                <a:gd name="T56" fmla="*/ 4 w 46"/>
                <a:gd name="T57" fmla="*/ 2 h 43"/>
                <a:gd name="T58" fmla="*/ 4 w 46"/>
                <a:gd name="T59" fmla="*/ 2 h 43"/>
                <a:gd name="T60" fmla="*/ 9 w 46"/>
                <a:gd name="T61" fmla="*/ 2 h 43"/>
                <a:gd name="T62" fmla="*/ 9 w 46"/>
                <a:gd name="T63" fmla="*/ 11 h 43"/>
                <a:gd name="T64" fmla="*/ 44 w 46"/>
                <a:gd name="T65" fmla="*/ 5 h 43"/>
                <a:gd name="T66" fmla="*/ 38 w 46"/>
                <a:gd name="T67" fmla="*/ 11 h 43"/>
                <a:gd name="T68" fmla="*/ 38 w 46"/>
                <a:gd name="T69" fmla="*/ 2 h 43"/>
                <a:gd name="T70" fmla="*/ 43 w 46"/>
                <a:gd name="T71" fmla="*/ 2 h 43"/>
                <a:gd name="T72" fmla="*/ 43 w 46"/>
                <a:gd name="T73" fmla="*/ 2 h 43"/>
                <a:gd name="T74" fmla="*/ 43 w 46"/>
                <a:gd name="T75" fmla="*/ 2 h 43"/>
                <a:gd name="T76" fmla="*/ 43 w 46"/>
                <a:gd name="T77" fmla="*/ 2 h 43"/>
                <a:gd name="T78" fmla="*/ 44 w 46"/>
                <a:gd name="T79" fmla="*/ 3 h 43"/>
                <a:gd name="T80" fmla="*/ 44 w 46"/>
                <a:gd name="T81" fmla="*/ 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" h="43"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4"/>
                    <a:pt x="0" y="5"/>
                    <a:pt x="1" y="6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21"/>
                    <a:pt x="15" y="27"/>
                    <a:pt x="22" y="27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32" y="27"/>
                    <a:pt x="38" y="21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6" y="5"/>
                    <a:pt x="46" y="4"/>
                    <a:pt x="46" y="3"/>
                  </a:cubicBezTo>
                  <a:cubicBezTo>
                    <a:pt x="46" y="2"/>
                    <a:pt x="45" y="0"/>
                    <a:pt x="43" y="0"/>
                  </a:cubicBezTo>
                  <a:close/>
                  <a:moveTo>
                    <a:pt x="9" y="11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9" y="2"/>
                    <a:pt x="9" y="2"/>
                    <a:pt x="9" y="2"/>
                  </a:cubicBezTo>
                  <a:lnTo>
                    <a:pt x="9" y="11"/>
                  </a:lnTo>
                  <a:close/>
                  <a:moveTo>
                    <a:pt x="44" y="5"/>
                  </a:moveTo>
                  <a:cubicBezTo>
                    <a:pt x="38" y="11"/>
                    <a:pt x="38" y="11"/>
                    <a:pt x="38" y="11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4" y="2"/>
                    <a:pt x="44" y="2"/>
                    <a:pt x="44" y="3"/>
                  </a:cubicBezTo>
                  <a:cubicBezTo>
                    <a:pt x="44" y="4"/>
                    <a:pt x="44" y="4"/>
                    <a:pt x="4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4" name="îṡlíḓê"/>
            <p:cNvSpPr/>
            <p:nvPr/>
          </p:nvSpPr>
          <p:spPr bwMode="auto">
            <a:xfrm>
              <a:off x="5927428" y="3058038"/>
              <a:ext cx="116046" cy="109938"/>
            </a:xfrm>
            <a:custGeom>
              <a:avLst/>
              <a:gdLst>
                <a:gd name="T0" fmla="*/ 43 w 46"/>
                <a:gd name="T1" fmla="*/ 0 h 43"/>
                <a:gd name="T2" fmla="*/ 43 w 46"/>
                <a:gd name="T3" fmla="*/ 0 h 43"/>
                <a:gd name="T4" fmla="*/ 38 w 46"/>
                <a:gd name="T5" fmla="*/ 0 h 43"/>
                <a:gd name="T6" fmla="*/ 9 w 46"/>
                <a:gd name="T7" fmla="*/ 0 h 43"/>
                <a:gd name="T8" fmla="*/ 4 w 46"/>
                <a:gd name="T9" fmla="*/ 0 h 43"/>
                <a:gd name="T10" fmla="*/ 4 w 46"/>
                <a:gd name="T11" fmla="*/ 0 h 43"/>
                <a:gd name="T12" fmla="*/ 0 w 46"/>
                <a:gd name="T13" fmla="*/ 3 h 43"/>
                <a:gd name="T14" fmla="*/ 1 w 46"/>
                <a:gd name="T15" fmla="*/ 6 h 43"/>
                <a:gd name="T16" fmla="*/ 9 w 46"/>
                <a:gd name="T17" fmla="*/ 13 h 43"/>
                <a:gd name="T18" fmla="*/ 9 w 46"/>
                <a:gd name="T19" fmla="*/ 13 h 43"/>
                <a:gd name="T20" fmla="*/ 22 w 46"/>
                <a:gd name="T21" fmla="*/ 27 h 43"/>
                <a:gd name="T22" fmla="*/ 22 w 46"/>
                <a:gd name="T23" fmla="*/ 41 h 43"/>
                <a:gd name="T24" fmla="*/ 16 w 46"/>
                <a:gd name="T25" fmla="*/ 41 h 43"/>
                <a:gd name="T26" fmla="*/ 16 w 46"/>
                <a:gd name="T27" fmla="*/ 43 h 43"/>
                <a:gd name="T28" fmla="*/ 31 w 46"/>
                <a:gd name="T29" fmla="*/ 43 h 43"/>
                <a:gd name="T30" fmla="*/ 31 w 46"/>
                <a:gd name="T31" fmla="*/ 41 h 43"/>
                <a:gd name="T32" fmla="*/ 24 w 46"/>
                <a:gd name="T33" fmla="*/ 41 h 43"/>
                <a:gd name="T34" fmla="*/ 24 w 46"/>
                <a:gd name="T35" fmla="*/ 27 h 43"/>
                <a:gd name="T36" fmla="*/ 38 w 46"/>
                <a:gd name="T37" fmla="*/ 13 h 43"/>
                <a:gd name="T38" fmla="*/ 38 w 46"/>
                <a:gd name="T39" fmla="*/ 13 h 43"/>
                <a:gd name="T40" fmla="*/ 45 w 46"/>
                <a:gd name="T41" fmla="*/ 6 h 43"/>
                <a:gd name="T42" fmla="*/ 46 w 46"/>
                <a:gd name="T43" fmla="*/ 3 h 43"/>
                <a:gd name="T44" fmla="*/ 43 w 46"/>
                <a:gd name="T45" fmla="*/ 0 h 43"/>
                <a:gd name="T46" fmla="*/ 9 w 46"/>
                <a:gd name="T47" fmla="*/ 11 h 43"/>
                <a:gd name="T48" fmla="*/ 2 w 46"/>
                <a:gd name="T49" fmla="*/ 5 h 43"/>
                <a:gd name="T50" fmla="*/ 2 w 46"/>
                <a:gd name="T51" fmla="*/ 3 h 43"/>
                <a:gd name="T52" fmla="*/ 3 w 46"/>
                <a:gd name="T53" fmla="*/ 2 h 43"/>
                <a:gd name="T54" fmla="*/ 4 w 46"/>
                <a:gd name="T55" fmla="*/ 2 h 43"/>
                <a:gd name="T56" fmla="*/ 4 w 46"/>
                <a:gd name="T57" fmla="*/ 2 h 43"/>
                <a:gd name="T58" fmla="*/ 4 w 46"/>
                <a:gd name="T59" fmla="*/ 2 h 43"/>
                <a:gd name="T60" fmla="*/ 9 w 46"/>
                <a:gd name="T61" fmla="*/ 2 h 43"/>
                <a:gd name="T62" fmla="*/ 9 w 46"/>
                <a:gd name="T63" fmla="*/ 11 h 43"/>
                <a:gd name="T64" fmla="*/ 44 w 46"/>
                <a:gd name="T65" fmla="*/ 5 h 43"/>
                <a:gd name="T66" fmla="*/ 38 w 46"/>
                <a:gd name="T67" fmla="*/ 11 h 43"/>
                <a:gd name="T68" fmla="*/ 38 w 46"/>
                <a:gd name="T69" fmla="*/ 2 h 43"/>
                <a:gd name="T70" fmla="*/ 43 w 46"/>
                <a:gd name="T71" fmla="*/ 2 h 43"/>
                <a:gd name="T72" fmla="*/ 43 w 46"/>
                <a:gd name="T73" fmla="*/ 2 h 43"/>
                <a:gd name="T74" fmla="*/ 43 w 46"/>
                <a:gd name="T75" fmla="*/ 2 h 43"/>
                <a:gd name="T76" fmla="*/ 43 w 46"/>
                <a:gd name="T77" fmla="*/ 2 h 43"/>
                <a:gd name="T78" fmla="*/ 45 w 46"/>
                <a:gd name="T79" fmla="*/ 3 h 43"/>
                <a:gd name="T80" fmla="*/ 44 w 46"/>
                <a:gd name="T81" fmla="*/ 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" h="43"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4"/>
                    <a:pt x="1" y="5"/>
                    <a:pt x="1" y="6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21"/>
                    <a:pt x="15" y="27"/>
                    <a:pt x="22" y="27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32" y="27"/>
                    <a:pt x="38" y="21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6" y="5"/>
                    <a:pt x="46" y="4"/>
                    <a:pt x="46" y="3"/>
                  </a:cubicBezTo>
                  <a:cubicBezTo>
                    <a:pt x="46" y="2"/>
                    <a:pt x="45" y="0"/>
                    <a:pt x="43" y="0"/>
                  </a:cubicBezTo>
                  <a:close/>
                  <a:moveTo>
                    <a:pt x="9" y="11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3" y="2"/>
                    <a:pt x="3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9" y="2"/>
                    <a:pt x="9" y="2"/>
                    <a:pt x="9" y="2"/>
                  </a:cubicBezTo>
                  <a:lnTo>
                    <a:pt x="9" y="11"/>
                  </a:lnTo>
                  <a:close/>
                  <a:moveTo>
                    <a:pt x="44" y="5"/>
                  </a:moveTo>
                  <a:cubicBezTo>
                    <a:pt x="38" y="11"/>
                    <a:pt x="38" y="11"/>
                    <a:pt x="38" y="11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4" y="2"/>
                    <a:pt x="45" y="3"/>
                    <a:pt x="45" y="3"/>
                  </a:cubicBezTo>
                  <a:cubicBezTo>
                    <a:pt x="45" y="4"/>
                    <a:pt x="44" y="4"/>
                    <a:pt x="4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5" name="îŝ1íḑé"/>
            <p:cNvSpPr/>
            <p:nvPr/>
          </p:nvSpPr>
          <p:spPr bwMode="auto">
            <a:xfrm>
              <a:off x="7326083" y="3668804"/>
              <a:ext cx="177123" cy="157578"/>
            </a:xfrm>
            <a:custGeom>
              <a:avLst/>
              <a:gdLst>
                <a:gd name="T0" fmla="*/ 145 w 145"/>
                <a:gd name="T1" fmla="*/ 100 h 129"/>
                <a:gd name="T2" fmla="*/ 145 w 145"/>
                <a:gd name="T3" fmla="*/ 0 h 129"/>
                <a:gd name="T4" fmla="*/ 0 w 145"/>
                <a:gd name="T5" fmla="*/ 0 h 129"/>
                <a:gd name="T6" fmla="*/ 0 w 145"/>
                <a:gd name="T7" fmla="*/ 100 h 129"/>
                <a:gd name="T8" fmla="*/ 70 w 145"/>
                <a:gd name="T9" fmla="*/ 100 h 129"/>
                <a:gd name="T10" fmla="*/ 70 w 145"/>
                <a:gd name="T11" fmla="*/ 123 h 129"/>
                <a:gd name="T12" fmla="*/ 49 w 145"/>
                <a:gd name="T13" fmla="*/ 123 h 129"/>
                <a:gd name="T14" fmla="*/ 49 w 145"/>
                <a:gd name="T15" fmla="*/ 129 h 129"/>
                <a:gd name="T16" fmla="*/ 95 w 145"/>
                <a:gd name="T17" fmla="*/ 129 h 129"/>
                <a:gd name="T18" fmla="*/ 95 w 145"/>
                <a:gd name="T19" fmla="*/ 123 h 129"/>
                <a:gd name="T20" fmla="*/ 74 w 145"/>
                <a:gd name="T21" fmla="*/ 123 h 129"/>
                <a:gd name="T22" fmla="*/ 74 w 145"/>
                <a:gd name="T23" fmla="*/ 100 h 129"/>
                <a:gd name="T24" fmla="*/ 145 w 145"/>
                <a:gd name="T25" fmla="*/ 10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5" h="129">
                  <a:moveTo>
                    <a:pt x="145" y="100"/>
                  </a:moveTo>
                  <a:lnTo>
                    <a:pt x="145" y="0"/>
                  </a:lnTo>
                  <a:lnTo>
                    <a:pt x="0" y="0"/>
                  </a:lnTo>
                  <a:lnTo>
                    <a:pt x="0" y="100"/>
                  </a:lnTo>
                  <a:lnTo>
                    <a:pt x="70" y="100"/>
                  </a:lnTo>
                  <a:lnTo>
                    <a:pt x="70" y="123"/>
                  </a:lnTo>
                  <a:lnTo>
                    <a:pt x="49" y="123"/>
                  </a:lnTo>
                  <a:lnTo>
                    <a:pt x="49" y="129"/>
                  </a:lnTo>
                  <a:lnTo>
                    <a:pt x="95" y="129"/>
                  </a:lnTo>
                  <a:lnTo>
                    <a:pt x="95" y="123"/>
                  </a:lnTo>
                  <a:lnTo>
                    <a:pt x="74" y="123"/>
                  </a:lnTo>
                  <a:lnTo>
                    <a:pt x="74" y="100"/>
                  </a:lnTo>
                  <a:lnTo>
                    <a:pt x="145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6" name="ï$1îďé"/>
            <p:cNvSpPr/>
            <p:nvPr/>
          </p:nvSpPr>
          <p:spPr bwMode="auto">
            <a:xfrm>
              <a:off x="8315524" y="3395181"/>
              <a:ext cx="37868" cy="378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7" name="ïṥļïďê"/>
            <p:cNvSpPr/>
            <p:nvPr/>
          </p:nvSpPr>
          <p:spPr bwMode="auto">
            <a:xfrm>
              <a:off x="8468215" y="3395181"/>
              <a:ext cx="37868" cy="378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8" name="îṣḷíḋè"/>
            <p:cNvSpPr/>
            <p:nvPr/>
          </p:nvSpPr>
          <p:spPr bwMode="auto">
            <a:xfrm>
              <a:off x="8391259" y="3395181"/>
              <a:ext cx="37868" cy="378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9" name="ïŝľîḑè"/>
            <p:cNvSpPr/>
            <p:nvPr/>
          </p:nvSpPr>
          <p:spPr bwMode="auto">
            <a:xfrm>
              <a:off x="7924634" y="2493690"/>
              <a:ext cx="127039" cy="120932"/>
            </a:xfrm>
            <a:custGeom>
              <a:avLst/>
              <a:gdLst>
                <a:gd name="T0" fmla="*/ 50 w 50"/>
                <a:gd name="T1" fmla="*/ 13 h 48"/>
                <a:gd name="T2" fmla="*/ 12 w 50"/>
                <a:gd name="T3" fmla="*/ 13 h 48"/>
                <a:gd name="T4" fmla="*/ 9 w 50"/>
                <a:gd name="T5" fmla="*/ 0 h 48"/>
                <a:gd name="T6" fmla="*/ 0 w 50"/>
                <a:gd name="T7" fmla="*/ 0 h 48"/>
                <a:gd name="T8" fmla="*/ 0 w 50"/>
                <a:gd name="T9" fmla="*/ 2 h 48"/>
                <a:gd name="T10" fmla="*/ 8 w 50"/>
                <a:gd name="T11" fmla="*/ 2 h 48"/>
                <a:gd name="T12" fmla="*/ 16 w 50"/>
                <a:gd name="T13" fmla="*/ 39 h 48"/>
                <a:gd name="T14" fmla="*/ 13 w 50"/>
                <a:gd name="T15" fmla="*/ 43 h 48"/>
                <a:gd name="T16" fmla="*/ 18 w 50"/>
                <a:gd name="T17" fmla="*/ 48 h 48"/>
                <a:gd name="T18" fmla="*/ 22 w 50"/>
                <a:gd name="T19" fmla="*/ 43 h 48"/>
                <a:gd name="T20" fmla="*/ 21 w 50"/>
                <a:gd name="T21" fmla="*/ 40 h 48"/>
                <a:gd name="T22" fmla="*/ 34 w 50"/>
                <a:gd name="T23" fmla="*/ 40 h 48"/>
                <a:gd name="T24" fmla="*/ 33 w 50"/>
                <a:gd name="T25" fmla="*/ 43 h 48"/>
                <a:gd name="T26" fmla="*/ 38 w 50"/>
                <a:gd name="T27" fmla="*/ 48 h 48"/>
                <a:gd name="T28" fmla="*/ 42 w 50"/>
                <a:gd name="T29" fmla="*/ 43 h 48"/>
                <a:gd name="T30" fmla="*/ 38 w 50"/>
                <a:gd name="T31" fmla="*/ 38 h 48"/>
                <a:gd name="T32" fmla="*/ 18 w 50"/>
                <a:gd name="T33" fmla="*/ 38 h 48"/>
                <a:gd name="T34" fmla="*/ 17 w 50"/>
                <a:gd name="T35" fmla="*/ 35 h 48"/>
                <a:gd name="T36" fmla="*/ 43 w 50"/>
                <a:gd name="T37" fmla="*/ 35 h 48"/>
                <a:gd name="T38" fmla="*/ 50 w 50"/>
                <a:gd name="T39" fmla="*/ 13 h 48"/>
                <a:gd name="T40" fmla="*/ 38 w 50"/>
                <a:gd name="T41" fmla="*/ 40 h 48"/>
                <a:gd name="T42" fmla="*/ 40 w 50"/>
                <a:gd name="T43" fmla="*/ 43 h 48"/>
                <a:gd name="T44" fmla="*/ 38 w 50"/>
                <a:gd name="T45" fmla="*/ 46 h 48"/>
                <a:gd name="T46" fmla="*/ 35 w 50"/>
                <a:gd name="T47" fmla="*/ 43 h 48"/>
                <a:gd name="T48" fmla="*/ 38 w 50"/>
                <a:gd name="T49" fmla="*/ 40 h 48"/>
                <a:gd name="T50" fmla="*/ 18 w 50"/>
                <a:gd name="T51" fmla="*/ 40 h 48"/>
                <a:gd name="T52" fmla="*/ 20 w 50"/>
                <a:gd name="T53" fmla="*/ 43 h 48"/>
                <a:gd name="T54" fmla="*/ 18 w 50"/>
                <a:gd name="T55" fmla="*/ 46 h 48"/>
                <a:gd name="T56" fmla="*/ 15 w 50"/>
                <a:gd name="T57" fmla="*/ 43 h 48"/>
                <a:gd name="T58" fmla="*/ 18 w 50"/>
                <a:gd name="T59" fmla="*/ 4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0" h="48">
                  <a:moveTo>
                    <a:pt x="50" y="13"/>
                  </a:moveTo>
                  <a:cubicBezTo>
                    <a:pt x="12" y="13"/>
                    <a:pt x="12" y="13"/>
                    <a:pt x="12" y="1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5" y="39"/>
                    <a:pt x="13" y="41"/>
                    <a:pt x="13" y="43"/>
                  </a:cubicBezTo>
                  <a:cubicBezTo>
                    <a:pt x="13" y="45"/>
                    <a:pt x="15" y="48"/>
                    <a:pt x="18" y="48"/>
                  </a:cubicBezTo>
                  <a:cubicBezTo>
                    <a:pt x="20" y="48"/>
                    <a:pt x="22" y="45"/>
                    <a:pt x="22" y="43"/>
                  </a:cubicBezTo>
                  <a:cubicBezTo>
                    <a:pt x="22" y="42"/>
                    <a:pt x="22" y="41"/>
                    <a:pt x="21" y="40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3" y="41"/>
                    <a:pt x="33" y="42"/>
                    <a:pt x="33" y="43"/>
                  </a:cubicBezTo>
                  <a:cubicBezTo>
                    <a:pt x="33" y="45"/>
                    <a:pt x="35" y="48"/>
                    <a:pt x="38" y="48"/>
                  </a:cubicBezTo>
                  <a:cubicBezTo>
                    <a:pt x="40" y="48"/>
                    <a:pt x="42" y="45"/>
                    <a:pt x="42" y="43"/>
                  </a:cubicBezTo>
                  <a:cubicBezTo>
                    <a:pt x="42" y="40"/>
                    <a:pt x="40" y="38"/>
                    <a:pt x="38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43" y="35"/>
                    <a:pt x="43" y="35"/>
                    <a:pt x="43" y="35"/>
                  </a:cubicBezTo>
                  <a:lnTo>
                    <a:pt x="50" y="13"/>
                  </a:lnTo>
                  <a:close/>
                  <a:moveTo>
                    <a:pt x="38" y="40"/>
                  </a:moveTo>
                  <a:cubicBezTo>
                    <a:pt x="39" y="40"/>
                    <a:pt x="40" y="41"/>
                    <a:pt x="40" y="43"/>
                  </a:cubicBezTo>
                  <a:cubicBezTo>
                    <a:pt x="40" y="44"/>
                    <a:pt x="39" y="46"/>
                    <a:pt x="38" y="46"/>
                  </a:cubicBezTo>
                  <a:cubicBezTo>
                    <a:pt x="36" y="46"/>
                    <a:pt x="35" y="44"/>
                    <a:pt x="35" y="43"/>
                  </a:cubicBezTo>
                  <a:cubicBezTo>
                    <a:pt x="35" y="41"/>
                    <a:pt x="36" y="40"/>
                    <a:pt x="38" y="40"/>
                  </a:cubicBezTo>
                  <a:close/>
                  <a:moveTo>
                    <a:pt x="18" y="40"/>
                  </a:moveTo>
                  <a:cubicBezTo>
                    <a:pt x="19" y="40"/>
                    <a:pt x="20" y="41"/>
                    <a:pt x="20" y="43"/>
                  </a:cubicBezTo>
                  <a:cubicBezTo>
                    <a:pt x="20" y="44"/>
                    <a:pt x="19" y="46"/>
                    <a:pt x="18" y="46"/>
                  </a:cubicBezTo>
                  <a:cubicBezTo>
                    <a:pt x="16" y="46"/>
                    <a:pt x="15" y="44"/>
                    <a:pt x="15" y="43"/>
                  </a:cubicBezTo>
                  <a:cubicBezTo>
                    <a:pt x="15" y="41"/>
                    <a:pt x="16" y="40"/>
                    <a:pt x="1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0" name="ïs1îḑè"/>
            <p:cNvSpPr/>
            <p:nvPr/>
          </p:nvSpPr>
          <p:spPr bwMode="auto">
            <a:xfrm>
              <a:off x="8713743" y="3185078"/>
              <a:ext cx="84286" cy="354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1" name="íşḻîḍè"/>
            <p:cNvSpPr/>
            <p:nvPr/>
          </p:nvSpPr>
          <p:spPr bwMode="auto">
            <a:xfrm>
              <a:off x="8713743" y="3251040"/>
              <a:ext cx="84286" cy="28096"/>
            </a:xfrm>
            <a:custGeom>
              <a:avLst/>
              <a:gdLst>
                <a:gd name="T0" fmla="*/ 0 w 33"/>
                <a:gd name="T1" fmla="*/ 0 h 11"/>
                <a:gd name="T2" fmla="*/ 0 w 33"/>
                <a:gd name="T3" fmla="*/ 3 h 11"/>
                <a:gd name="T4" fmla="*/ 0 w 33"/>
                <a:gd name="T5" fmla="*/ 4 h 11"/>
                <a:gd name="T6" fmla="*/ 17 w 33"/>
                <a:gd name="T7" fmla="*/ 11 h 11"/>
                <a:gd name="T8" fmla="*/ 33 w 33"/>
                <a:gd name="T9" fmla="*/ 4 h 11"/>
                <a:gd name="T10" fmla="*/ 33 w 33"/>
                <a:gd name="T11" fmla="*/ 3 h 11"/>
                <a:gd name="T12" fmla="*/ 33 w 33"/>
                <a:gd name="T13" fmla="*/ 0 h 11"/>
                <a:gd name="T14" fmla="*/ 17 w 33"/>
                <a:gd name="T15" fmla="*/ 5 h 11"/>
                <a:gd name="T16" fmla="*/ 0 w 33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11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8"/>
                    <a:pt x="7" y="11"/>
                    <a:pt x="17" y="11"/>
                  </a:cubicBezTo>
                  <a:cubicBezTo>
                    <a:pt x="26" y="11"/>
                    <a:pt x="33" y="8"/>
                    <a:pt x="33" y="4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0" y="3"/>
                    <a:pt x="24" y="5"/>
                    <a:pt x="17" y="5"/>
                  </a:cubicBezTo>
                  <a:cubicBezTo>
                    <a:pt x="9" y="5"/>
                    <a:pt x="3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2" name="îṩ1ïḓe"/>
            <p:cNvSpPr/>
            <p:nvPr/>
          </p:nvSpPr>
          <p:spPr bwMode="auto">
            <a:xfrm>
              <a:off x="8713743" y="3230274"/>
              <a:ext cx="84286" cy="30539"/>
            </a:xfrm>
            <a:custGeom>
              <a:avLst/>
              <a:gdLst>
                <a:gd name="T0" fmla="*/ 0 w 33"/>
                <a:gd name="T1" fmla="*/ 0 h 12"/>
                <a:gd name="T2" fmla="*/ 0 w 33"/>
                <a:gd name="T3" fmla="*/ 2 h 12"/>
                <a:gd name="T4" fmla="*/ 0 w 33"/>
                <a:gd name="T5" fmla="*/ 5 h 12"/>
                <a:gd name="T6" fmla="*/ 17 w 33"/>
                <a:gd name="T7" fmla="*/ 12 h 12"/>
                <a:gd name="T8" fmla="*/ 33 w 33"/>
                <a:gd name="T9" fmla="*/ 5 h 12"/>
                <a:gd name="T10" fmla="*/ 33 w 33"/>
                <a:gd name="T11" fmla="*/ 0 h 12"/>
                <a:gd name="T12" fmla="*/ 17 w 33"/>
                <a:gd name="T13" fmla="*/ 5 h 12"/>
                <a:gd name="T14" fmla="*/ 0 w 33"/>
                <a:gd name="T1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1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8"/>
                    <a:pt x="7" y="12"/>
                    <a:pt x="17" y="12"/>
                  </a:cubicBezTo>
                  <a:cubicBezTo>
                    <a:pt x="26" y="12"/>
                    <a:pt x="33" y="8"/>
                    <a:pt x="33" y="5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0" y="3"/>
                    <a:pt x="24" y="5"/>
                    <a:pt x="17" y="5"/>
                  </a:cubicBezTo>
                  <a:cubicBezTo>
                    <a:pt x="9" y="5"/>
                    <a:pt x="3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3" name="îŝļíḓe"/>
            <p:cNvSpPr/>
            <p:nvPr/>
          </p:nvSpPr>
          <p:spPr bwMode="auto">
            <a:xfrm>
              <a:off x="8713743" y="3213172"/>
              <a:ext cx="84286" cy="28096"/>
            </a:xfrm>
            <a:custGeom>
              <a:avLst/>
              <a:gdLst>
                <a:gd name="T0" fmla="*/ 0 w 33"/>
                <a:gd name="T1" fmla="*/ 0 h 11"/>
                <a:gd name="T2" fmla="*/ 0 w 33"/>
                <a:gd name="T3" fmla="*/ 4 h 11"/>
                <a:gd name="T4" fmla="*/ 17 w 33"/>
                <a:gd name="T5" fmla="*/ 11 h 11"/>
                <a:gd name="T6" fmla="*/ 33 w 33"/>
                <a:gd name="T7" fmla="*/ 4 h 11"/>
                <a:gd name="T8" fmla="*/ 33 w 33"/>
                <a:gd name="T9" fmla="*/ 0 h 11"/>
                <a:gd name="T10" fmla="*/ 17 w 33"/>
                <a:gd name="T11" fmla="*/ 5 h 11"/>
                <a:gd name="T12" fmla="*/ 0 w 33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11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7" y="11"/>
                    <a:pt x="17" y="11"/>
                  </a:cubicBezTo>
                  <a:cubicBezTo>
                    <a:pt x="26" y="11"/>
                    <a:pt x="33" y="7"/>
                    <a:pt x="33" y="4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0" y="3"/>
                    <a:pt x="24" y="5"/>
                    <a:pt x="17" y="5"/>
                  </a:cubicBezTo>
                  <a:cubicBezTo>
                    <a:pt x="9" y="5"/>
                    <a:pt x="3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4" name="iśľïḑê"/>
            <p:cNvSpPr/>
            <p:nvPr/>
          </p:nvSpPr>
          <p:spPr bwMode="auto">
            <a:xfrm>
              <a:off x="8638008" y="4052365"/>
              <a:ext cx="65963" cy="111160"/>
            </a:xfrm>
            <a:custGeom>
              <a:avLst/>
              <a:gdLst>
                <a:gd name="T0" fmla="*/ 39 w 54"/>
                <a:gd name="T1" fmla="*/ 14 h 91"/>
                <a:gd name="T2" fmla="*/ 0 w 54"/>
                <a:gd name="T3" fmla="*/ 0 h 91"/>
                <a:gd name="T4" fmla="*/ 0 w 54"/>
                <a:gd name="T5" fmla="*/ 2 h 91"/>
                <a:gd name="T6" fmla="*/ 0 w 54"/>
                <a:gd name="T7" fmla="*/ 72 h 91"/>
                <a:gd name="T8" fmla="*/ 54 w 54"/>
                <a:gd name="T9" fmla="*/ 91 h 91"/>
                <a:gd name="T10" fmla="*/ 54 w 54"/>
                <a:gd name="T11" fmla="*/ 20 h 91"/>
                <a:gd name="T12" fmla="*/ 39 w 54"/>
                <a:gd name="T13" fmla="*/ 14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91">
                  <a:moveTo>
                    <a:pt x="39" y="14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72"/>
                  </a:lnTo>
                  <a:lnTo>
                    <a:pt x="54" y="91"/>
                  </a:lnTo>
                  <a:lnTo>
                    <a:pt x="54" y="20"/>
                  </a:lnTo>
                  <a:lnTo>
                    <a:pt x="39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5" name="iSḷîḓé"/>
            <p:cNvSpPr/>
            <p:nvPr/>
          </p:nvSpPr>
          <p:spPr bwMode="auto">
            <a:xfrm>
              <a:off x="8640451" y="4024270"/>
              <a:ext cx="129482" cy="47640"/>
            </a:xfrm>
            <a:custGeom>
              <a:avLst/>
              <a:gdLst>
                <a:gd name="T0" fmla="*/ 54 w 106"/>
                <a:gd name="T1" fmla="*/ 39 h 39"/>
                <a:gd name="T2" fmla="*/ 106 w 106"/>
                <a:gd name="T3" fmla="*/ 18 h 39"/>
                <a:gd name="T4" fmla="*/ 54 w 106"/>
                <a:gd name="T5" fmla="*/ 0 h 39"/>
                <a:gd name="T6" fmla="*/ 0 w 106"/>
                <a:gd name="T7" fmla="*/ 20 h 39"/>
                <a:gd name="T8" fmla="*/ 0 w 106"/>
                <a:gd name="T9" fmla="*/ 20 h 39"/>
                <a:gd name="T10" fmla="*/ 29 w 106"/>
                <a:gd name="T11" fmla="*/ 29 h 39"/>
                <a:gd name="T12" fmla="*/ 54 w 106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9">
                  <a:moveTo>
                    <a:pt x="54" y="39"/>
                  </a:moveTo>
                  <a:lnTo>
                    <a:pt x="106" y="18"/>
                  </a:lnTo>
                  <a:lnTo>
                    <a:pt x="54" y="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9" y="29"/>
                  </a:lnTo>
                  <a:lnTo>
                    <a:pt x="54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6" name="ísḻiḍê"/>
            <p:cNvSpPr/>
            <p:nvPr/>
          </p:nvSpPr>
          <p:spPr bwMode="auto">
            <a:xfrm>
              <a:off x="8708857" y="4052365"/>
              <a:ext cx="63520" cy="111160"/>
            </a:xfrm>
            <a:custGeom>
              <a:avLst/>
              <a:gdLst>
                <a:gd name="T0" fmla="*/ 52 w 52"/>
                <a:gd name="T1" fmla="*/ 2 h 91"/>
                <a:gd name="T2" fmla="*/ 52 w 52"/>
                <a:gd name="T3" fmla="*/ 0 h 91"/>
                <a:gd name="T4" fmla="*/ 52 w 52"/>
                <a:gd name="T5" fmla="*/ 0 h 91"/>
                <a:gd name="T6" fmla="*/ 0 w 52"/>
                <a:gd name="T7" fmla="*/ 20 h 91"/>
                <a:gd name="T8" fmla="*/ 0 w 52"/>
                <a:gd name="T9" fmla="*/ 91 h 91"/>
                <a:gd name="T10" fmla="*/ 52 w 52"/>
                <a:gd name="T11" fmla="*/ 72 h 91"/>
                <a:gd name="T12" fmla="*/ 52 w 52"/>
                <a:gd name="T13" fmla="*/ 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91">
                  <a:moveTo>
                    <a:pt x="52" y="2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0" y="20"/>
                  </a:lnTo>
                  <a:lnTo>
                    <a:pt x="0" y="91"/>
                  </a:lnTo>
                  <a:lnTo>
                    <a:pt x="52" y="72"/>
                  </a:lnTo>
                  <a:lnTo>
                    <a:pt x="5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7" name="iS1íḓê"/>
            <p:cNvSpPr/>
            <p:nvPr/>
          </p:nvSpPr>
          <p:spPr bwMode="auto">
            <a:xfrm>
              <a:off x="7335855" y="4373628"/>
              <a:ext cx="98944" cy="96501"/>
            </a:xfrm>
            <a:custGeom>
              <a:avLst/>
              <a:gdLst>
                <a:gd name="T0" fmla="*/ 38 w 39"/>
                <a:gd name="T1" fmla="*/ 32 h 38"/>
                <a:gd name="T2" fmla="*/ 30 w 39"/>
                <a:gd name="T3" fmla="*/ 24 h 38"/>
                <a:gd name="T4" fmla="*/ 31 w 39"/>
                <a:gd name="T5" fmla="*/ 23 h 38"/>
                <a:gd name="T6" fmla="*/ 30 w 39"/>
                <a:gd name="T7" fmla="*/ 22 h 38"/>
                <a:gd name="T8" fmla="*/ 27 w 39"/>
                <a:gd name="T9" fmla="*/ 25 h 38"/>
                <a:gd name="T10" fmla="*/ 22 w 39"/>
                <a:gd name="T11" fmla="*/ 20 h 38"/>
                <a:gd name="T12" fmla="*/ 28 w 39"/>
                <a:gd name="T13" fmla="*/ 14 h 38"/>
                <a:gd name="T14" fmla="*/ 31 w 39"/>
                <a:gd name="T15" fmla="*/ 14 h 38"/>
                <a:gd name="T16" fmla="*/ 36 w 39"/>
                <a:gd name="T17" fmla="*/ 12 h 38"/>
                <a:gd name="T18" fmla="*/ 37 w 39"/>
                <a:gd name="T19" fmla="*/ 4 h 38"/>
                <a:gd name="T20" fmla="*/ 37 w 39"/>
                <a:gd name="T21" fmla="*/ 3 h 38"/>
                <a:gd name="T22" fmla="*/ 34 w 39"/>
                <a:gd name="T23" fmla="*/ 6 h 38"/>
                <a:gd name="T24" fmla="*/ 31 w 39"/>
                <a:gd name="T25" fmla="*/ 6 h 38"/>
                <a:gd name="T26" fmla="*/ 31 w 39"/>
                <a:gd name="T27" fmla="*/ 4 h 38"/>
                <a:gd name="T28" fmla="*/ 35 w 39"/>
                <a:gd name="T29" fmla="*/ 1 h 38"/>
                <a:gd name="T30" fmla="*/ 34 w 39"/>
                <a:gd name="T31" fmla="*/ 0 h 38"/>
                <a:gd name="T32" fmla="*/ 31 w 39"/>
                <a:gd name="T33" fmla="*/ 0 h 38"/>
                <a:gd name="T34" fmla="*/ 25 w 39"/>
                <a:gd name="T35" fmla="*/ 2 h 38"/>
                <a:gd name="T36" fmla="*/ 24 w 39"/>
                <a:gd name="T37" fmla="*/ 10 h 38"/>
                <a:gd name="T38" fmla="*/ 18 w 39"/>
                <a:gd name="T39" fmla="*/ 16 h 38"/>
                <a:gd name="T40" fmla="*/ 9 w 39"/>
                <a:gd name="T41" fmla="*/ 7 h 38"/>
                <a:gd name="T42" fmla="*/ 10 w 39"/>
                <a:gd name="T43" fmla="*/ 6 h 38"/>
                <a:gd name="T44" fmla="*/ 5 w 39"/>
                <a:gd name="T45" fmla="*/ 1 h 38"/>
                <a:gd name="T46" fmla="*/ 2 w 39"/>
                <a:gd name="T47" fmla="*/ 4 h 38"/>
                <a:gd name="T48" fmla="*/ 7 w 39"/>
                <a:gd name="T49" fmla="*/ 9 h 38"/>
                <a:gd name="T50" fmla="*/ 8 w 39"/>
                <a:gd name="T51" fmla="*/ 8 h 38"/>
                <a:gd name="T52" fmla="*/ 17 w 39"/>
                <a:gd name="T53" fmla="*/ 17 h 38"/>
                <a:gd name="T54" fmla="*/ 11 w 39"/>
                <a:gd name="T55" fmla="*/ 23 h 38"/>
                <a:gd name="T56" fmla="*/ 8 w 39"/>
                <a:gd name="T57" fmla="*/ 22 h 38"/>
                <a:gd name="T58" fmla="*/ 3 w 39"/>
                <a:gd name="T59" fmla="*/ 24 h 38"/>
                <a:gd name="T60" fmla="*/ 1 w 39"/>
                <a:gd name="T61" fmla="*/ 33 h 38"/>
                <a:gd name="T62" fmla="*/ 2 w 39"/>
                <a:gd name="T63" fmla="*/ 34 h 38"/>
                <a:gd name="T64" fmla="*/ 5 w 39"/>
                <a:gd name="T65" fmla="*/ 30 h 38"/>
                <a:gd name="T66" fmla="*/ 7 w 39"/>
                <a:gd name="T67" fmla="*/ 30 h 38"/>
                <a:gd name="T68" fmla="*/ 7 w 39"/>
                <a:gd name="T69" fmla="*/ 33 h 38"/>
                <a:gd name="T70" fmla="*/ 4 w 39"/>
                <a:gd name="T71" fmla="*/ 36 h 38"/>
                <a:gd name="T72" fmla="*/ 5 w 39"/>
                <a:gd name="T73" fmla="*/ 36 h 38"/>
                <a:gd name="T74" fmla="*/ 8 w 39"/>
                <a:gd name="T75" fmla="*/ 37 h 38"/>
                <a:gd name="T76" fmla="*/ 13 w 39"/>
                <a:gd name="T77" fmla="*/ 35 h 38"/>
                <a:gd name="T78" fmla="*/ 15 w 39"/>
                <a:gd name="T79" fmla="*/ 27 h 38"/>
                <a:gd name="T80" fmla="*/ 21 w 39"/>
                <a:gd name="T81" fmla="*/ 21 h 38"/>
                <a:gd name="T82" fmla="*/ 26 w 39"/>
                <a:gd name="T83" fmla="*/ 26 h 38"/>
                <a:gd name="T84" fmla="*/ 23 w 39"/>
                <a:gd name="T85" fmla="*/ 29 h 38"/>
                <a:gd name="T86" fmla="*/ 24 w 39"/>
                <a:gd name="T87" fmla="*/ 30 h 38"/>
                <a:gd name="T88" fmla="*/ 25 w 39"/>
                <a:gd name="T89" fmla="*/ 29 h 38"/>
                <a:gd name="T90" fmla="*/ 33 w 39"/>
                <a:gd name="T91" fmla="*/ 37 h 38"/>
                <a:gd name="T92" fmla="*/ 35 w 39"/>
                <a:gd name="T93" fmla="*/ 38 h 38"/>
                <a:gd name="T94" fmla="*/ 38 w 39"/>
                <a:gd name="T95" fmla="*/ 37 h 38"/>
                <a:gd name="T96" fmla="*/ 38 w 39"/>
                <a:gd name="T97" fmla="*/ 3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9" h="38">
                  <a:moveTo>
                    <a:pt x="38" y="32"/>
                  </a:moveTo>
                  <a:cubicBezTo>
                    <a:pt x="30" y="24"/>
                    <a:pt x="30" y="24"/>
                    <a:pt x="30" y="24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9" y="14"/>
                    <a:pt x="30" y="14"/>
                    <a:pt x="31" y="14"/>
                  </a:cubicBezTo>
                  <a:cubicBezTo>
                    <a:pt x="33" y="14"/>
                    <a:pt x="34" y="14"/>
                    <a:pt x="36" y="12"/>
                  </a:cubicBezTo>
                  <a:cubicBezTo>
                    <a:pt x="38" y="10"/>
                    <a:pt x="39" y="7"/>
                    <a:pt x="37" y="4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7" y="0"/>
                    <a:pt x="25" y="2"/>
                  </a:cubicBezTo>
                  <a:cubicBezTo>
                    <a:pt x="23" y="4"/>
                    <a:pt x="23" y="7"/>
                    <a:pt x="24" y="10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0" y="22"/>
                    <a:pt x="9" y="22"/>
                    <a:pt x="8" y="22"/>
                  </a:cubicBezTo>
                  <a:cubicBezTo>
                    <a:pt x="6" y="22"/>
                    <a:pt x="4" y="23"/>
                    <a:pt x="3" y="24"/>
                  </a:cubicBezTo>
                  <a:cubicBezTo>
                    <a:pt x="1" y="27"/>
                    <a:pt x="0" y="30"/>
                    <a:pt x="1" y="33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6" y="37"/>
                    <a:pt x="7" y="37"/>
                    <a:pt x="8" y="37"/>
                  </a:cubicBezTo>
                  <a:cubicBezTo>
                    <a:pt x="10" y="37"/>
                    <a:pt x="12" y="36"/>
                    <a:pt x="13" y="35"/>
                  </a:cubicBezTo>
                  <a:cubicBezTo>
                    <a:pt x="15" y="33"/>
                    <a:pt x="16" y="30"/>
                    <a:pt x="15" y="27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4" y="38"/>
                    <a:pt x="35" y="38"/>
                  </a:cubicBezTo>
                  <a:cubicBezTo>
                    <a:pt x="36" y="38"/>
                    <a:pt x="37" y="37"/>
                    <a:pt x="38" y="37"/>
                  </a:cubicBezTo>
                  <a:cubicBezTo>
                    <a:pt x="39" y="35"/>
                    <a:pt x="39" y="33"/>
                    <a:pt x="3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8" name="iš1idê"/>
            <p:cNvSpPr/>
            <p:nvPr/>
          </p:nvSpPr>
          <p:spPr bwMode="auto">
            <a:xfrm>
              <a:off x="7809810" y="4229487"/>
              <a:ext cx="30539" cy="141698"/>
            </a:xfrm>
            <a:custGeom>
              <a:avLst/>
              <a:gdLst>
                <a:gd name="T0" fmla="*/ 25 w 25"/>
                <a:gd name="T1" fmla="*/ 12 h 116"/>
                <a:gd name="T2" fmla="*/ 0 w 25"/>
                <a:gd name="T3" fmla="*/ 0 h 116"/>
                <a:gd name="T4" fmla="*/ 0 w 25"/>
                <a:gd name="T5" fmla="*/ 0 h 116"/>
                <a:gd name="T6" fmla="*/ 0 w 25"/>
                <a:gd name="T7" fmla="*/ 103 h 116"/>
                <a:gd name="T8" fmla="*/ 23 w 25"/>
                <a:gd name="T9" fmla="*/ 116 h 116"/>
                <a:gd name="T10" fmla="*/ 25 w 25"/>
                <a:gd name="T11" fmla="*/ 116 h 116"/>
                <a:gd name="T12" fmla="*/ 25 w 25"/>
                <a:gd name="T13" fmla="*/ 1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16">
                  <a:moveTo>
                    <a:pt x="25" y="1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103"/>
                  </a:lnTo>
                  <a:lnTo>
                    <a:pt x="23" y="116"/>
                  </a:lnTo>
                  <a:lnTo>
                    <a:pt x="25" y="116"/>
                  </a:lnTo>
                  <a:lnTo>
                    <a:pt x="25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9" name="ïṣľïḍè"/>
            <p:cNvSpPr/>
            <p:nvPr/>
          </p:nvSpPr>
          <p:spPr bwMode="auto">
            <a:xfrm>
              <a:off x="7767055" y="4229487"/>
              <a:ext cx="35425" cy="144141"/>
            </a:xfrm>
            <a:custGeom>
              <a:avLst/>
              <a:gdLst>
                <a:gd name="T0" fmla="*/ 29 w 29"/>
                <a:gd name="T1" fmla="*/ 0 h 118"/>
                <a:gd name="T2" fmla="*/ 0 w 29"/>
                <a:gd name="T3" fmla="*/ 14 h 118"/>
                <a:gd name="T4" fmla="*/ 0 w 29"/>
                <a:gd name="T5" fmla="*/ 118 h 118"/>
                <a:gd name="T6" fmla="*/ 29 w 29"/>
                <a:gd name="T7" fmla="*/ 103 h 118"/>
                <a:gd name="T8" fmla="*/ 29 w 29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18">
                  <a:moveTo>
                    <a:pt x="29" y="0"/>
                  </a:moveTo>
                  <a:lnTo>
                    <a:pt x="0" y="14"/>
                  </a:lnTo>
                  <a:lnTo>
                    <a:pt x="0" y="118"/>
                  </a:lnTo>
                  <a:lnTo>
                    <a:pt x="29" y="103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0" name="ïŝliḍè"/>
            <p:cNvSpPr/>
            <p:nvPr/>
          </p:nvSpPr>
          <p:spPr bwMode="auto">
            <a:xfrm>
              <a:off x="7881880" y="4229487"/>
              <a:ext cx="37868" cy="144141"/>
            </a:xfrm>
            <a:custGeom>
              <a:avLst/>
              <a:gdLst>
                <a:gd name="T0" fmla="*/ 2 w 31"/>
                <a:gd name="T1" fmla="*/ 0 h 118"/>
                <a:gd name="T2" fmla="*/ 0 w 31"/>
                <a:gd name="T3" fmla="*/ 0 h 118"/>
                <a:gd name="T4" fmla="*/ 0 w 31"/>
                <a:gd name="T5" fmla="*/ 103 h 118"/>
                <a:gd name="T6" fmla="*/ 31 w 31"/>
                <a:gd name="T7" fmla="*/ 118 h 118"/>
                <a:gd name="T8" fmla="*/ 31 w 31"/>
                <a:gd name="T9" fmla="*/ 14 h 118"/>
                <a:gd name="T10" fmla="*/ 2 w 31"/>
                <a:gd name="T11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18">
                  <a:moveTo>
                    <a:pt x="2" y="0"/>
                  </a:moveTo>
                  <a:lnTo>
                    <a:pt x="0" y="0"/>
                  </a:lnTo>
                  <a:lnTo>
                    <a:pt x="0" y="103"/>
                  </a:lnTo>
                  <a:lnTo>
                    <a:pt x="31" y="118"/>
                  </a:lnTo>
                  <a:lnTo>
                    <a:pt x="31" y="1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1" name="îSļíḑé"/>
            <p:cNvSpPr/>
            <p:nvPr/>
          </p:nvSpPr>
          <p:spPr bwMode="auto">
            <a:xfrm>
              <a:off x="7846455" y="4229487"/>
              <a:ext cx="29317" cy="141698"/>
            </a:xfrm>
            <a:custGeom>
              <a:avLst/>
              <a:gdLst>
                <a:gd name="T0" fmla="*/ 24 w 24"/>
                <a:gd name="T1" fmla="*/ 0 h 116"/>
                <a:gd name="T2" fmla="*/ 0 w 24"/>
                <a:gd name="T3" fmla="*/ 12 h 116"/>
                <a:gd name="T4" fmla="*/ 0 w 24"/>
                <a:gd name="T5" fmla="*/ 116 h 116"/>
                <a:gd name="T6" fmla="*/ 2 w 24"/>
                <a:gd name="T7" fmla="*/ 114 h 116"/>
                <a:gd name="T8" fmla="*/ 24 w 24"/>
                <a:gd name="T9" fmla="*/ 103 h 116"/>
                <a:gd name="T10" fmla="*/ 24 w 24"/>
                <a:gd name="T11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16">
                  <a:moveTo>
                    <a:pt x="24" y="0"/>
                  </a:moveTo>
                  <a:lnTo>
                    <a:pt x="0" y="12"/>
                  </a:lnTo>
                  <a:lnTo>
                    <a:pt x="0" y="116"/>
                  </a:lnTo>
                  <a:lnTo>
                    <a:pt x="2" y="114"/>
                  </a:lnTo>
                  <a:lnTo>
                    <a:pt x="24" y="103"/>
                  </a:ln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2" name="iṡľîḋé"/>
            <p:cNvSpPr/>
            <p:nvPr/>
          </p:nvSpPr>
          <p:spPr bwMode="auto">
            <a:xfrm>
              <a:off x="8132294" y="3717665"/>
              <a:ext cx="61077" cy="1710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3" name="iŝļîḑê"/>
            <p:cNvSpPr/>
            <p:nvPr/>
          </p:nvSpPr>
          <p:spPr bwMode="auto">
            <a:xfrm>
              <a:off x="8137180" y="3781185"/>
              <a:ext cx="51304" cy="4275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4" name="ïşḻïḓe"/>
            <p:cNvSpPr/>
            <p:nvPr/>
          </p:nvSpPr>
          <p:spPr bwMode="auto">
            <a:xfrm>
              <a:off x="8107863" y="3737210"/>
              <a:ext cx="111160" cy="68406"/>
            </a:xfrm>
            <a:custGeom>
              <a:avLst/>
              <a:gdLst>
                <a:gd name="T0" fmla="*/ 43 w 44"/>
                <a:gd name="T1" fmla="*/ 0 h 27"/>
                <a:gd name="T2" fmla="*/ 40 w 44"/>
                <a:gd name="T3" fmla="*/ 0 h 27"/>
                <a:gd name="T4" fmla="*/ 34 w 44"/>
                <a:gd name="T5" fmla="*/ 0 h 27"/>
                <a:gd name="T6" fmla="*/ 10 w 44"/>
                <a:gd name="T7" fmla="*/ 0 h 27"/>
                <a:gd name="T8" fmla="*/ 8 w 44"/>
                <a:gd name="T9" fmla="*/ 0 h 27"/>
                <a:gd name="T10" fmla="*/ 1 w 44"/>
                <a:gd name="T11" fmla="*/ 0 h 27"/>
                <a:gd name="T12" fmla="*/ 0 w 44"/>
                <a:gd name="T13" fmla="*/ 1 h 27"/>
                <a:gd name="T14" fmla="*/ 0 w 44"/>
                <a:gd name="T15" fmla="*/ 27 h 27"/>
                <a:gd name="T16" fmla="*/ 1 w 44"/>
                <a:gd name="T17" fmla="*/ 27 h 27"/>
                <a:gd name="T18" fmla="*/ 10 w 44"/>
                <a:gd name="T19" fmla="*/ 27 h 27"/>
                <a:gd name="T20" fmla="*/ 10 w 44"/>
                <a:gd name="T21" fmla="*/ 17 h 27"/>
                <a:gd name="T22" fmla="*/ 10 w 44"/>
                <a:gd name="T23" fmla="*/ 16 h 27"/>
                <a:gd name="T24" fmla="*/ 12 w 44"/>
                <a:gd name="T25" fmla="*/ 16 h 27"/>
                <a:gd name="T26" fmla="*/ 32 w 44"/>
                <a:gd name="T27" fmla="*/ 16 h 27"/>
                <a:gd name="T28" fmla="*/ 34 w 44"/>
                <a:gd name="T29" fmla="*/ 16 h 27"/>
                <a:gd name="T30" fmla="*/ 34 w 44"/>
                <a:gd name="T31" fmla="*/ 17 h 27"/>
                <a:gd name="T32" fmla="*/ 34 w 44"/>
                <a:gd name="T33" fmla="*/ 27 h 27"/>
                <a:gd name="T34" fmla="*/ 43 w 44"/>
                <a:gd name="T35" fmla="*/ 27 h 27"/>
                <a:gd name="T36" fmla="*/ 44 w 44"/>
                <a:gd name="T37" fmla="*/ 27 h 27"/>
                <a:gd name="T38" fmla="*/ 44 w 44"/>
                <a:gd name="T39" fmla="*/ 1 h 27"/>
                <a:gd name="T40" fmla="*/ 43 w 44"/>
                <a:gd name="T41" fmla="*/ 0 h 27"/>
                <a:gd name="T42" fmla="*/ 8 w 44"/>
                <a:gd name="T43" fmla="*/ 10 h 27"/>
                <a:gd name="T44" fmla="*/ 6 w 44"/>
                <a:gd name="T45" fmla="*/ 9 h 27"/>
                <a:gd name="T46" fmla="*/ 8 w 44"/>
                <a:gd name="T47" fmla="*/ 7 h 27"/>
                <a:gd name="T48" fmla="*/ 10 w 44"/>
                <a:gd name="T49" fmla="*/ 9 h 27"/>
                <a:gd name="T50" fmla="*/ 8 w 44"/>
                <a:gd name="T51" fmla="*/ 10 h 27"/>
                <a:gd name="T52" fmla="*/ 13 w 44"/>
                <a:gd name="T53" fmla="*/ 10 h 27"/>
                <a:gd name="T54" fmla="*/ 12 w 44"/>
                <a:gd name="T55" fmla="*/ 9 h 27"/>
                <a:gd name="T56" fmla="*/ 13 w 44"/>
                <a:gd name="T57" fmla="*/ 7 h 27"/>
                <a:gd name="T58" fmla="*/ 15 w 44"/>
                <a:gd name="T59" fmla="*/ 9 h 27"/>
                <a:gd name="T60" fmla="*/ 13 w 44"/>
                <a:gd name="T6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27">
                  <a:moveTo>
                    <a:pt x="43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1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27"/>
                    <a:pt x="44" y="27"/>
                    <a:pt x="44" y="27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4" y="1"/>
                    <a:pt x="43" y="0"/>
                    <a:pt x="43" y="0"/>
                  </a:cubicBezTo>
                  <a:close/>
                  <a:moveTo>
                    <a:pt x="8" y="10"/>
                  </a:moveTo>
                  <a:cubicBezTo>
                    <a:pt x="7" y="10"/>
                    <a:pt x="6" y="10"/>
                    <a:pt x="6" y="9"/>
                  </a:cubicBezTo>
                  <a:cubicBezTo>
                    <a:pt x="6" y="8"/>
                    <a:pt x="7" y="7"/>
                    <a:pt x="8" y="7"/>
                  </a:cubicBezTo>
                  <a:cubicBezTo>
                    <a:pt x="9" y="7"/>
                    <a:pt x="10" y="8"/>
                    <a:pt x="10" y="9"/>
                  </a:cubicBezTo>
                  <a:cubicBezTo>
                    <a:pt x="10" y="10"/>
                    <a:pt x="9" y="10"/>
                    <a:pt x="8" y="10"/>
                  </a:cubicBezTo>
                  <a:close/>
                  <a:moveTo>
                    <a:pt x="13" y="10"/>
                  </a:moveTo>
                  <a:cubicBezTo>
                    <a:pt x="12" y="10"/>
                    <a:pt x="12" y="10"/>
                    <a:pt x="12" y="9"/>
                  </a:cubicBezTo>
                  <a:cubicBezTo>
                    <a:pt x="12" y="8"/>
                    <a:pt x="12" y="7"/>
                    <a:pt x="13" y="7"/>
                  </a:cubicBezTo>
                  <a:cubicBezTo>
                    <a:pt x="14" y="7"/>
                    <a:pt x="15" y="8"/>
                    <a:pt x="15" y="9"/>
                  </a:cubicBezTo>
                  <a:cubicBezTo>
                    <a:pt x="15" y="10"/>
                    <a:pt x="14" y="10"/>
                    <a:pt x="1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5" name="íṥḷîḍé"/>
            <p:cNvSpPr/>
            <p:nvPr/>
          </p:nvSpPr>
          <p:spPr bwMode="auto">
            <a:xfrm>
              <a:off x="8249561" y="3745760"/>
              <a:ext cx="108717" cy="80621"/>
            </a:xfrm>
            <a:custGeom>
              <a:avLst/>
              <a:gdLst>
                <a:gd name="T0" fmla="*/ 1 w 43"/>
                <a:gd name="T1" fmla="*/ 26 h 32"/>
                <a:gd name="T2" fmla="*/ 2 w 43"/>
                <a:gd name="T3" fmla="*/ 25 h 32"/>
                <a:gd name="T4" fmla="*/ 24 w 43"/>
                <a:gd name="T5" fmla="*/ 4 h 32"/>
                <a:gd name="T6" fmla="*/ 27 w 43"/>
                <a:gd name="T7" fmla="*/ 6 h 32"/>
                <a:gd name="T8" fmla="*/ 13 w 43"/>
                <a:gd name="T9" fmla="*/ 20 h 32"/>
                <a:gd name="T10" fmla="*/ 24 w 43"/>
                <a:gd name="T11" fmla="*/ 32 h 32"/>
                <a:gd name="T12" fmla="*/ 43 w 43"/>
                <a:gd name="T13" fmla="*/ 13 h 32"/>
                <a:gd name="T14" fmla="*/ 32 w 43"/>
                <a:gd name="T15" fmla="*/ 2 h 32"/>
                <a:gd name="T16" fmla="*/ 29 w 43"/>
                <a:gd name="T17" fmla="*/ 4 h 32"/>
                <a:gd name="T18" fmla="*/ 25 w 43"/>
                <a:gd name="T19" fmla="*/ 1 h 32"/>
                <a:gd name="T20" fmla="*/ 23 w 43"/>
                <a:gd name="T21" fmla="*/ 1 h 32"/>
                <a:gd name="T22" fmla="*/ 0 w 43"/>
                <a:gd name="T23" fmla="*/ 23 h 32"/>
                <a:gd name="T24" fmla="*/ 0 w 43"/>
                <a:gd name="T25" fmla="*/ 25 h 32"/>
                <a:gd name="T26" fmla="*/ 1 w 43"/>
                <a:gd name="T27" fmla="*/ 2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" h="32">
                  <a:moveTo>
                    <a:pt x="1" y="26"/>
                  </a:moveTo>
                  <a:cubicBezTo>
                    <a:pt x="2" y="26"/>
                    <a:pt x="2" y="26"/>
                    <a:pt x="2" y="25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4" y="0"/>
                    <a:pt x="23" y="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1" y="26"/>
                    <a:pt x="1" y="26"/>
                    <a:pt x="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6" name="îSļîḑé"/>
            <p:cNvSpPr/>
            <p:nvPr/>
          </p:nvSpPr>
          <p:spPr bwMode="auto">
            <a:xfrm>
              <a:off x="8160389" y="3800730"/>
              <a:ext cx="145363" cy="146584"/>
            </a:xfrm>
            <a:custGeom>
              <a:avLst/>
              <a:gdLst>
                <a:gd name="T0" fmla="*/ 57 w 57"/>
                <a:gd name="T1" fmla="*/ 12 h 58"/>
                <a:gd name="T2" fmla="*/ 46 w 57"/>
                <a:gd name="T3" fmla="*/ 0 h 58"/>
                <a:gd name="T4" fmla="*/ 14 w 57"/>
                <a:gd name="T5" fmla="*/ 33 h 58"/>
                <a:gd name="T6" fmla="*/ 17 w 57"/>
                <a:gd name="T7" fmla="*/ 36 h 58"/>
                <a:gd name="T8" fmla="*/ 12 w 57"/>
                <a:gd name="T9" fmla="*/ 35 h 58"/>
                <a:gd name="T10" fmla="*/ 5 w 57"/>
                <a:gd name="T11" fmla="*/ 38 h 58"/>
                <a:gd name="T12" fmla="*/ 5 w 57"/>
                <a:gd name="T13" fmla="*/ 39 h 58"/>
                <a:gd name="T14" fmla="*/ 5 w 57"/>
                <a:gd name="T15" fmla="*/ 39 h 58"/>
                <a:gd name="T16" fmla="*/ 4 w 57"/>
                <a:gd name="T17" fmla="*/ 39 h 58"/>
                <a:gd name="T18" fmla="*/ 4 w 57"/>
                <a:gd name="T19" fmla="*/ 40 h 58"/>
                <a:gd name="T20" fmla="*/ 0 w 57"/>
                <a:gd name="T21" fmla="*/ 55 h 58"/>
                <a:gd name="T22" fmla="*/ 9 w 57"/>
                <a:gd name="T23" fmla="*/ 46 h 58"/>
                <a:gd name="T24" fmla="*/ 11 w 57"/>
                <a:gd name="T25" fmla="*/ 48 h 58"/>
                <a:gd name="T26" fmla="*/ 2 w 57"/>
                <a:gd name="T27" fmla="*/ 58 h 58"/>
                <a:gd name="T28" fmla="*/ 19 w 57"/>
                <a:gd name="T29" fmla="*/ 52 h 58"/>
                <a:gd name="T30" fmla="*/ 21 w 57"/>
                <a:gd name="T31" fmla="*/ 41 h 58"/>
                <a:gd name="T32" fmla="*/ 25 w 57"/>
                <a:gd name="T33" fmla="*/ 44 h 58"/>
                <a:gd name="T34" fmla="*/ 57 w 57"/>
                <a:gd name="T35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" h="58">
                  <a:moveTo>
                    <a:pt x="57" y="12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5" y="35"/>
                    <a:pt x="14" y="35"/>
                    <a:pt x="12" y="35"/>
                  </a:cubicBezTo>
                  <a:cubicBezTo>
                    <a:pt x="10" y="35"/>
                    <a:pt x="7" y="36"/>
                    <a:pt x="5" y="38"/>
                  </a:cubicBezTo>
                  <a:cubicBezTo>
                    <a:pt x="5" y="38"/>
                    <a:pt x="5" y="38"/>
                    <a:pt x="5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4" y="40"/>
                    <a:pt x="4" y="40"/>
                  </a:cubicBezTo>
                  <a:cubicBezTo>
                    <a:pt x="1" y="44"/>
                    <a:pt x="0" y="52"/>
                    <a:pt x="0" y="55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6" y="58"/>
                    <a:pt x="15" y="57"/>
                    <a:pt x="19" y="52"/>
                  </a:cubicBezTo>
                  <a:cubicBezTo>
                    <a:pt x="22" y="49"/>
                    <a:pt x="23" y="44"/>
                    <a:pt x="21" y="41"/>
                  </a:cubicBezTo>
                  <a:cubicBezTo>
                    <a:pt x="25" y="44"/>
                    <a:pt x="25" y="44"/>
                    <a:pt x="25" y="44"/>
                  </a:cubicBezTo>
                  <a:lnTo>
                    <a:pt x="57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7" name="iṧlídé"/>
            <p:cNvSpPr/>
            <p:nvPr/>
          </p:nvSpPr>
          <p:spPr bwMode="auto">
            <a:xfrm>
              <a:off x="7967387" y="4330875"/>
              <a:ext cx="86729" cy="879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8" name="íṡľîḓê"/>
            <p:cNvSpPr/>
            <p:nvPr/>
          </p:nvSpPr>
          <p:spPr bwMode="auto">
            <a:xfrm>
              <a:off x="7967387" y="4310108"/>
              <a:ext cx="86729" cy="15880"/>
            </a:xfrm>
            <a:custGeom>
              <a:avLst/>
              <a:gdLst>
                <a:gd name="T0" fmla="*/ 31 w 34"/>
                <a:gd name="T1" fmla="*/ 0 h 6"/>
                <a:gd name="T2" fmla="*/ 3 w 34"/>
                <a:gd name="T3" fmla="*/ 0 h 6"/>
                <a:gd name="T4" fmla="*/ 0 w 34"/>
                <a:gd name="T5" fmla="*/ 2 h 6"/>
                <a:gd name="T6" fmla="*/ 0 w 34"/>
                <a:gd name="T7" fmla="*/ 6 h 6"/>
                <a:gd name="T8" fmla="*/ 34 w 34"/>
                <a:gd name="T9" fmla="*/ 6 h 6"/>
                <a:gd name="T10" fmla="*/ 34 w 34"/>
                <a:gd name="T11" fmla="*/ 2 h 6"/>
                <a:gd name="T12" fmla="*/ 31 w 34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6">
                  <a:moveTo>
                    <a:pt x="31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1"/>
                    <a:pt x="33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9" name="î$1îḋé"/>
            <p:cNvSpPr/>
            <p:nvPr/>
          </p:nvSpPr>
          <p:spPr bwMode="auto">
            <a:xfrm>
              <a:off x="7967387" y="4423711"/>
              <a:ext cx="86729" cy="32982"/>
            </a:xfrm>
            <a:custGeom>
              <a:avLst/>
              <a:gdLst>
                <a:gd name="T0" fmla="*/ 0 w 34"/>
                <a:gd name="T1" fmla="*/ 10 h 13"/>
                <a:gd name="T2" fmla="*/ 3 w 34"/>
                <a:gd name="T3" fmla="*/ 13 h 13"/>
                <a:gd name="T4" fmla="*/ 31 w 34"/>
                <a:gd name="T5" fmla="*/ 13 h 13"/>
                <a:gd name="T6" fmla="*/ 34 w 34"/>
                <a:gd name="T7" fmla="*/ 10 h 13"/>
                <a:gd name="T8" fmla="*/ 34 w 34"/>
                <a:gd name="T9" fmla="*/ 0 h 13"/>
                <a:gd name="T10" fmla="*/ 0 w 34"/>
                <a:gd name="T11" fmla="*/ 0 h 13"/>
                <a:gd name="T12" fmla="*/ 0 w 34"/>
                <a:gd name="T13" fmla="*/ 10 h 13"/>
                <a:gd name="T14" fmla="*/ 14 w 34"/>
                <a:gd name="T15" fmla="*/ 4 h 13"/>
                <a:gd name="T16" fmla="*/ 20 w 34"/>
                <a:gd name="T17" fmla="*/ 4 h 13"/>
                <a:gd name="T18" fmla="*/ 20 w 34"/>
                <a:gd name="T19" fmla="*/ 6 h 13"/>
                <a:gd name="T20" fmla="*/ 14 w 34"/>
                <a:gd name="T21" fmla="*/ 6 h 13"/>
                <a:gd name="T22" fmla="*/ 14 w 34"/>
                <a:gd name="T23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13">
                  <a:moveTo>
                    <a:pt x="0" y="10"/>
                  </a:moveTo>
                  <a:cubicBezTo>
                    <a:pt x="0" y="12"/>
                    <a:pt x="1" y="13"/>
                    <a:pt x="3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3" y="13"/>
                    <a:pt x="34" y="12"/>
                    <a:pt x="34" y="1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0"/>
                  </a:lnTo>
                  <a:close/>
                  <a:moveTo>
                    <a:pt x="14" y="4"/>
                  </a:moveTo>
                  <a:cubicBezTo>
                    <a:pt x="20" y="4"/>
                    <a:pt x="20" y="4"/>
                    <a:pt x="20" y="4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6"/>
                    <a:pt x="14" y="6"/>
                    <a:pt x="14" y="6"/>
                  </a:cubicBezTo>
                  <a:lnTo>
                    <a:pt x="1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0" name="íšlîḋê"/>
            <p:cNvSpPr/>
            <p:nvPr/>
          </p:nvSpPr>
          <p:spPr bwMode="auto">
            <a:xfrm>
              <a:off x="6551631" y="1715574"/>
              <a:ext cx="131925" cy="25653"/>
            </a:xfrm>
            <a:custGeom>
              <a:avLst/>
              <a:gdLst>
                <a:gd name="T0" fmla="*/ 52 w 52"/>
                <a:gd name="T1" fmla="*/ 6 h 10"/>
                <a:gd name="T2" fmla="*/ 46 w 52"/>
                <a:gd name="T3" fmla="*/ 0 h 10"/>
                <a:gd name="T4" fmla="*/ 6 w 52"/>
                <a:gd name="T5" fmla="*/ 0 h 10"/>
                <a:gd name="T6" fmla="*/ 0 w 52"/>
                <a:gd name="T7" fmla="*/ 6 h 10"/>
                <a:gd name="T8" fmla="*/ 0 w 52"/>
                <a:gd name="T9" fmla="*/ 10 h 10"/>
                <a:gd name="T10" fmla="*/ 52 w 52"/>
                <a:gd name="T11" fmla="*/ 10 h 10"/>
                <a:gd name="T12" fmla="*/ 52 w 52"/>
                <a:gd name="T13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">
                  <a:moveTo>
                    <a:pt x="52" y="6"/>
                  </a:moveTo>
                  <a:cubicBezTo>
                    <a:pt x="52" y="2"/>
                    <a:pt x="49" y="0"/>
                    <a:pt x="4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52" y="10"/>
                    <a:pt x="52" y="10"/>
                    <a:pt x="52" y="10"/>
                  </a:cubicBezTo>
                  <a:lnTo>
                    <a:pt x="52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1" name="ïṩḻîďe"/>
            <p:cNvSpPr/>
            <p:nvPr/>
          </p:nvSpPr>
          <p:spPr bwMode="auto">
            <a:xfrm>
              <a:off x="6551631" y="1748556"/>
              <a:ext cx="157578" cy="120932"/>
            </a:xfrm>
            <a:custGeom>
              <a:avLst/>
              <a:gdLst>
                <a:gd name="T0" fmla="*/ 60 w 62"/>
                <a:gd name="T1" fmla="*/ 0 h 48"/>
                <a:gd name="T2" fmla="*/ 54 w 62"/>
                <a:gd name="T3" fmla="*/ 0 h 48"/>
                <a:gd name="T4" fmla="*/ 52 w 62"/>
                <a:gd name="T5" fmla="*/ 0 h 48"/>
                <a:gd name="T6" fmla="*/ 0 w 62"/>
                <a:gd name="T7" fmla="*/ 0 h 48"/>
                <a:gd name="T8" fmla="*/ 0 w 62"/>
                <a:gd name="T9" fmla="*/ 2 h 48"/>
                <a:gd name="T10" fmla="*/ 0 w 62"/>
                <a:gd name="T11" fmla="*/ 2 h 48"/>
                <a:gd name="T12" fmla="*/ 0 w 62"/>
                <a:gd name="T13" fmla="*/ 46 h 48"/>
                <a:gd name="T14" fmla="*/ 2 w 62"/>
                <a:gd name="T15" fmla="*/ 48 h 48"/>
                <a:gd name="T16" fmla="*/ 60 w 62"/>
                <a:gd name="T17" fmla="*/ 48 h 48"/>
                <a:gd name="T18" fmla="*/ 62 w 62"/>
                <a:gd name="T19" fmla="*/ 46 h 48"/>
                <a:gd name="T20" fmla="*/ 62 w 62"/>
                <a:gd name="T21" fmla="*/ 2 h 48"/>
                <a:gd name="T22" fmla="*/ 60 w 62"/>
                <a:gd name="T23" fmla="*/ 0 h 48"/>
                <a:gd name="T24" fmla="*/ 48 w 62"/>
                <a:gd name="T25" fmla="*/ 29 h 48"/>
                <a:gd name="T26" fmla="*/ 43 w 62"/>
                <a:gd name="T27" fmla="*/ 24 h 48"/>
                <a:gd name="T28" fmla="*/ 48 w 62"/>
                <a:gd name="T29" fmla="*/ 19 h 48"/>
                <a:gd name="T30" fmla="*/ 53 w 62"/>
                <a:gd name="T31" fmla="*/ 24 h 48"/>
                <a:gd name="T32" fmla="*/ 48 w 62"/>
                <a:gd name="T33" fmla="*/ 2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" h="48">
                  <a:moveTo>
                    <a:pt x="60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7"/>
                    <a:pt x="1" y="48"/>
                    <a:pt x="2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1" y="48"/>
                    <a:pt x="62" y="47"/>
                    <a:pt x="62" y="4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2" y="1"/>
                    <a:pt x="61" y="0"/>
                    <a:pt x="60" y="0"/>
                  </a:cubicBezTo>
                  <a:close/>
                  <a:moveTo>
                    <a:pt x="48" y="29"/>
                  </a:moveTo>
                  <a:cubicBezTo>
                    <a:pt x="45" y="29"/>
                    <a:pt x="43" y="27"/>
                    <a:pt x="43" y="24"/>
                  </a:cubicBezTo>
                  <a:cubicBezTo>
                    <a:pt x="43" y="21"/>
                    <a:pt x="45" y="19"/>
                    <a:pt x="48" y="19"/>
                  </a:cubicBezTo>
                  <a:cubicBezTo>
                    <a:pt x="51" y="19"/>
                    <a:pt x="53" y="21"/>
                    <a:pt x="53" y="24"/>
                  </a:cubicBezTo>
                  <a:cubicBezTo>
                    <a:pt x="53" y="27"/>
                    <a:pt x="51" y="29"/>
                    <a:pt x="4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2" name="iṩ1ïḑê"/>
            <p:cNvSpPr/>
            <p:nvPr/>
          </p:nvSpPr>
          <p:spPr bwMode="auto">
            <a:xfrm>
              <a:off x="6376952" y="2557210"/>
              <a:ext cx="200331" cy="243085"/>
            </a:xfrm>
            <a:custGeom>
              <a:avLst/>
              <a:gdLst>
                <a:gd name="T0" fmla="*/ 15 w 79"/>
                <a:gd name="T1" fmla="*/ 72 h 96"/>
                <a:gd name="T2" fmla="*/ 16 w 79"/>
                <a:gd name="T3" fmla="*/ 72 h 96"/>
                <a:gd name="T4" fmla="*/ 16 w 79"/>
                <a:gd name="T5" fmla="*/ 72 h 96"/>
                <a:gd name="T6" fmla="*/ 24 w 79"/>
                <a:gd name="T7" fmla="*/ 88 h 96"/>
                <a:gd name="T8" fmla="*/ 24 w 79"/>
                <a:gd name="T9" fmla="*/ 96 h 96"/>
                <a:gd name="T10" fmla="*/ 37 w 79"/>
                <a:gd name="T11" fmla="*/ 96 h 96"/>
                <a:gd name="T12" fmla="*/ 37 w 79"/>
                <a:gd name="T13" fmla="*/ 48 h 96"/>
                <a:gd name="T14" fmla="*/ 32 w 79"/>
                <a:gd name="T15" fmla="*/ 40 h 96"/>
                <a:gd name="T16" fmla="*/ 39 w 79"/>
                <a:gd name="T17" fmla="*/ 32 h 96"/>
                <a:gd name="T18" fmla="*/ 47 w 79"/>
                <a:gd name="T19" fmla="*/ 40 h 96"/>
                <a:gd name="T20" fmla="*/ 41 w 79"/>
                <a:gd name="T21" fmla="*/ 48 h 96"/>
                <a:gd name="T22" fmla="*/ 41 w 79"/>
                <a:gd name="T23" fmla="*/ 96 h 96"/>
                <a:gd name="T24" fmla="*/ 55 w 79"/>
                <a:gd name="T25" fmla="*/ 96 h 96"/>
                <a:gd name="T26" fmla="*/ 55 w 79"/>
                <a:gd name="T27" fmla="*/ 88 h 96"/>
                <a:gd name="T28" fmla="*/ 63 w 79"/>
                <a:gd name="T29" fmla="*/ 72 h 96"/>
                <a:gd name="T30" fmla="*/ 63 w 79"/>
                <a:gd name="T31" fmla="*/ 72 h 96"/>
                <a:gd name="T32" fmla="*/ 79 w 79"/>
                <a:gd name="T33" fmla="*/ 40 h 96"/>
                <a:gd name="T34" fmla="*/ 39 w 79"/>
                <a:gd name="T35" fmla="*/ 0 h 96"/>
                <a:gd name="T36" fmla="*/ 0 w 79"/>
                <a:gd name="T37" fmla="*/ 40 h 96"/>
                <a:gd name="T38" fmla="*/ 15 w 79"/>
                <a:gd name="T39" fmla="*/ 7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9" h="96">
                  <a:moveTo>
                    <a:pt x="15" y="72"/>
                  </a:moveTo>
                  <a:cubicBezTo>
                    <a:pt x="16" y="72"/>
                    <a:pt x="16" y="72"/>
                    <a:pt x="16" y="72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9" y="75"/>
                    <a:pt x="24" y="81"/>
                    <a:pt x="24" y="88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4" y="47"/>
                    <a:pt x="32" y="44"/>
                    <a:pt x="32" y="40"/>
                  </a:cubicBezTo>
                  <a:cubicBezTo>
                    <a:pt x="32" y="36"/>
                    <a:pt x="35" y="32"/>
                    <a:pt x="39" y="32"/>
                  </a:cubicBezTo>
                  <a:cubicBezTo>
                    <a:pt x="44" y="32"/>
                    <a:pt x="47" y="36"/>
                    <a:pt x="47" y="40"/>
                  </a:cubicBezTo>
                  <a:cubicBezTo>
                    <a:pt x="47" y="44"/>
                    <a:pt x="45" y="47"/>
                    <a:pt x="41" y="48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5" y="80"/>
                    <a:pt x="60" y="74"/>
                    <a:pt x="63" y="72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73" y="65"/>
                    <a:pt x="79" y="53"/>
                    <a:pt x="79" y="40"/>
                  </a:cubicBezTo>
                  <a:cubicBezTo>
                    <a:pt x="79" y="18"/>
                    <a:pt x="61" y="0"/>
                    <a:pt x="39" y="0"/>
                  </a:cubicBezTo>
                  <a:cubicBezTo>
                    <a:pt x="17" y="0"/>
                    <a:pt x="0" y="18"/>
                    <a:pt x="0" y="40"/>
                  </a:cubicBezTo>
                  <a:cubicBezTo>
                    <a:pt x="0" y="53"/>
                    <a:pt x="6" y="65"/>
                    <a:pt x="15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3" name="íṡḷíḍè"/>
            <p:cNvSpPr/>
            <p:nvPr/>
          </p:nvSpPr>
          <p:spPr bwMode="auto">
            <a:xfrm>
              <a:off x="6436807" y="2810067"/>
              <a:ext cx="79400" cy="403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4" name="îṥḷïďe"/>
            <p:cNvSpPr/>
            <p:nvPr/>
          </p:nvSpPr>
          <p:spPr bwMode="auto">
            <a:xfrm>
              <a:off x="6879002" y="1958659"/>
              <a:ext cx="35425" cy="35425"/>
            </a:xfrm>
            <a:custGeom>
              <a:avLst/>
              <a:gdLst>
                <a:gd name="T0" fmla="*/ 9 w 14"/>
                <a:gd name="T1" fmla="*/ 13 h 14"/>
                <a:gd name="T2" fmla="*/ 14 w 14"/>
                <a:gd name="T3" fmla="*/ 0 h 14"/>
                <a:gd name="T4" fmla="*/ 0 w 14"/>
                <a:gd name="T5" fmla="*/ 0 h 14"/>
                <a:gd name="T6" fmla="*/ 8 w 14"/>
                <a:gd name="T7" fmla="*/ 14 h 14"/>
                <a:gd name="T8" fmla="*/ 9 w 14"/>
                <a:gd name="T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9" y="13"/>
                  </a:moveTo>
                  <a:cubicBezTo>
                    <a:pt x="12" y="9"/>
                    <a:pt x="14" y="5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3" y="11"/>
                    <a:pt x="8" y="14"/>
                  </a:cubicBezTo>
                  <a:cubicBezTo>
                    <a:pt x="8" y="14"/>
                    <a:pt x="9" y="14"/>
                    <a:pt x="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5" name="îsḷiḋê"/>
            <p:cNvSpPr/>
            <p:nvPr/>
          </p:nvSpPr>
          <p:spPr bwMode="auto">
            <a:xfrm>
              <a:off x="6899768" y="1911019"/>
              <a:ext cx="45197" cy="42754"/>
            </a:xfrm>
            <a:custGeom>
              <a:avLst/>
              <a:gdLst>
                <a:gd name="T0" fmla="*/ 2 w 18"/>
                <a:gd name="T1" fmla="*/ 2 h 17"/>
                <a:gd name="T2" fmla="*/ 3 w 18"/>
                <a:gd name="T3" fmla="*/ 3 h 17"/>
                <a:gd name="T4" fmla="*/ 7 w 18"/>
                <a:gd name="T5" fmla="*/ 17 h 17"/>
                <a:gd name="T6" fmla="*/ 11 w 18"/>
                <a:gd name="T7" fmla="*/ 17 h 17"/>
                <a:gd name="T8" fmla="*/ 16 w 18"/>
                <a:gd name="T9" fmla="*/ 3 h 17"/>
                <a:gd name="T10" fmla="*/ 17 w 18"/>
                <a:gd name="T11" fmla="*/ 2 h 17"/>
                <a:gd name="T12" fmla="*/ 18 w 18"/>
                <a:gd name="T13" fmla="*/ 3 h 17"/>
                <a:gd name="T14" fmla="*/ 9 w 18"/>
                <a:gd name="T15" fmla="*/ 0 h 17"/>
                <a:gd name="T16" fmla="*/ 0 w 18"/>
                <a:gd name="T17" fmla="*/ 3 h 17"/>
                <a:gd name="T18" fmla="*/ 2 w 18"/>
                <a:gd name="T1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2" y="2"/>
                  </a:moveTo>
                  <a:cubicBezTo>
                    <a:pt x="2" y="2"/>
                    <a:pt x="3" y="3"/>
                    <a:pt x="3" y="3"/>
                  </a:cubicBezTo>
                  <a:cubicBezTo>
                    <a:pt x="5" y="7"/>
                    <a:pt x="7" y="12"/>
                    <a:pt x="7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2"/>
                    <a:pt x="13" y="7"/>
                    <a:pt x="16" y="3"/>
                  </a:cubicBezTo>
                  <a:cubicBezTo>
                    <a:pt x="16" y="3"/>
                    <a:pt x="17" y="2"/>
                    <a:pt x="17" y="2"/>
                  </a:cubicBezTo>
                  <a:cubicBezTo>
                    <a:pt x="17" y="2"/>
                    <a:pt x="18" y="2"/>
                    <a:pt x="18" y="3"/>
                  </a:cubicBezTo>
                  <a:cubicBezTo>
                    <a:pt x="16" y="1"/>
                    <a:pt x="12" y="0"/>
                    <a:pt x="9" y="0"/>
                  </a:cubicBezTo>
                  <a:cubicBezTo>
                    <a:pt x="6" y="0"/>
                    <a:pt x="3" y="1"/>
                    <a:pt x="0" y="3"/>
                  </a:cubicBezTo>
                  <a:cubicBezTo>
                    <a:pt x="1" y="2"/>
                    <a:pt x="1" y="2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6" name="íṣļíḑé"/>
            <p:cNvSpPr/>
            <p:nvPr/>
          </p:nvSpPr>
          <p:spPr bwMode="auto">
            <a:xfrm>
              <a:off x="6932749" y="1918348"/>
              <a:ext cx="35425" cy="35425"/>
            </a:xfrm>
            <a:custGeom>
              <a:avLst/>
              <a:gdLst>
                <a:gd name="T0" fmla="*/ 4 w 14"/>
                <a:gd name="T1" fmla="*/ 1 h 14"/>
                <a:gd name="T2" fmla="*/ 0 w 14"/>
                <a:gd name="T3" fmla="*/ 14 h 14"/>
                <a:gd name="T4" fmla="*/ 14 w 14"/>
                <a:gd name="T5" fmla="*/ 14 h 14"/>
                <a:gd name="T6" fmla="*/ 5 w 14"/>
                <a:gd name="T7" fmla="*/ 0 h 14"/>
                <a:gd name="T8" fmla="*/ 4 w 14"/>
                <a:gd name="T9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4" y="1"/>
                  </a:moveTo>
                  <a:cubicBezTo>
                    <a:pt x="1" y="5"/>
                    <a:pt x="0" y="9"/>
                    <a:pt x="0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8"/>
                    <a:pt x="10" y="3"/>
                    <a:pt x="5" y="0"/>
                  </a:cubicBezTo>
                  <a:cubicBezTo>
                    <a:pt x="5" y="0"/>
                    <a:pt x="5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7" name="îšľiḑè"/>
            <p:cNvSpPr/>
            <p:nvPr/>
          </p:nvSpPr>
          <p:spPr bwMode="auto">
            <a:xfrm>
              <a:off x="6879002" y="1918348"/>
              <a:ext cx="35425" cy="35425"/>
            </a:xfrm>
            <a:custGeom>
              <a:avLst/>
              <a:gdLst>
                <a:gd name="T0" fmla="*/ 14 w 14"/>
                <a:gd name="T1" fmla="*/ 14 h 14"/>
                <a:gd name="T2" fmla="*/ 9 w 14"/>
                <a:gd name="T3" fmla="*/ 1 h 14"/>
                <a:gd name="T4" fmla="*/ 8 w 14"/>
                <a:gd name="T5" fmla="*/ 0 h 14"/>
                <a:gd name="T6" fmla="*/ 0 w 14"/>
                <a:gd name="T7" fmla="*/ 14 h 14"/>
                <a:gd name="T8" fmla="*/ 14 w 14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4" y="14"/>
                  </a:moveTo>
                  <a:cubicBezTo>
                    <a:pt x="14" y="9"/>
                    <a:pt x="12" y="5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3" y="3"/>
                    <a:pt x="0" y="8"/>
                    <a:pt x="0" y="14"/>
                  </a:cubicBezTo>
                  <a:lnTo>
                    <a:pt x="1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8" name="îṧļídê"/>
            <p:cNvSpPr/>
            <p:nvPr/>
          </p:nvSpPr>
          <p:spPr bwMode="auto">
            <a:xfrm>
              <a:off x="6932749" y="1958659"/>
              <a:ext cx="35425" cy="37868"/>
            </a:xfrm>
            <a:custGeom>
              <a:avLst/>
              <a:gdLst>
                <a:gd name="T0" fmla="*/ 0 w 14"/>
                <a:gd name="T1" fmla="*/ 0 h 15"/>
                <a:gd name="T2" fmla="*/ 4 w 14"/>
                <a:gd name="T3" fmla="*/ 13 h 15"/>
                <a:gd name="T4" fmla="*/ 5 w 14"/>
                <a:gd name="T5" fmla="*/ 14 h 15"/>
                <a:gd name="T6" fmla="*/ 4 w 14"/>
                <a:gd name="T7" fmla="*/ 15 h 15"/>
                <a:gd name="T8" fmla="*/ 14 w 14"/>
                <a:gd name="T9" fmla="*/ 0 h 15"/>
                <a:gd name="T10" fmla="*/ 0 w 14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5">
                  <a:moveTo>
                    <a:pt x="0" y="0"/>
                  </a:moveTo>
                  <a:cubicBezTo>
                    <a:pt x="0" y="5"/>
                    <a:pt x="1" y="9"/>
                    <a:pt x="4" y="13"/>
                  </a:cubicBezTo>
                  <a:cubicBezTo>
                    <a:pt x="4" y="13"/>
                    <a:pt x="5" y="14"/>
                    <a:pt x="5" y="14"/>
                  </a:cubicBezTo>
                  <a:cubicBezTo>
                    <a:pt x="5" y="14"/>
                    <a:pt x="4" y="15"/>
                    <a:pt x="4" y="15"/>
                  </a:cubicBezTo>
                  <a:cubicBezTo>
                    <a:pt x="10" y="12"/>
                    <a:pt x="14" y="6"/>
                    <a:pt x="1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9" name="îsľïḓé"/>
            <p:cNvSpPr/>
            <p:nvPr/>
          </p:nvSpPr>
          <p:spPr bwMode="auto">
            <a:xfrm>
              <a:off x="6899768" y="1958659"/>
              <a:ext cx="42754" cy="42754"/>
            </a:xfrm>
            <a:custGeom>
              <a:avLst/>
              <a:gdLst>
                <a:gd name="T0" fmla="*/ 16 w 17"/>
                <a:gd name="T1" fmla="*/ 14 h 17"/>
                <a:gd name="T2" fmla="*/ 11 w 17"/>
                <a:gd name="T3" fmla="*/ 0 h 17"/>
                <a:gd name="T4" fmla="*/ 7 w 17"/>
                <a:gd name="T5" fmla="*/ 0 h 17"/>
                <a:gd name="T6" fmla="*/ 3 w 17"/>
                <a:gd name="T7" fmla="*/ 14 h 17"/>
                <a:gd name="T8" fmla="*/ 2 w 17"/>
                <a:gd name="T9" fmla="*/ 15 h 17"/>
                <a:gd name="T10" fmla="*/ 0 w 17"/>
                <a:gd name="T11" fmla="*/ 14 h 17"/>
                <a:gd name="T12" fmla="*/ 9 w 17"/>
                <a:gd name="T13" fmla="*/ 17 h 17"/>
                <a:gd name="T14" fmla="*/ 17 w 17"/>
                <a:gd name="T15" fmla="*/ 15 h 17"/>
                <a:gd name="T16" fmla="*/ 16 w 17"/>
                <a:gd name="T17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7">
                  <a:moveTo>
                    <a:pt x="16" y="14"/>
                  </a:moveTo>
                  <a:cubicBezTo>
                    <a:pt x="13" y="10"/>
                    <a:pt x="12" y="5"/>
                    <a:pt x="11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5"/>
                    <a:pt x="5" y="10"/>
                    <a:pt x="3" y="14"/>
                  </a:cubicBezTo>
                  <a:cubicBezTo>
                    <a:pt x="3" y="14"/>
                    <a:pt x="2" y="14"/>
                    <a:pt x="2" y="15"/>
                  </a:cubicBezTo>
                  <a:cubicBezTo>
                    <a:pt x="1" y="15"/>
                    <a:pt x="1" y="15"/>
                    <a:pt x="0" y="14"/>
                  </a:cubicBezTo>
                  <a:cubicBezTo>
                    <a:pt x="3" y="16"/>
                    <a:pt x="6" y="17"/>
                    <a:pt x="9" y="17"/>
                  </a:cubicBezTo>
                  <a:cubicBezTo>
                    <a:pt x="12" y="17"/>
                    <a:pt x="15" y="16"/>
                    <a:pt x="17" y="15"/>
                  </a:cubicBezTo>
                  <a:cubicBezTo>
                    <a:pt x="16" y="14"/>
                    <a:pt x="16" y="14"/>
                    <a:pt x="1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0" name="işļïdê"/>
            <p:cNvSpPr/>
            <p:nvPr/>
          </p:nvSpPr>
          <p:spPr bwMode="auto">
            <a:xfrm>
              <a:off x="6216932" y="2383753"/>
              <a:ext cx="35425" cy="36646"/>
            </a:xfrm>
            <a:custGeom>
              <a:avLst/>
              <a:gdLst>
                <a:gd name="T0" fmla="*/ 10 w 14"/>
                <a:gd name="T1" fmla="*/ 13 h 14"/>
                <a:gd name="T2" fmla="*/ 14 w 14"/>
                <a:gd name="T3" fmla="*/ 0 h 14"/>
                <a:gd name="T4" fmla="*/ 0 w 14"/>
                <a:gd name="T5" fmla="*/ 0 h 14"/>
                <a:gd name="T6" fmla="*/ 9 w 14"/>
                <a:gd name="T7" fmla="*/ 14 h 14"/>
                <a:gd name="T8" fmla="*/ 10 w 14"/>
                <a:gd name="T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0" y="13"/>
                  </a:moveTo>
                  <a:cubicBezTo>
                    <a:pt x="13" y="9"/>
                    <a:pt x="14" y="5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4" y="12"/>
                    <a:pt x="9" y="14"/>
                  </a:cubicBezTo>
                  <a:cubicBezTo>
                    <a:pt x="9" y="14"/>
                    <a:pt x="9" y="14"/>
                    <a:pt x="1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1" name="íslíḑê"/>
            <p:cNvSpPr/>
            <p:nvPr/>
          </p:nvSpPr>
          <p:spPr bwMode="auto">
            <a:xfrm>
              <a:off x="6238919" y="2336112"/>
              <a:ext cx="46418" cy="42754"/>
            </a:xfrm>
            <a:custGeom>
              <a:avLst/>
              <a:gdLst>
                <a:gd name="T0" fmla="*/ 1 w 18"/>
                <a:gd name="T1" fmla="*/ 2 h 17"/>
                <a:gd name="T2" fmla="*/ 2 w 18"/>
                <a:gd name="T3" fmla="*/ 3 h 17"/>
                <a:gd name="T4" fmla="*/ 7 w 18"/>
                <a:gd name="T5" fmla="*/ 17 h 17"/>
                <a:gd name="T6" fmla="*/ 11 w 18"/>
                <a:gd name="T7" fmla="*/ 17 h 17"/>
                <a:gd name="T8" fmla="*/ 15 w 18"/>
                <a:gd name="T9" fmla="*/ 3 h 17"/>
                <a:gd name="T10" fmla="*/ 16 w 18"/>
                <a:gd name="T11" fmla="*/ 2 h 17"/>
                <a:gd name="T12" fmla="*/ 18 w 18"/>
                <a:gd name="T13" fmla="*/ 3 h 17"/>
                <a:gd name="T14" fmla="*/ 9 w 18"/>
                <a:gd name="T15" fmla="*/ 0 h 17"/>
                <a:gd name="T16" fmla="*/ 0 w 18"/>
                <a:gd name="T17" fmla="*/ 3 h 17"/>
                <a:gd name="T18" fmla="*/ 1 w 18"/>
                <a:gd name="T1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1" y="2"/>
                  </a:moveTo>
                  <a:cubicBezTo>
                    <a:pt x="2" y="2"/>
                    <a:pt x="2" y="3"/>
                    <a:pt x="2" y="3"/>
                  </a:cubicBezTo>
                  <a:cubicBezTo>
                    <a:pt x="5" y="7"/>
                    <a:pt x="6" y="12"/>
                    <a:pt x="7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2"/>
                    <a:pt x="13" y="7"/>
                    <a:pt x="15" y="3"/>
                  </a:cubicBezTo>
                  <a:cubicBezTo>
                    <a:pt x="15" y="3"/>
                    <a:pt x="16" y="3"/>
                    <a:pt x="16" y="2"/>
                  </a:cubicBezTo>
                  <a:cubicBezTo>
                    <a:pt x="17" y="2"/>
                    <a:pt x="17" y="3"/>
                    <a:pt x="18" y="3"/>
                  </a:cubicBezTo>
                  <a:cubicBezTo>
                    <a:pt x="15" y="1"/>
                    <a:pt x="12" y="0"/>
                    <a:pt x="9" y="0"/>
                  </a:cubicBezTo>
                  <a:cubicBezTo>
                    <a:pt x="6" y="0"/>
                    <a:pt x="2" y="1"/>
                    <a:pt x="0" y="3"/>
                  </a:cubicBezTo>
                  <a:cubicBezTo>
                    <a:pt x="0" y="3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2" name="isḷiḑé"/>
            <p:cNvSpPr/>
            <p:nvPr/>
          </p:nvSpPr>
          <p:spPr bwMode="auto">
            <a:xfrm>
              <a:off x="6269457" y="2343442"/>
              <a:ext cx="35425" cy="35425"/>
            </a:xfrm>
            <a:custGeom>
              <a:avLst/>
              <a:gdLst>
                <a:gd name="T0" fmla="*/ 5 w 14"/>
                <a:gd name="T1" fmla="*/ 1 h 14"/>
                <a:gd name="T2" fmla="*/ 0 w 14"/>
                <a:gd name="T3" fmla="*/ 14 h 14"/>
                <a:gd name="T4" fmla="*/ 14 w 14"/>
                <a:gd name="T5" fmla="*/ 14 h 14"/>
                <a:gd name="T6" fmla="*/ 6 w 14"/>
                <a:gd name="T7" fmla="*/ 0 h 14"/>
                <a:gd name="T8" fmla="*/ 5 w 14"/>
                <a:gd name="T9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5" y="1"/>
                  </a:moveTo>
                  <a:cubicBezTo>
                    <a:pt x="2" y="5"/>
                    <a:pt x="0" y="10"/>
                    <a:pt x="0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8"/>
                    <a:pt x="11" y="3"/>
                    <a:pt x="6" y="0"/>
                  </a:cubicBezTo>
                  <a:cubicBezTo>
                    <a:pt x="6" y="0"/>
                    <a:pt x="5" y="0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3" name="ïṥḻíḋe"/>
            <p:cNvSpPr/>
            <p:nvPr/>
          </p:nvSpPr>
          <p:spPr bwMode="auto">
            <a:xfrm>
              <a:off x="6216932" y="2343442"/>
              <a:ext cx="35425" cy="35425"/>
            </a:xfrm>
            <a:custGeom>
              <a:avLst/>
              <a:gdLst>
                <a:gd name="T0" fmla="*/ 14 w 14"/>
                <a:gd name="T1" fmla="*/ 14 h 14"/>
                <a:gd name="T2" fmla="*/ 10 w 14"/>
                <a:gd name="T3" fmla="*/ 1 h 14"/>
                <a:gd name="T4" fmla="*/ 9 w 14"/>
                <a:gd name="T5" fmla="*/ 0 h 14"/>
                <a:gd name="T6" fmla="*/ 0 w 14"/>
                <a:gd name="T7" fmla="*/ 14 h 14"/>
                <a:gd name="T8" fmla="*/ 14 w 14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4" y="14"/>
                  </a:moveTo>
                  <a:cubicBezTo>
                    <a:pt x="14" y="10"/>
                    <a:pt x="13" y="5"/>
                    <a:pt x="10" y="1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4" y="3"/>
                    <a:pt x="0" y="8"/>
                    <a:pt x="0" y="14"/>
                  </a:cubicBezTo>
                  <a:lnTo>
                    <a:pt x="1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4" name="îś1ïḋe"/>
            <p:cNvSpPr/>
            <p:nvPr/>
          </p:nvSpPr>
          <p:spPr bwMode="auto">
            <a:xfrm>
              <a:off x="6269457" y="2383753"/>
              <a:ext cx="35425" cy="39089"/>
            </a:xfrm>
            <a:custGeom>
              <a:avLst/>
              <a:gdLst>
                <a:gd name="T0" fmla="*/ 0 w 14"/>
                <a:gd name="T1" fmla="*/ 0 h 15"/>
                <a:gd name="T2" fmla="*/ 5 w 14"/>
                <a:gd name="T3" fmla="*/ 13 h 15"/>
                <a:gd name="T4" fmla="*/ 6 w 14"/>
                <a:gd name="T5" fmla="*/ 14 h 15"/>
                <a:gd name="T6" fmla="*/ 4 w 14"/>
                <a:gd name="T7" fmla="*/ 15 h 15"/>
                <a:gd name="T8" fmla="*/ 14 w 14"/>
                <a:gd name="T9" fmla="*/ 0 h 15"/>
                <a:gd name="T10" fmla="*/ 0 w 14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5">
                  <a:moveTo>
                    <a:pt x="0" y="0"/>
                  </a:moveTo>
                  <a:cubicBezTo>
                    <a:pt x="0" y="5"/>
                    <a:pt x="2" y="9"/>
                    <a:pt x="5" y="13"/>
                  </a:cubicBezTo>
                  <a:cubicBezTo>
                    <a:pt x="5" y="14"/>
                    <a:pt x="6" y="14"/>
                    <a:pt x="6" y="14"/>
                  </a:cubicBezTo>
                  <a:cubicBezTo>
                    <a:pt x="5" y="15"/>
                    <a:pt x="5" y="15"/>
                    <a:pt x="4" y="15"/>
                  </a:cubicBezTo>
                  <a:cubicBezTo>
                    <a:pt x="10" y="12"/>
                    <a:pt x="14" y="7"/>
                    <a:pt x="1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5" name="íṡḷïdé"/>
            <p:cNvSpPr/>
            <p:nvPr/>
          </p:nvSpPr>
          <p:spPr bwMode="auto">
            <a:xfrm>
              <a:off x="6238919" y="2383753"/>
              <a:ext cx="41532" cy="43975"/>
            </a:xfrm>
            <a:custGeom>
              <a:avLst/>
              <a:gdLst>
                <a:gd name="T0" fmla="*/ 15 w 16"/>
                <a:gd name="T1" fmla="*/ 14 h 17"/>
                <a:gd name="T2" fmla="*/ 11 w 16"/>
                <a:gd name="T3" fmla="*/ 0 h 17"/>
                <a:gd name="T4" fmla="*/ 7 w 16"/>
                <a:gd name="T5" fmla="*/ 0 h 17"/>
                <a:gd name="T6" fmla="*/ 2 w 16"/>
                <a:gd name="T7" fmla="*/ 14 h 17"/>
                <a:gd name="T8" fmla="*/ 1 w 16"/>
                <a:gd name="T9" fmla="*/ 15 h 17"/>
                <a:gd name="T10" fmla="*/ 0 w 16"/>
                <a:gd name="T11" fmla="*/ 14 h 17"/>
                <a:gd name="T12" fmla="*/ 9 w 16"/>
                <a:gd name="T13" fmla="*/ 17 h 17"/>
                <a:gd name="T14" fmla="*/ 16 w 16"/>
                <a:gd name="T15" fmla="*/ 15 h 17"/>
                <a:gd name="T16" fmla="*/ 15 w 16"/>
                <a:gd name="T17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7">
                  <a:moveTo>
                    <a:pt x="15" y="14"/>
                  </a:moveTo>
                  <a:cubicBezTo>
                    <a:pt x="13" y="10"/>
                    <a:pt x="11" y="5"/>
                    <a:pt x="11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5"/>
                    <a:pt x="5" y="10"/>
                    <a:pt x="2" y="14"/>
                  </a:cubicBezTo>
                  <a:cubicBezTo>
                    <a:pt x="2" y="14"/>
                    <a:pt x="1" y="15"/>
                    <a:pt x="1" y="15"/>
                  </a:cubicBezTo>
                  <a:cubicBezTo>
                    <a:pt x="1" y="15"/>
                    <a:pt x="0" y="15"/>
                    <a:pt x="0" y="14"/>
                  </a:cubicBezTo>
                  <a:cubicBezTo>
                    <a:pt x="3" y="16"/>
                    <a:pt x="6" y="17"/>
                    <a:pt x="9" y="17"/>
                  </a:cubicBezTo>
                  <a:cubicBezTo>
                    <a:pt x="11" y="17"/>
                    <a:pt x="14" y="16"/>
                    <a:pt x="16" y="15"/>
                  </a:cubicBezTo>
                  <a:cubicBezTo>
                    <a:pt x="16" y="15"/>
                    <a:pt x="15" y="14"/>
                    <a:pt x="1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6" name="işḷîḓé"/>
            <p:cNvSpPr/>
            <p:nvPr/>
          </p:nvSpPr>
          <p:spPr bwMode="auto">
            <a:xfrm>
              <a:off x="5967739" y="1347893"/>
              <a:ext cx="28096" cy="30539"/>
            </a:xfrm>
            <a:custGeom>
              <a:avLst/>
              <a:gdLst>
                <a:gd name="T0" fmla="*/ 8 w 11"/>
                <a:gd name="T1" fmla="*/ 11 h 12"/>
                <a:gd name="T2" fmla="*/ 11 w 11"/>
                <a:gd name="T3" fmla="*/ 0 h 12"/>
                <a:gd name="T4" fmla="*/ 0 w 11"/>
                <a:gd name="T5" fmla="*/ 0 h 12"/>
                <a:gd name="T6" fmla="*/ 7 w 11"/>
                <a:gd name="T7" fmla="*/ 12 h 12"/>
                <a:gd name="T8" fmla="*/ 8 w 11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">
                  <a:moveTo>
                    <a:pt x="8" y="11"/>
                  </a:moveTo>
                  <a:cubicBezTo>
                    <a:pt x="10" y="7"/>
                    <a:pt x="11" y="4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3" y="9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7" name="iṩlîdê"/>
            <p:cNvSpPr/>
            <p:nvPr/>
          </p:nvSpPr>
          <p:spPr bwMode="auto">
            <a:xfrm>
              <a:off x="5986062" y="1310026"/>
              <a:ext cx="35425" cy="32982"/>
            </a:xfrm>
            <a:custGeom>
              <a:avLst/>
              <a:gdLst>
                <a:gd name="T0" fmla="*/ 1 w 14"/>
                <a:gd name="T1" fmla="*/ 1 h 13"/>
                <a:gd name="T2" fmla="*/ 2 w 14"/>
                <a:gd name="T3" fmla="*/ 2 h 13"/>
                <a:gd name="T4" fmla="*/ 5 w 14"/>
                <a:gd name="T5" fmla="*/ 13 h 13"/>
                <a:gd name="T6" fmla="*/ 9 w 14"/>
                <a:gd name="T7" fmla="*/ 13 h 13"/>
                <a:gd name="T8" fmla="*/ 13 w 14"/>
                <a:gd name="T9" fmla="*/ 2 h 13"/>
                <a:gd name="T10" fmla="*/ 13 w 14"/>
                <a:gd name="T11" fmla="*/ 1 h 13"/>
                <a:gd name="T12" fmla="*/ 14 w 14"/>
                <a:gd name="T13" fmla="*/ 2 h 13"/>
                <a:gd name="T14" fmla="*/ 7 w 14"/>
                <a:gd name="T15" fmla="*/ 0 h 13"/>
                <a:gd name="T16" fmla="*/ 0 w 14"/>
                <a:gd name="T17" fmla="*/ 2 h 13"/>
                <a:gd name="T18" fmla="*/ 1 w 14"/>
                <a:gd name="T1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3">
                  <a:moveTo>
                    <a:pt x="1" y="1"/>
                  </a:moveTo>
                  <a:cubicBezTo>
                    <a:pt x="1" y="1"/>
                    <a:pt x="2" y="2"/>
                    <a:pt x="2" y="2"/>
                  </a:cubicBezTo>
                  <a:cubicBezTo>
                    <a:pt x="4" y="5"/>
                    <a:pt x="5" y="9"/>
                    <a:pt x="5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9"/>
                    <a:pt x="10" y="5"/>
                    <a:pt x="13" y="2"/>
                  </a:cubicBezTo>
                  <a:cubicBezTo>
                    <a:pt x="13" y="2"/>
                    <a:pt x="13" y="1"/>
                    <a:pt x="13" y="1"/>
                  </a:cubicBezTo>
                  <a:cubicBezTo>
                    <a:pt x="14" y="1"/>
                    <a:pt x="14" y="1"/>
                    <a:pt x="14" y="2"/>
                  </a:cubicBezTo>
                  <a:cubicBezTo>
                    <a:pt x="12" y="0"/>
                    <a:pt x="10" y="0"/>
                    <a:pt x="7" y="0"/>
                  </a:cubicBezTo>
                  <a:cubicBezTo>
                    <a:pt x="5" y="0"/>
                    <a:pt x="2" y="0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8" name="iṩļïďe"/>
            <p:cNvSpPr/>
            <p:nvPr/>
          </p:nvSpPr>
          <p:spPr bwMode="auto">
            <a:xfrm>
              <a:off x="6010492" y="1314912"/>
              <a:ext cx="30539" cy="28096"/>
            </a:xfrm>
            <a:custGeom>
              <a:avLst/>
              <a:gdLst>
                <a:gd name="T0" fmla="*/ 4 w 12"/>
                <a:gd name="T1" fmla="*/ 1 h 11"/>
                <a:gd name="T2" fmla="*/ 0 w 12"/>
                <a:gd name="T3" fmla="*/ 11 h 11"/>
                <a:gd name="T4" fmla="*/ 12 w 12"/>
                <a:gd name="T5" fmla="*/ 11 h 11"/>
                <a:gd name="T6" fmla="*/ 4 w 12"/>
                <a:gd name="T7" fmla="*/ 0 h 11"/>
                <a:gd name="T8" fmla="*/ 4 w 12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">
                  <a:moveTo>
                    <a:pt x="4" y="1"/>
                  </a:moveTo>
                  <a:cubicBezTo>
                    <a:pt x="1" y="4"/>
                    <a:pt x="0" y="8"/>
                    <a:pt x="0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1" y="6"/>
                    <a:pt x="9" y="2"/>
                    <a:pt x="4" y="0"/>
                  </a:cubicBezTo>
                  <a:cubicBezTo>
                    <a:pt x="4" y="0"/>
                    <a:pt x="4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9" name="ïṧḷíḋé"/>
            <p:cNvSpPr/>
            <p:nvPr/>
          </p:nvSpPr>
          <p:spPr bwMode="auto">
            <a:xfrm>
              <a:off x="5967739" y="1314912"/>
              <a:ext cx="28096" cy="28096"/>
            </a:xfrm>
            <a:custGeom>
              <a:avLst/>
              <a:gdLst>
                <a:gd name="T0" fmla="*/ 11 w 11"/>
                <a:gd name="T1" fmla="*/ 11 h 11"/>
                <a:gd name="T2" fmla="*/ 8 w 11"/>
                <a:gd name="T3" fmla="*/ 1 h 11"/>
                <a:gd name="T4" fmla="*/ 7 w 11"/>
                <a:gd name="T5" fmla="*/ 0 h 11"/>
                <a:gd name="T6" fmla="*/ 0 w 11"/>
                <a:gd name="T7" fmla="*/ 11 h 11"/>
                <a:gd name="T8" fmla="*/ 11 w 11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11" y="11"/>
                  </a:moveTo>
                  <a:cubicBezTo>
                    <a:pt x="11" y="8"/>
                    <a:pt x="10" y="4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3" y="2"/>
                    <a:pt x="0" y="6"/>
                    <a:pt x="0" y="11"/>
                  </a:cubicBezTo>
                  <a:lnTo>
                    <a:pt x="11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0" name="ïṣḷiďe"/>
            <p:cNvSpPr/>
            <p:nvPr/>
          </p:nvSpPr>
          <p:spPr bwMode="auto">
            <a:xfrm>
              <a:off x="6010492" y="1347893"/>
              <a:ext cx="30539" cy="30539"/>
            </a:xfrm>
            <a:custGeom>
              <a:avLst/>
              <a:gdLst>
                <a:gd name="T0" fmla="*/ 0 w 12"/>
                <a:gd name="T1" fmla="*/ 0 h 12"/>
                <a:gd name="T2" fmla="*/ 4 w 12"/>
                <a:gd name="T3" fmla="*/ 11 h 12"/>
                <a:gd name="T4" fmla="*/ 4 w 12"/>
                <a:gd name="T5" fmla="*/ 12 h 12"/>
                <a:gd name="T6" fmla="*/ 3 w 12"/>
                <a:gd name="T7" fmla="*/ 12 h 12"/>
                <a:gd name="T8" fmla="*/ 12 w 12"/>
                <a:gd name="T9" fmla="*/ 0 h 12"/>
                <a:gd name="T10" fmla="*/ 0 w 12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">
                  <a:moveTo>
                    <a:pt x="0" y="0"/>
                  </a:moveTo>
                  <a:cubicBezTo>
                    <a:pt x="0" y="4"/>
                    <a:pt x="1" y="7"/>
                    <a:pt x="4" y="11"/>
                  </a:cubicBezTo>
                  <a:cubicBezTo>
                    <a:pt x="4" y="11"/>
                    <a:pt x="4" y="11"/>
                    <a:pt x="4" y="12"/>
                  </a:cubicBezTo>
                  <a:cubicBezTo>
                    <a:pt x="4" y="12"/>
                    <a:pt x="4" y="12"/>
                    <a:pt x="3" y="12"/>
                  </a:cubicBezTo>
                  <a:cubicBezTo>
                    <a:pt x="8" y="10"/>
                    <a:pt x="11" y="5"/>
                    <a:pt x="1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1" name="i$1idé"/>
            <p:cNvSpPr/>
            <p:nvPr/>
          </p:nvSpPr>
          <p:spPr bwMode="auto">
            <a:xfrm>
              <a:off x="5986062" y="1347893"/>
              <a:ext cx="32982" cy="32982"/>
            </a:xfrm>
            <a:custGeom>
              <a:avLst/>
              <a:gdLst>
                <a:gd name="T0" fmla="*/ 13 w 13"/>
                <a:gd name="T1" fmla="*/ 11 h 13"/>
                <a:gd name="T2" fmla="*/ 9 w 13"/>
                <a:gd name="T3" fmla="*/ 0 h 13"/>
                <a:gd name="T4" fmla="*/ 5 w 13"/>
                <a:gd name="T5" fmla="*/ 0 h 13"/>
                <a:gd name="T6" fmla="*/ 2 w 13"/>
                <a:gd name="T7" fmla="*/ 11 h 13"/>
                <a:gd name="T8" fmla="*/ 1 w 13"/>
                <a:gd name="T9" fmla="*/ 12 h 13"/>
                <a:gd name="T10" fmla="*/ 0 w 13"/>
                <a:gd name="T11" fmla="*/ 12 h 13"/>
                <a:gd name="T12" fmla="*/ 7 w 13"/>
                <a:gd name="T13" fmla="*/ 13 h 13"/>
                <a:gd name="T14" fmla="*/ 13 w 13"/>
                <a:gd name="T15" fmla="*/ 12 h 13"/>
                <a:gd name="T16" fmla="*/ 13 w 13"/>
                <a:gd name="T17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">
                  <a:moveTo>
                    <a:pt x="13" y="11"/>
                  </a:moveTo>
                  <a:cubicBezTo>
                    <a:pt x="10" y="8"/>
                    <a:pt x="9" y="4"/>
                    <a:pt x="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4"/>
                    <a:pt x="4" y="8"/>
                    <a:pt x="2" y="11"/>
                  </a:cubicBezTo>
                  <a:cubicBezTo>
                    <a:pt x="2" y="11"/>
                    <a:pt x="1" y="12"/>
                    <a:pt x="1" y="12"/>
                  </a:cubicBezTo>
                  <a:cubicBezTo>
                    <a:pt x="1" y="12"/>
                    <a:pt x="0" y="12"/>
                    <a:pt x="0" y="12"/>
                  </a:cubicBezTo>
                  <a:cubicBezTo>
                    <a:pt x="2" y="13"/>
                    <a:pt x="5" y="13"/>
                    <a:pt x="7" y="13"/>
                  </a:cubicBezTo>
                  <a:cubicBezTo>
                    <a:pt x="9" y="13"/>
                    <a:pt x="12" y="13"/>
                    <a:pt x="13" y="12"/>
                  </a:cubicBezTo>
                  <a:cubicBezTo>
                    <a:pt x="13" y="12"/>
                    <a:pt x="13" y="11"/>
                    <a:pt x="1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2" name="îṩḻíḋê"/>
            <p:cNvSpPr/>
            <p:nvPr/>
          </p:nvSpPr>
          <p:spPr bwMode="auto">
            <a:xfrm>
              <a:off x="8143287" y="3958307"/>
              <a:ext cx="162464" cy="158799"/>
            </a:xfrm>
            <a:custGeom>
              <a:avLst/>
              <a:gdLst>
                <a:gd name="T0" fmla="*/ 56 w 64"/>
                <a:gd name="T1" fmla="*/ 51 h 63"/>
                <a:gd name="T2" fmla="*/ 56 w 64"/>
                <a:gd name="T3" fmla="*/ 29 h 63"/>
                <a:gd name="T4" fmla="*/ 36 w 64"/>
                <a:gd name="T5" fmla="*/ 5 h 63"/>
                <a:gd name="T6" fmla="*/ 36 w 64"/>
                <a:gd name="T7" fmla="*/ 2 h 63"/>
                <a:gd name="T8" fmla="*/ 33 w 64"/>
                <a:gd name="T9" fmla="*/ 0 h 63"/>
                <a:gd name="T10" fmla="*/ 31 w 64"/>
                <a:gd name="T11" fmla="*/ 0 h 63"/>
                <a:gd name="T12" fmla="*/ 28 w 64"/>
                <a:gd name="T13" fmla="*/ 2 h 63"/>
                <a:gd name="T14" fmla="*/ 28 w 64"/>
                <a:gd name="T15" fmla="*/ 5 h 63"/>
                <a:gd name="T16" fmla="*/ 9 w 64"/>
                <a:gd name="T17" fmla="*/ 29 h 63"/>
                <a:gd name="T18" fmla="*/ 9 w 64"/>
                <a:gd name="T19" fmla="*/ 51 h 63"/>
                <a:gd name="T20" fmla="*/ 0 w 64"/>
                <a:gd name="T21" fmla="*/ 59 h 63"/>
                <a:gd name="T22" fmla="*/ 0 w 64"/>
                <a:gd name="T23" fmla="*/ 63 h 63"/>
                <a:gd name="T24" fmla="*/ 64 w 64"/>
                <a:gd name="T25" fmla="*/ 63 h 63"/>
                <a:gd name="T26" fmla="*/ 64 w 64"/>
                <a:gd name="T27" fmla="*/ 59 h 63"/>
                <a:gd name="T28" fmla="*/ 56 w 64"/>
                <a:gd name="T29" fmla="*/ 5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63">
                  <a:moveTo>
                    <a:pt x="56" y="51"/>
                  </a:moveTo>
                  <a:cubicBezTo>
                    <a:pt x="56" y="29"/>
                    <a:pt x="56" y="29"/>
                    <a:pt x="56" y="29"/>
                  </a:cubicBezTo>
                  <a:cubicBezTo>
                    <a:pt x="56" y="17"/>
                    <a:pt x="47" y="7"/>
                    <a:pt x="36" y="5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1"/>
                    <a:pt x="35" y="0"/>
                    <a:pt x="3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9" y="0"/>
                    <a:pt x="28" y="1"/>
                    <a:pt x="28" y="2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17" y="7"/>
                    <a:pt x="9" y="17"/>
                    <a:pt x="9" y="29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64" y="63"/>
                    <a:pt x="64" y="63"/>
                    <a:pt x="64" y="63"/>
                  </a:cubicBezTo>
                  <a:cubicBezTo>
                    <a:pt x="64" y="59"/>
                    <a:pt x="64" y="59"/>
                    <a:pt x="64" y="59"/>
                  </a:cubicBezTo>
                  <a:lnTo>
                    <a:pt x="56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3" name="ïšliḓê"/>
            <p:cNvSpPr/>
            <p:nvPr/>
          </p:nvSpPr>
          <p:spPr bwMode="auto">
            <a:xfrm>
              <a:off x="8211693" y="4125657"/>
              <a:ext cx="28096" cy="12215"/>
            </a:xfrm>
            <a:custGeom>
              <a:avLst/>
              <a:gdLst>
                <a:gd name="T0" fmla="*/ 5 w 11"/>
                <a:gd name="T1" fmla="*/ 5 h 5"/>
                <a:gd name="T2" fmla="*/ 11 w 11"/>
                <a:gd name="T3" fmla="*/ 0 h 5"/>
                <a:gd name="T4" fmla="*/ 0 w 11"/>
                <a:gd name="T5" fmla="*/ 0 h 5"/>
                <a:gd name="T6" fmla="*/ 5 w 11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5">
                  <a:moveTo>
                    <a:pt x="5" y="5"/>
                  </a:moveTo>
                  <a:cubicBezTo>
                    <a:pt x="8" y="5"/>
                    <a:pt x="11" y="3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2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4" name="îṩľîḋè"/>
            <p:cNvSpPr/>
            <p:nvPr/>
          </p:nvSpPr>
          <p:spPr bwMode="auto">
            <a:xfrm>
              <a:off x="7385937" y="3869135"/>
              <a:ext cx="300497" cy="183230"/>
            </a:xfrm>
            <a:custGeom>
              <a:avLst/>
              <a:gdLst>
                <a:gd name="T0" fmla="*/ 107 w 118"/>
                <a:gd name="T1" fmla="*/ 9 h 72"/>
                <a:gd name="T2" fmla="*/ 80 w 118"/>
                <a:gd name="T3" fmla="*/ 25 h 72"/>
                <a:gd name="T4" fmla="*/ 80 w 118"/>
                <a:gd name="T5" fmla="*/ 6 h 72"/>
                <a:gd name="T6" fmla="*/ 73 w 118"/>
                <a:gd name="T7" fmla="*/ 0 h 72"/>
                <a:gd name="T8" fmla="*/ 6 w 118"/>
                <a:gd name="T9" fmla="*/ 0 h 72"/>
                <a:gd name="T10" fmla="*/ 0 w 118"/>
                <a:gd name="T11" fmla="*/ 6 h 72"/>
                <a:gd name="T12" fmla="*/ 0 w 118"/>
                <a:gd name="T13" fmla="*/ 65 h 72"/>
                <a:gd name="T14" fmla="*/ 6 w 118"/>
                <a:gd name="T15" fmla="*/ 72 h 72"/>
                <a:gd name="T16" fmla="*/ 73 w 118"/>
                <a:gd name="T17" fmla="*/ 72 h 72"/>
                <a:gd name="T18" fmla="*/ 80 w 118"/>
                <a:gd name="T19" fmla="*/ 65 h 72"/>
                <a:gd name="T20" fmla="*/ 80 w 118"/>
                <a:gd name="T21" fmla="*/ 47 h 72"/>
                <a:gd name="T22" fmla="*/ 107 w 118"/>
                <a:gd name="T23" fmla="*/ 63 h 72"/>
                <a:gd name="T24" fmla="*/ 118 w 118"/>
                <a:gd name="T25" fmla="*/ 63 h 72"/>
                <a:gd name="T26" fmla="*/ 118 w 118"/>
                <a:gd name="T27" fmla="*/ 9 h 72"/>
                <a:gd name="T28" fmla="*/ 107 w 118"/>
                <a:gd name="T29" fmla="*/ 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8" h="72">
                  <a:moveTo>
                    <a:pt x="107" y="9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80" y="3"/>
                    <a:pt x="77" y="0"/>
                    <a:pt x="7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9"/>
                    <a:pt x="2" y="72"/>
                    <a:pt x="6" y="72"/>
                  </a:cubicBezTo>
                  <a:cubicBezTo>
                    <a:pt x="73" y="72"/>
                    <a:pt x="73" y="72"/>
                    <a:pt x="73" y="72"/>
                  </a:cubicBezTo>
                  <a:cubicBezTo>
                    <a:pt x="77" y="72"/>
                    <a:pt x="80" y="69"/>
                    <a:pt x="80" y="65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107" y="63"/>
                    <a:pt x="107" y="63"/>
                    <a:pt x="107" y="63"/>
                  </a:cubicBezTo>
                  <a:cubicBezTo>
                    <a:pt x="118" y="63"/>
                    <a:pt x="118" y="63"/>
                    <a:pt x="118" y="63"/>
                  </a:cubicBezTo>
                  <a:cubicBezTo>
                    <a:pt x="118" y="9"/>
                    <a:pt x="118" y="9"/>
                    <a:pt x="118" y="9"/>
                  </a:cubicBezTo>
                  <a:lnTo>
                    <a:pt x="10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5" name="ïŝḷiḓe"/>
            <p:cNvSpPr/>
            <p:nvPr/>
          </p:nvSpPr>
          <p:spPr bwMode="auto">
            <a:xfrm>
              <a:off x="6082563" y="1291703"/>
              <a:ext cx="101388" cy="98944"/>
            </a:xfrm>
            <a:custGeom>
              <a:avLst/>
              <a:gdLst>
                <a:gd name="T0" fmla="*/ 21 w 40"/>
                <a:gd name="T1" fmla="*/ 3 h 39"/>
                <a:gd name="T2" fmla="*/ 21 w 40"/>
                <a:gd name="T3" fmla="*/ 0 h 39"/>
                <a:gd name="T4" fmla="*/ 19 w 40"/>
                <a:gd name="T5" fmla="*/ 0 h 39"/>
                <a:gd name="T6" fmla="*/ 19 w 40"/>
                <a:gd name="T7" fmla="*/ 3 h 39"/>
                <a:gd name="T8" fmla="*/ 0 w 40"/>
                <a:gd name="T9" fmla="*/ 23 h 39"/>
                <a:gd name="T10" fmla="*/ 0 w 40"/>
                <a:gd name="T11" fmla="*/ 25 h 39"/>
                <a:gd name="T12" fmla="*/ 1 w 40"/>
                <a:gd name="T13" fmla="*/ 25 h 39"/>
                <a:gd name="T14" fmla="*/ 5 w 40"/>
                <a:gd name="T15" fmla="*/ 21 h 39"/>
                <a:gd name="T16" fmla="*/ 10 w 40"/>
                <a:gd name="T17" fmla="*/ 26 h 39"/>
                <a:gd name="T18" fmla="*/ 11 w 40"/>
                <a:gd name="T19" fmla="*/ 26 h 39"/>
                <a:gd name="T20" fmla="*/ 15 w 40"/>
                <a:gd name="T21" fmla="*/ 21 h 39"/>
                <a:gd name="T22" fmla="*/ 19 w 40"/>
                <a:gd name="T23" fmla="*/ 25 h 39"/>
                <a:gd name="T24" fmla="*/ 19 w 40"/>
                <a:gd name="T25" fmla="*/ 36 h 39"/>
                <a:gd name="T26" fmla="*/ 22 w 40"/>
                <a:gd name="T27" fmla="*/ 39 h 39"/>
                <a:gd name="T28" fmla="*/ 25 w 40"/>
                <a:gd name="T29" fmla="*/ 36 h 39"/>
                <a:gd name="T30" fmla="*/ 24 w 40"/>
                <a:gd name="T31" fmla="*/ 36 h 39"/>
                <a:gd name="T32" fmla="*/ 22 w 40"/>
                <a:gd name="T33" fmla="*/ 38 h 39"/>
                <a:gd name="T34" fmla="*/ 21 w 40"/>
                <a:gd name="T35" fmla="*/ 36 h 39"/>
                <a:gd name="T36" fmla="*/ 21 w 40"/>
                <a:gd name="T37" fmla="*/ 25 h 39"/>
                <a:gd name="T38" fmla="*/ 25 w 40"/>
                <a:gd name="T39" fmla="*/ 21 h 39"/>
                <a:gd name="T40" fmla="*/ 29 w 40"/>
                <a:gd name="T41" fmla="*/ 26 h 39"/>
                <a:gd name="T42" fmla="*/ 30 w 40"/>
                <a:gd name="T43" fmla="*/ 26 h 39"/>
                <a:gd name="T44" fmla="*/ 35 w 40"/>
                <a:gd name="T45" fmla="*/ 21 h 39"/>
                <a:gd name="T46" fmla="*/ 39 w 40"/>
                <a:gd name="T47" fmla="*/ 25 h 39"/>
                <a:gd name="T48" fmla="*/ 40 w 40"/>
                <a:gd name="T49" fmla="*/ 25 h 39"/>
                <a:gd name="T50" fmla="*/ 40 w 40"/>
                <a:gd name="T51" fmla="*/ 23 h 39"/>
                <a:gd name="T52" fmla="*/ 21 w 40"/>
                <a:gd name="T53" fmla="*/ 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39">
                  <a:moveTo>
                    <a:pt x="21" y="3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8" y="3"/>
                    <a:pt x="0" y="12"/>
                    <a:pt x="0" y="23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3"/>
                    <a:pt x="3" y="21"/>
                    <a:pt x="5" y="21"/>
                  </a:cubicBezTo>
                  <a:cubicBezTo>
                    <a:pt x="8" y="21"/>
                    <a:pt x="10" y="23"/>
                    <a:pt x="10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3"/>
                    <a:pt x="13" y="21"/>
                    <a:pt x="15" y="21"/>
                  </a:cubicBezTo>
                  <a:cubicBezTo>
                    <a:pt x="17" y="21"/>
                    <a:pt x="19" y="23"/>
                    <a:pt x="19" y="25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8"/>
                    <a:pt x="21" y="39"/>
                    <a:pt x="22" y="39"/>
                  </a:cubicBezTo>
                  <a:cubicBezTo>
                    <a:pt x="24" y="39"/>
                    <a:pt x="25" y="38"/>
                    <a:pt x="25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7"/>
                    <a:pt x="23" y="38"/>
                    <a:pt x="22" y="38"/>
                  </a:cubicBezTo>
                  <a:cubicBezTo>
                    <a:pt x="21" y="38"/>
                    <a:pt x="21" y="37"/>
                    <a:pt x="21" y="36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3"/>
                    <a:pt x="23" y="21"/>
                    <a:pt x="25" y="21"/>
                  </a:cubicBezTo>
                  <a:cubicBezTo>
                    <a:pt x="27" y="21"/>
                    <a:pt x="29" y="23"/>
                    <a:pt x="29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3"/>
                    <a:pt x="32" y="21"/>
                    <a:pt x="35" y="21"/>
                  </a:cubicBezTo>
                  <a:cubicBezTo>
                    <a:pt x="37" y="21"/>
                    <a:pt x="39" y="23"/>
                    <a:pt x="39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4"/>
                    <a:pt x="40" y="23"/>
                  </a:cubicBezTo>
                  <a:cubicBezTo>
                    <a:pt x="40" y="12"/>
                    <a:pt x="32" y="3"/>
                    <a:pt x="2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6" name="îsļiḑê"/>
            <p:cNvSpPr/>
            <p:nvPr/>
          </p:nvSpPr>
          <p:spPr bwMode="auto">
            <a:xfrm>
              <a:off x="6935193" y="2074705"/>
              <a:ext cx="146584" cy="63520"/>
            </a:xfrm>
            <a:custGeom>
              <a:avLst/>
              <a:gdLst>
                <a:gd name="T0" fmla="*/ 2 w 58"/>
                <a:gd name="T1" fmla="*/ 0 h 25"/>
                <a:gd name="T2" fmla="*/ 0 w 58"/>
                <a:gd name="T3" fmla="*/ 0 h 25"/>
                <a:gd name="T4" fmla="*/ 0 w 58"/>
                <a:gd name="T5" fmla="*/ 2 h 25"/>
                <a:gd name="T6" fmla="*/ 0 w 58"/>
                <a:gd name="T7" fmla="*/ 22 h 25"/>
                <a:gd name="T8" fmla="*/ 3 w 58"/>
                <a:gd name="T9" fmla="*/ 25 h 25"/>
                <a:gd name="T10" fmla="*/ 55 w 58"/>
                <a:gd name="T11" fmla="*/ 25 h 25"/>
                <a:gd name="T12" fmla="*/ 58 w 58"/>
                <a:gd name="T13" fmla="*/ 22 h 25"/>
                <a:gd name="T14" fmla="*/ 58 w 58"/>
                <a:gd name="T15" fmla="*/ 2 h 25"/>
                <a:gd name="T16" fmla="*/ 58 w 58"/>
                <a:gd name="T17" fmla="*/ 0 h 25"/>
                <a:gd name="T18" fmla="*/ 56 w 58"/>
                <a:gd name="T19" fmla="*/ 0 h 25"/>
                <a:gd name="T20" fmla="*/ 2 w 58"/>
                <a:gd name="T21" fmla="*/ 0 h 25"/>
                <a:gd name="T22" fmla="*/ 6 w 58"/>
                <a:gd name="T23" fmla="*/ 10 h 25"/>
                <a:gd name="T24" fmla="*/ 19 w 58"/>
                <a:gd name="T25" fmla="*/ 10 h 25"/>
                <a:gd name="T26" fmla="*/ 19 w 58"/>
                <a:gd name="T27" fmla="*/ 12 h 25"/>
                <a:gd name="T28" fmla="*/ 6 w 58"/>
                <a:gd name="T29" fmla="*/ 12 h 25"/>
                <a:gd name="T30" fmla="*/ 6 w 58"/>
                <a:gd name="T31" fmla="*/ 10 h 25"/>
                <a:gd name="T32" fmla="*/ 28 w 58"/>
                <a:gd name="T33" fmla="*/ 19 h 25"/>
                <a:gd name="T34" fmla="*/ 6 w 58"/>
                <a:gd name="T35" fmla="*/ 19 h 25"/>
                <a:gd name="T36" fmla="*/ 6 w 58"/>
                <a:gd name="T37" fmla="*/ 17 h 25"/>
                <a:gd name="T38" fmla="*/ 28 w 58"/>
                <a:gd name="T39" fmla="*/ 17 h 25"/>
                <a:gd name="T40" fmla="*/ 28 w 58"/>
                <a:gd name="T41" fmla="*/ 19 h 25"/>
                <a:gd name="T42" fmla="*/ 51 w 58"/>
                <a:gd name="T43" fmla="*/ 17 h 25"/>
                <a:gd name="T44" fmla="*/ 49 w 58"/>
                <a:gd name="T45" fmla="*/ 19 h 25"/>
                <a:gd name="T46" fmla="*/ 45 w 58"/>
                <a:gd name="T47" fmla="*/ 19 h 25"/>
                <a:gd name="T48" fmla="*/ 43 w 58"/>
                <a:gd name="T49" fmla="*/ 17 h 25"/>
                <a:gd name="T50" fmla="*/ 43 w 58"/>
                <a:gd name="T51" fmla="*/ 17 h 25"/>
                <a:gd name="T52" fmla="*/ 45 w 58"/>
                <a:gd name="T53" fmla="*/ 14 h 25"/>
                <a:gd name="T54" fmla="*/ 49 w 58"/>
                <a:gd name="T55" fmla="*/ 14 h 25"/>
                <a:gd name="T56" fmla="*/ 51 w 58"/>
                <a:gd name="T57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8" h="25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5"/>
                    <a:pt x="3" y="25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6" y="25"/>
                    <a:pt x="58" y="24"/>
                    <a:pt x="58" y="2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6" y="0"/>
                    <a:pt x="56" y="0"/>
                    <a:pt x="56" y="0"/>
                  </a:cubicBezTo>
                  <a:lnTo>
                    <a:pt x="2" y="0"/>
                  </a:lnTo>
                  <a:close/>
                  <a:moveTo>
                    <a:pt x="6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6" y="12"/>
                    <a:pt x="6" y="12"/>
                    <a:pt x="6" y="12"/>
                  </a:cubicBezTo>
                  <a:lnTo>
                    <a:pt x="6" y="10"/>
                  </a:lnTo>
                  <a:close/>
                  <a:moveTo>
                    <a:pt x="28" y="19"/>
                  </a:moveTo>
                  <a:cubicBezTo>
                    <a:pt x="6" y="19"/>
                    <a:pt x="6" y="19"/>
                    <a:pt x="6" y="19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19"/>
                  </a:lnTo>
                  <a:close/>
                  <a:moveTo>
                    <a:pt x="51" y="17"/>
                  </a:moveTo>
                  <a:cubicBezTo>
                    <a:pt x="51" y="18"/>
                    <a:pt x="50" y="19"/>
                    <a:pt x="49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44" y="19"/>
                    <a:pt x="43" y="18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5"/>
                    <a:pt x="44" y="14"/>
                    <a:pt x="45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0" y="14"/>
                    <a:pt x="51" y="15"/>
                    <a:pt x="5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7" name="ïSľïdé"/>
            <p:cNvSpPr/>
            <p:nvPr/>
          </p:nvSpPr>
          <p:spPr bwMode="auto">
            <a:xfrm>
              <a:off x="6935193" y="2039281"/>
              <a:ext cx="146584" cy="20766"/>
            </a:xfrm>
            <a:custGeom>
              <a:avLst/>
              <a:gdLst>
                <a:gd name="T0" fmla="*/ 55 w 58"/>
                <a:gd name="T1" fmla="*/ 0 h 8"/>
                <a:gd name="T2" fmla="*/ 3 w 58"/>
                <a:gd name="T3" fmla="*/ 0 h 8"/>
                <a:gd name="T4" fmla="*/ 0 w 58"/>
                <a:gd name="T5" fmla="*/ 4 h 8"/>
                <a:gd name="T6" fmla="*/ 0 w 58"/>
                <a:gd name="T7" fmla="*/ 7 h 8"/>
                <a:gd name="T8" fmla="*/ 0 w 58"/>
                <a:gd name="T9" fmla="*/ 8 h 8"/>
                <a:gd name="T10" fmla="*/ 2 w 58"/>
                <a:gd name="T11" fmla="*/ 8 h 8"/>
                <a:gd name="T12" fmla="*/ 56 w 58"/>
                <a:gd name="T13" fmla="*/ 8 h 8"/>
                <a:gd name="T14" fmla="*/ 58 w 58"/>
                <a:gd name="T15" fmla="*/ 8 h 8"/>
                <a:gd name="T16" fmla="*/ 58 w 58"/>
                <a:gd name="T17" fmla="*/ 7 h 8"/>
                <a:gd name="T18" fmla="*/ 58 w 58"/>
                <a:gd name="T19" fmla="*/ 4 h 8"/>
                <a:gd name="T20" fmla="*/ 55 w 58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8">
                  <a:moveTo>
                    <a:pt x="5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2"/>
                    <a:pt x="56" y="0"/>
                    <a:pt x="5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8" name="íṩľïḍè"/>
            <p:cNvSpPr/>
            <p:nvPr/>
          </p:nvSpPr>
          <p:spPr bwMode="auto">
            <a:xfrm>
              <a:off x="7906310" y="3428162"/>
              <a:ext cx="127039" cy="867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9" name="íŝḻiḑè"/>
            <p:cNvSpPr/>
            <p:nvPr/>
          </p:nvSpPr>
          <p:spPr bwMode="auto">
            <a:xfrm>
              <a:off x="7906310" y="3387852"/>
              <a:ext cx="127039" cy="35425"/>
            </a:xfrm>
            <a:custGeom>
              <a:avLst/>
              <a:gdLst>
                <a:gd name="T0" fmla="*/ 0 w 104"/>
                <a:gd name="T1" fmla="*/ 0 h 29"/>
                <a:gd name="T2" fmla="*/ 0 w 104"/>
                <a:gd name="T3" fmla="*/ 29 h 29"/>
                <a:gd name="T4" fmla="*/ 104 w 104"/>
                <a:gd name="T5" fmla="*/ 29 h 29"/>
                <a:gd name="T6" fmla="*/ 104 w 104"/>
                <a:gd name="T7" fmla="*/ 0 h 29"/>
                <a:gd name="T8" fmla="*/ 0 w 104"/>
                <a:gd name="T9" fmla="*/ 0 h 29"/>
                <a:gd name="T10" fmla="*/ 17 w 104"/>
                <a:gd name="T11" fmla="*/ 17 h 29"/>
                <a:gd name="T12" fmla="*/ 13 w 104"/>
                <a:gd name="T13" fmla="*/ 17 h 29"/>
                <a:gd name="T14" fmla="*/ 13 w 104"/>
                <a:gd name="T15" fmla="*/ 12 h 29"/>
                <a:gd name="T16" fmla="*/ 17 w 104"/>
                <a:gd name="T17" fmla="*/ 12 h 29"/>
                <a:gd name="T18" fmla="*/ 17 w 104"/>
                <a:gd name="T19" fmla="*/ 17 h 29"/>
                <a:gd name="T20" fmla="*/ 25 w 104"/>
                <a:gd name="T21" fmla="*/ 17 h 29"/>
                <a:gd name="T22" fmla="*/ 21 w 104"/>
                <a:gd name="T23" fmla="*/ 17 h 29"/>
                <a:gd name="T24" fmla="*/ 21 w 104"/>
                <a:gd name="T25" fmla="*/ 12 h 29"/>
                <a:gd name="T26" fmla="*/ 25 w 104"/>
                <a:gd name="T27" fmla="*/ 12 h 29"/>
                <a:gd name="T28" fmla="*/ 25 w 104"/>
                <a:gd name="T29" fmla="*/ 17 h 29"/>
                <a:gd name="T30" fmla="*/ 92 w 104"/>
                <a:gd name="T31" fmla="*/ 17 h 29"/>
                <a:gd name="T32" fmla="*/ 29 w 104"/>
                <a:gd name="T33" fmla="*/ 17 h 29"/>
                <a:gd name="T34" fmla="*/ 29 w 104"/>
                <a:gd name="T35" fmla="*/ 12 h 29"/>
                <a:gd name="T36" fmla="*/ 92 w 104"/>
                <a:gd name="T37" fmla="*/ 12 h 29"/>
                <a:gd name="T38" fmla="*/ 92 w 104"/>
                <a:gd name="T39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4" h="29">
                  <a:moveTo>
                    <a:pt x="0" y="0"/>
                  </a:moveTo>
                  <a:lnTo>
                    <a:pt x="0" y="29"/>
                  </a:lnTo>
                  <a:lnTo>
                    <a:pt x="104" y="29"/>
                  </a:lnTo>
                  <a:lnTo>
                    <a:pt x="104" y="0"/>
                  </a:lnTo>
                  <a:lnTo>
                    <a:pt x="0" y="0"/>
                  </a:lnTo>
                  <a:close/>
                  <a:moveTo>
                    <a:pt x="17" y="17"/>
                  </a:moveTo>
                  <a:lnTo>
                    <a:pt x="13" y="17"/>
                  </a:lnTo>
                  <a:lnTo>
                    <a:pt x="13" y="12"/>
                  </a:lnTo>
                  <a:lnTo>
                    <a:pt x="17" y="12"/>
                  </a:lnTo>
                  <a:lnTo>
                    <a:pt x="17" y="17"/>
                  </a:lnTo>
                  <a:close/>
                  <a:moveTo>
                    <a:pt x="25" y="17"/>
                  </a:moveTo>
                  <a:lnTo>
                    <a:pt x="21" y="17"/>
                  </a:lnTo>
                  <a:lnTo>
                    <a:pt x="21" y="12"/>
                  </a:lnTo>
                  <a:lnTo>
                    <a:pt x="25" y="12"/>
                  </a:lnTo>
                  <a:lnTo>
                    <a:pt x="25" y="17"/>
                  </a:lnTo>
                  <a:close/>
                  <a:moveTo>
                    <a:pt x="92" y="17"/>
                  </a:moveTo>
                  <a:lnTo>
                    <a:pt x="29" y="17"/>
                  </a:lnTo>
                  <a:lnTo>
                    <a:pt x="29" y="12"/>
                  </a:lnTo>
                  <a:lnTo>
                    <a:pt x="92" y="12"/>
                  </a:lnTo>
                  <a:lnTo>
                    <a:pt x="92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0" name="îṣ1îḋè"/>
            <p:cNvSpPr/>
            <p:nvPr/>
          </p:nvSpPr>
          <p:spPr bwMode="auto">
            <a:xfrm>
              <a:off x="7931963" y="2369094"/>
              <a:ext cx="65963" cy="108717"/>
            </a:xfrm>
            <a:custGeom>
              <a:avLst/>
              <a:gdLst>
                <a:gd name="T0" fmla="*/ 54 w 54"/>
                <a:gd name="T1" fmla="*/ 39 h 89"/>
                <a:gd name="T2" fmla="*/ 33 w 54"/>
                <a:gd name="T3" fmla="*/ 39 h 89"/>
                <a:gd name="T4" fmla="*/ 40 w 54"/>
                <a:gd name="T5" fmla="*/ 0 h 89"/>
                <a:gd name="T6" fmla="*/ 0 w 54"/>
                <a:gd name="T7" fmla="*/ 50 h 89"/>
                <a:gd name="T8" fmla="*/ 21 w 54"/>
                <a:gd name="T9" fmla="*/ 50 h 89"/>
                <a:gd name="T10" fmla="*/ 15 w 54"/>
                <a:gd name="T11" fmla="*/ 89 h 89"/>
                <a:gd name="T12" fmla="*/ 54 w 54"/>
                <a:gd name="T13" fmla="*/ 3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89">
                  <a:moveTo>
                    <a:pt x="54" y="39"/>
                  </a:moveTo>
                  <a:lnTo>
                    <a:pt x="33" y="39"/>
                  </a:lnTo>
                  <a:lnTo>
                    <a:pt x="40" y="0"/>
                  </a:lnTo>
                  <a:lnTo>
                    <a:pt x="0" y="50"/>
                  </a:lnTo>
                  <a:lnTo>
                    <a:pt x="21" y="50"/>
                  </a:lnTo>
                  <a:lnTo>
                    <a:pt x="15" y="89"/>
                  </a:lnTo>
                  <a:lnTo>
                    <a:pt x="54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1" name="ïṣḷïḑe"/>
            <p:cNvSpPr/>
            <p:nvPr/>
          </p:nvSpPr>
          <p:spPr bwMode="auto">
            <a:xfrm>
              <a:off x="5056476" y="1487148"/>
              <a:ext cx="114824" cy="117267"/>
            </a:xfrm>
            <a:custGeom>
              <a:avLst/>
              <a:gdLst>
                <a:gd name="T0" fmla="*/ 45 w 45"/>
                <a:gd name="T1" fmla="*/ 23 h 46"/>
                <a:gd name="T2" fmla="*/ 43 w 45"/>
                <a:gd name="T3" fmla="*/ 20 h 46"/>
                <a:gd name="T4" fmla="*/ 43 w 45"/>
                <a:gd name="T5" fmla="*/ 14 h 46"/>
                <a:gd name="T6" fmla="*/ 38 w 45"/>
                <a:gd name="T7" fmla="*/ 10 h 46"/>
                <a:gd name="T8" fmla="*/ 36 w 45"/>
                <a:gd name="T9" fmla="*/ 4 h 46"/>
                <a:gd name="T10" fmla="*/ 30 w 45"/>
                <a:gd name="T11" fmla="*/ 4 h 46"/>
                <a:gd name="T12" fmla="*/ 25 w 45"/>
                <a:gd name="T13" fmla="*/ 0 h 46"/>
                <a:gd name="T14" fmla="*/ 22 w 45"/>
                <a:gd name="T15" fmla="*/ 10 h 46"/>
                <a:gd name="T16" fmla="*/ 22 w 45"/>
                <a:gd name="T17" fmla="*/ 36 h 46"/>
                <a:gd name="T18" fmla="*/ 25 w 45"/>
                <a:gd name="T19" fmla="*/ 46 h 46"/>
                <a:gd name="T20" fmla="*/ 30 w 45"/>
                <a:gd name="T21" fmla="*/ 42 h 46"/>
                <a:gd name="T22" fmla="*/ 36 w 45"/>
                <a:gd name="T23" fmla="*/ 42 h 46"/>
                <a:gd name="T24" fmla="*/ 38 w 45"/>
                <a:gd name="T25" fmla="*/ 36 h 46"/>
                <a:gd name="T26" fmla="*/ 43 w 45"/>
                <a:gd name="T27" fmla="*/ 32 h 46"/>
                <a:gd name="T28" fmla="*/ 43 w 45"/>
                <a:gd name="T29" fmla="*/ 26 h 46"/>
                <a:gd name="T30" fmla="*/ 22 w 45"/>
                <a:gd name="T31" fmla="*/ 0 h 46"/>
                <a:gd name="T32" fmla="*/ 20 w 45"/>
                <a:gd name="T33" fmla="*/ 0 h 46"/>
                <a:gd name="T34" fmla="*/ 15 w 45"/>
                <a:gd name="T35" fmla="*/ 4 h 46"/>
                <a:gd name="T36" fmla="*/ 9 w 45"/>
                <a:gd name="T37" fmla="*/ 4 h 46"/>
                <a:gd name="T38" fmla="*/ 7 w 45"/>
                <a:gd name="T39" fmla="*/ 10 h 46"/>
                <a:gd name="T40" fmla="*/ 2 w 45"/>
                <a:gd name="T41" fmla="*/ 14 h 46"/>
                <a:gd name="T42" fmla="*/ 2 w 45"/>
                <a:gd name="T43" fmla="*/ 20 h 46"/>
                <a:gd name="T44" fmla="*/ 0 w 45"/>
                <a:gd name="T45" fmla="*/ 23 h 46"/>
                <a:gd name="T46" fmla="*/ 2 w 45"/>
                <a:gd name="T47" fmla="*/ 26 h 46"/>
                <a:gd name="T48" fmla="*/ 2 w 45"/>
                <a:gd name="T49" fmla="*/ 32 h 46"/>
                <a:gd name="T50" fmla="*/ 7 w 45"/>
                <a:gd name="T51" fmla="*/ 36 h 46"/>
                <a:gd name="T52" fmla="*/ 9 w 45"/>
                <a:gd name="T53" fmla="*/ 42 h 46"/>
                <a:gd name="T54" fmla="*/ 15 w 45"/>
                <a:gd name="T55" fmla="*/ 42 h 46"/>
                <a:gd name="T56" fmla="*/ 20 w 45"/>
                <a:gd name="T57" fmla="*/ 46 h 46"/>
                <a:gd name="T58" fmla="*/ 22 w 45"/>
                <a:gd name="T59" fmla="*/ 46 h 46"/>
                <a:gd name="T60" fmla="*/ 10 w 45"/>
                <a:gd name="T61" fmla="*/ 23 h 46"/>
                <a:gd name="T62" fmla="*/ 22 w 45"/>
                <a:gd name="T6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5" h="46">
                  <a:moveTo>
                    <a:pt x="45" y="25"/>
                  </a:moveTo>
                  <a:cubicBezTo>
                    <a:pt x="45" y="25"/>
                    <a:pt x="45" y="24"/>
                    <a:pt x="45" y="23"/>
                  </a:cubicBezTo>
                  <a:cubicBezTo>
                    <a:pt x="45" y="22"/>
                    <a:pt x="45" y="21"/>
                    <a:pt x="45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18"/>
                    <a:pt x="42" y="17"/>
                    <a:pt x="41" y="16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2"/>
                    <a:pt x="42" y="11"/>
                    <a:pt x="41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7" y="9"/>
                    <a:pt x="36" y="8"/>
                    <a:pt x="35" y="7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3"/>
                    <a:pt x="33" y="3"/>
                    <a:pt x="32" y="2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29" y="3"/>
                    <a:pt x="27" y="3"/>
                    <a:pt x="26" y="3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4" y="0"/>
                    <a:pt x="23" y="0"/>
                    <a:pt x="22" y="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9" y="10"/>
                    <a:pt x="35" y="16"/>
                    <a:pt x="35" y="23"/>
                  </a:cubicBezTo>
                  <a:cubicBezTo>
                    <a:pt x="35" y="30"/>
                    <a:pt x="29" y="36"/>
                    <a:pt x="22" y="3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3" y="46"/>
                    <a:pt x="24" y="46"/>
                    <a:pt x="25" y="46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3"/>
                    <a:pt x="28" y="42"/>
                    <a:pt x="30" y="42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3" y="43"/>
                    <a:pt x="35" y="42"/>
                    <a:pt x="36" y="42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6" y="38"/>
                    <a:pt x="37" y="37"/>
                    <a:pt x="38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2" y="35"/>
                    <a:pt x="43" y="34"/>
                    <a:pt x="43" y="32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2" y="29"/>
                    <a:pt x="42" y="28"/>
                    <a:pt x="43" y="26"/>
                  </a:cubicBezTo>
                  <a:lnTo>
                    <a:pt x="45" y="25"/>
                  </a:lnTo>
                  <a:close/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3"/>
                    <a:pt x="16" y="3"/>
                    <a:pt x="15" y="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3"/>
                    <a:pt x="10" y="3"/>
                    <a:pt x="9" y="4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9" y="8"/>
                    <a:pt x="8" y="9"/>
                    <a:pt x="7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2" y="12"/>
                    <a:pt x="2" y="14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7"/>
                    <a:pt x="3" y="18"/>
                    <a:pt x="2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3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3" y="28"/>
                    <a:pt x="3" y="29"/>
                    <a:pt x="4" y="30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4"/>
                    <a:pt x="3" y="35"/>
                    <a:pt x="4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8" y="37"/>
                    <a:pt x="9" y="38"/>
                    <a:pt x="10" y="39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2" y="43"/>
                    <a:pt x="13" y="44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6" y="42"/>
                    <a:pt x="18" y="43"/>
                    <a:pt x="19" y="43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1" y="46"/>
                    <a:pt x="22" y="46"/>
                    <a:pt x="22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16" y="36"/>
                    <a:pt x="10" y="30"/>
                    <a:pt x="10" y="23"/>
                  </a:cubicBezTo>
                  <a:cubicBezTo>
                    <a:pt x="10" y="16"/>
                    <a:pt x="16" y="10"/>
                    <a:pt x="22" y="10"/>
                  </a:cubicBez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2" name="iŝľíḋé"/>
            <p:cNvSpPr/>
            <p:nvPr/>
          </p:nvSpPr>
          <p:spPr bwMode="auto">
            <a:xfrm>
              <a:off x="5129768" y="1562883"/>
              <a:ext cx="142920" cy="142920"/>
            </a:xfrm>
            <a:custGeom>
              <a:avLst/>
              <a:gdLst>
                <a:gd name="T0" fmla="*/ 56 w 56"/>
                <a:gd name="T1" fmla="*/ 21 h 56"/>
                <a:gd name="T2" fmla="*/ 53 w 56"/>
                <a:gd name="T3" fmla="*/ 26 h 56"/>
                <a:gd name="T4" fmla="*/ 56 w 56"/>
                <a:gd name="T5" fmla="*/ 33 h 56"/>
                <a:gd name="T6" fmla="*/ 51 w 56"/>
                <a:gd name="T7" fmla="*/ 39 h 56"/>
                <a:gd name="T8" fmla="*/ 50 w 56"/>
                <a:gd name="T9" fmla="*/ 46 h 56"/>
                <a:gd name="T10" fmla="*/ 43 w 56"/>
                <a:gd name="T11" fmla="*/ 49 h 56"/>
                <a:gd name="T12" fmla="*/ 38 w 56"/>
                <a:gd name="T13" fmla="*/ 55 h 56"/>
                <a:gd name="T14" fmla="*/ 32 w 56"/>
                <a:gd name="T15" fmla="*/ 56 h 56"/>
                <a:gd name="T16" fmla="*/ 28 w 56"/>
                <a:gd name="T17" fmla="*/ 53 h 56"/>
                <a:gd name="T18" fmla="*/ 32 w 56"/>
                <a:gd name="T19" fmla="*/ 43 h 56"/>
                <a:gd name="T20" fmla="*/ 28 w 56"/>
                <a:gd name="T21" fmla="*/ 13 h 56"/>
                <a:gd name="T22" fmla="*/ 31 w 56"/>
                <a:gd name="T23" fmla="*/ 3 h 56"/>
                <a:gd name="T24" fmla="*/ 39 w 56"/>
                <a:gd name="T25" fmla="*/ 2 h 56"/>
                <a:gd name="T26" fmla="*/ 43 w 56"/>
                <a:gd name="T27" fmla="*/ 8 h 56"/>
                <a:gd name="T28" fmla="*/ 50 w 56"/>
                <a:gd name="T29" fmla="*/ 11 h 56"/>
                <a:gd name="T30" fmla="*/ 51 w 56"/>
                <a:gd name="T31" fmla="*/ 18 h 56"/>
                <a:gd name="T32" fmla="*/ 28 w 56"/>
                <a:gd name="T33" fmla="*/ 53 h 56"/>
                <a:gd name="T34" fmla="*/ 23 w 56"/>
                <a:gd name="T35" fmla="*/ 56 h 56"/>
                <a:gd name="T36" fmla="*/ 18 w 56"/>
                <a:gd name="T37" fmla="*/ 51 h 56"/>
                <a:gd name="T38" fmla="*/ 10 w 56"/>
                <a:gd name="T39" fmla="*/ 50 h 56"/>
                <a:gd name="T40" fmla="*/ 8 w 56"/>
                <a:gd name="T41" fmla="*/ 43 h 56"/>
                <a:gd name="T42" fmla="*/ 2 w 56"/>
                <a:gd name="T43" fmla="*/ 38 h 56"/>
                <a:gd name="T44" fmla="*/ 0 w 56"/>
                <a:gd name="T45" fmla="*/ 32 h 56"/>
                <a:gd name="T46" fmla="*/ 3 w 56"/>
                <a:gd name="T47" fmla="*/ 25 h 56"/>
                <a:gd name="T48" fmla="*/ 2 w 56"/>
                <a:gd name="T49" fmla="*/ 18 h 56"/>
                <a:gd name="T50" fmla="*/ 8 w 56"/>
                <a:gd name="T51" fmla="*/ 13 h 56"/>
                <a:gd name="T52" fmla="*/ 11 w 56"/>
                <a:gd name="T53" fmla="*/ 6 h 56"/>
                <a:gd name="T54" fmla="*/ 18 w 56"/>
                <a:gd name="T55" fmla="*/ 5 h 56"/>
                <a:gd name="T56" fmla="*/ 21 w 56"/>
                <a:gd name="T57" fmla="*/ 1 h 56"/>
                <a:gd name="T58" fmla="*/ 26 w 56"/>
                <a:gd name="T59" fmla="*/ 3 h 56"/>
                <a:gd name="T60" fmla="*/ 28 w 56"/>
                <a:gd name="T61" fmla="*/ 13 h 56"/>
                <a:gd name="T62" fmla="*/ 13 w 56"/>
                <a:gd name="T63" fmla="*/ 32 h 56"/>
                <a:gd name="T64" fmla="*/ 28 w 56"/>
                <a:gd name="T65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6" h="56">
                  <a:moveTo>
                    <a:pt x="55" y="19"/>
                  </a:moveTo>
                  <a:cubicBezTo>
                    <a:pt x="55" y="19"/>
                    <a:pt x="55" y="20"/>
                    <a:pt x="56" y="21"/>
                  </a:cubicBezTo>
                  <a:cubicBezTo>
                    <a:pt x="56" y="22"/>
                    <a:pt x="56" y="23"/>
                    <a:pt x="56" y="24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8"/>
                    <a:pt x="53" y="29"/>
                    <a:pt x="53" y="31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5"/>
                    <a:pt x="55" y="37"/>
                    <a:pt x="54" y="39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0" y="40"/>
                    <a:pt x="49" y="42"/>
                    <a:pt x="48" y="43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49" y="48"/>
                    <a:pt x="47" y="49"/>
                    <a:pt x="46" y="50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1" y="50"/>
                    <a:pt x="40" y="50"/>
                    <a:pt x="38" y="51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7" y="55"/>
                    <a:pt x="36" y="55"/>
                    <a:pt x="35" y="56"/>
                  </a:cubicBezTo>
                  <a:cubicBezTo>
                    <a:pt x="34" y="56"/>
                    <a:pt x="33" y="56"/>
                    <a:pt x="32" y="56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0" y="53"/>
                    <a:pt x="29" y="53"/>
                    <a:pt x="28" y="53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30" y="44"/>
                    <a:pt x="31" y="44"/>
                    <a:pt x="32" y="43"/>
                  </a:cubicBezTo>
                  <a:cubicBezTo>
                    <a:pt x="40" y="41"/>
                    <a:pt x="45" y="33"/>
                    <a:pt x="43" y="24"/>
                  </a:cubicBezTo>
                  <a:cubicBezTo>
                    <a:pt x="41" y="17"/>
                    <a:pt x="35" y="13"/>
                    <a:pt x="28" y="1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9" y="3"/>
                    <a:pt x="30" y="3"/>
                    <a:pt x="31" y="3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5" y="1"/>
                    <a:pt x="37" y="1"/>
                    <a:pt x="39" y="2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40" y="6"/>
                    <a:pt x="42" y="7"/>
                    <a:pt x="43" y="8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8" y="8"/>
                    <a:pt x="49" y="9"/>
                    <a:pt x="50" y="11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0" y="15"/>
                    <a:pt x="50" y="17"/>
                    <a:pt x="51" y="18"/>
                  </a:cubicBezTo>
                  <a:lnTo>
                    <a:pt x="55" y="19"/>
                  </a:lnTo>
                  <a:close/>
                  <a:moveTo>
                    <a:pt x="28" y="53"/>
                  </a:moveTo>
                  <a:cubicBezTo>
                    <a:pt x="27" y="53"/>
                    <a:pt x="26" y="53"/>
                    <a:pt x="25" y="53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2" y="56"/>
                    <a:pt x="20" y="55"/>
                    <a:pt x="18" y="54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6" y="50"/>
                    <a:pt x="15" y="49"/>
                    <a:pt x="13" y="48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9" y="49"/>
                    <a:pt x="7" y="47"/>
                    <a:pt x="6" y="4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7" y="41"/>
                    <a:pt x="6" y="40"/>
                    <a:pt x="5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1" y="37"/>
                    <a:pt x="1" y="36"/>
                    <a:pt x="1" y="35"/>
                  </a:cubicBezTo>
                  <a:cubicBezTo>
                    <a:pt x="1" y="34"/>
                    <a:pt x="1" y="33"/>
                    <a:pt x="0" y="32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29"/>
                    <a:pt x="3" y="27"/>
                    <a:pt x="3" y="2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2"/>
                    <a:pt x="1" y="20"/>
                    <a:pt x="2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6"/>
                    <a:pt x="7" y="15"/>
                    <a:pt x="8" y="13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9"/>
                    <a:pt x="9" y="7"/>
                    <a:pt x="11" y="6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7"/>
                    <a:pt x="17" y="6"/>
                    <a:pt x="18" y="5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1"/>
                    <a:pt x="20" y="1"/>
                    <a:pt x="21" y="1"/>
                  </a:cubicBezTo>
                  <a:cubicBezTo>
                    <a:pt x="22" y="1"/>
                    <a:pt x="23" y="1"/>
                    <a:pt x="24" y="0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7" y="3"/>
                    <a:pt x="27" y="3"/>
                    <a:pt x="28" y="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7" y="13"/>
                    <a:pt x="26" y="13"/>
                    <a:pt x="24" y="13"/>
                  </a:cubicBezTo>
                  <a:cubicBezTo>
                    <a:pt x="16" y="15"/>
                    <a:pt x="11" y="24"/>
                    <a:pt x="13" y="32"/>
                  </a:cubicBezTo>
                  <a:cubicBezTo>
                    <a:pt x="15" y="39"/>
                    <a:pt x="21" y="44"/>
                    <a:pt x="28" y="44"/>
                  </a:cubicBezTo>
                  <a:lnTo>
                    <a:pt x="28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3" name="íṥľïḋê"/>
            <p:cNvSpPr/>
            <p:nvPr/>
          </p:nvSpPr>
          <p:spPr bwMode="auto">
            <a:xfrm>
              <a:off x="3871590" y="2300688"/>
              <a:ext cx="197888" cy="195445"/>
            </a:xfrm>
            <a:custGeom>
              <a:avLst/>
              <a:gdLst>
                <a:gd name="T0" fmla="*/ 18 w 78"/>
                <a:gd name="T1" fmla="*/ 0 h 77"/>
                <a:gd name="T2" fmla="*/ 60 w 78"/>
                <a:gd name="T3" fmla="*/ 18 h 77"/>
                <a:gd name="T4" fmla="*/ 78 w 78"/>
                <a:gd name="T5" fmla="*/ 60 h 77"/>
                <a:gd name="T6" fmla="*/ 78 w 78"/>
                <a:gd name="T7" fmla="*/ 60 h 77"/>
                <a:gd name="T8" fmla="*/ 77 w 78"/>
                <a:gd name="T9" fmla="*/ 68 h 77"/>
                <a:gd name="T10" fmla="*/ 77 w 78"/>
                <a:gd name="T11" fmla="*/ 69 h 77"/>
                <a:gd name="T12" fmla="*/ 64 w 78"/>
                <a:gd name="T13" fmla="*/ 68 h 77"/>
                <a:gd name="T14" fmla="*/ 65 w 78"/>
                <a:gd name="T15" fmla="*/ 60 h 77"/>
                <a:gd name="T16" fmla="*/ 51 w 78"/>
                <a:gd name="T17" fmla="*/ 27 h 77"/>
                <a:gd name="T18" fmla="*/ 18 w 78"/>
                <a:gd name="T19" fmla="*/ 14 h 77"/>
                <a:gd name="T20" fmla="*/ 18 w 78"/>
                <a:gd name="T21" fmla="*/ 14 h 77"/>
                <a:gd name="T22" fmla="*/ 18 w 78"/>
                <a:gd name="T23" fmla="*/ 75 h 77"/>
                <a:gd name="T24" fmla="*/ 18 w 78"/>
                <a:gd name="T25" fmla="*/ 46 h 77"/>
                <a:gd name="T26" fmla="*/ 18 w 78"/>
                <a:gd name="T27" fmla="*/ 33 h 77"/>
                <a:gd name="T28" fmla="*/ 45 w 78"/>
                <a:gd name="T29" fmla="*/ 68 h 77"/>
                <a:gd name="T30" fmla="*/ 54 w 78"/>
                <a:gd name="T31" fmla="*/ 74 h 77"/>
                <a:gd name="T32" fmla="*/ 57 w 78"/>
                <a:gd name="T33" fmla="*/ 60 h 77"/>
                <a:gd name="T34" fmla="*/ 57 w 78"/>
                <a:gd name="T35" fmla="*/ 60 h 77"/>
                <a:gd name="T36" fmla="*/ 46 w 78"/>
                <a:gd name="T37" fmla="*/ 33 h 77"/>
                <a:gd name="T38" fmla="*/ 18 w 78"/>
                <a:gd name="T39" fmla="*/ 21 h 77"/>
                <a:gd name="T40" fmla="*/ 18 w 78"/>
                <a:gd name="T41" fmla="*/ 0 h 77"/>
                <a:gd name="T42" fmla="*/ 18 w 78"/>
                <a:gd name="T43" fmla="*/ 14 h 77"/>
                <a:gd name="T44" fmla="*/ 18 w 78"/>
                <a:gd name="T45" fmla="*/ 14 h 77"/>
                <a:gd name="T46" fmla="*/ 7 w 78"/>
                <a:gd name="T47" fmla="*/ 16 h 77"/>
                <a:gd name="T48" fmla="*/ 0 w 78"/>
                <a:gd name="T49" fmla="*/ 8 h 77"/>
                <a:gd name="T50" fmla="*/ 18 w 78"/>
                <a:gd name="T51" fmla="*/ 0 h 77"/>
                <a:gd name="T52" fmla="*/ 18 w 78"/>
                <a:gd name="T53" fmla="*/ 33 h 77"/>
                <a:gd name="T54" fmla="*/ 9 w 78"/>
                <a:gd name="T55" fmla="*/ 34 h 77"/>
                <a:gd name="T56" fmla="*/ 7 w 78"/>
                <a:gd name="T57" fmla="*/ 23 h 77"/>
                <a:gd name="T58" fmla="*/ 18 w 78"/>
                <a:gd name="T59" fmla="*/ 46 h 77"/>
                <a:gd name="T60" fmla="*/ 18 w 78"/>
                <a:gd name="T61" fmla="*/ 75 h 77"/>
                <a:gd name="T62" fmla="*/ 18 w 78"/>
                <a:gd name="T63" fmla="*/ 4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8" h="77">
                  <a:moveTo>
                    <a:pt x="1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35" y="0"/>
                    <a:pt x="50" y="7"/>
                    <a:pt x="60" y="18"/>
                  </a:cubicBezTo>
                  <a:cubicBezTo>
                    <a:pt x="71" y="29"/>
                    <a:pt x="78" y="44"/>
                    <a:pt x="78" y="60"/>
                  </a:cubicBezTo>
                  <a:cubicBezTo>
                    <a:pt x="78" y="60"/>
                    <a:pt x="78" y="60"/>
                    <a:pt x="78" y="60"/>
                  </a:cubicBezTo>
                  <a:cubicBezTo>
                    <a:pt x="78" y="60"/>
                    <a:pt x="78" y="60"/>
                    <a:pt x="78" y="60"/>
                  </a:cubicBezTo>
                  <a:cubicBezTo>
                    <a:pt x="78" y="60"/>
                    <a:pt x="78" y="60"/>
                    <a:pt x="78" y="60"/>
                  </a:cubicBezTo>
                  <a:cubicBezTo>
                    <a:pt x="78" y="60"/>
                    <a:pt x="78" y="60"/>
                    <a:pt x="78" y="60"/>
                  </a:cubicBezTo>
                  <a:cubicBezTo>
                    <a:pt x="78" y="63"/>
                    <a:pt x="78" y="65"/>
                    <a:pt x="77" y="68"/>
                  </a:cubicBezTo>
                  <a:cubicBezTo>
                    <a:pt x="77" y="68"/>
                    <a:pt x="77" y="69"/>
                    <a:pt x="77" y="69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6" y="75"/>
                    <a:pt x="77" y="77"/>
                    <a:pt x="70" y="77"/>
                  </a:cubicBezTo>
                  <a:cubicBezTo>
                    <a:pt x="62" y="77"/>
                    <a:pt x="63" y="75"/>
                    <a:pt x="64" y="68"/>
                  </a:cubicBezTo>
                  <a:cubicBezTo>
                    <a:pt x="64" y="65"/>
                    <a:pt x="65" y="63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47"/>
                    <a:pt x="59" y="36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43" y="19"/>
                    <a:pt x="31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0"/>
                    <a:pt x="18" y="0"/>
                    <a:pt x="18" y="0"/>
                  </a:cubicBezTo>
                  <a:close/>
                  <a:moveTo>
                    <a:pt x="18" y="75"/>
                  </a:moveTo>
                  <a:cubicBezTo>
                    <a:pt x="26" y="75"/>
                    <a:pt x="33" y="68"/>
                    <a:pt x="33" y="60"/>
                  </a:cubicBezTo>
                  <a:cubicBezTo>
                    <a:pt x="33" y="52"/>
                    <a:pt x="26" y="46"/>
                    <a:pt x="18" y="46"/>
                  </a:cubicBezTo>
                  <a:cubicBezTo>
                    <a:pt x="18" y="75"/>
                    <a:pt x="18" y="75"/>
                    <a:pt x="18" y="75"/>
                  </a:cubicBezTo>
                  <a:close/>
                  <a:moveTo>
                    <a:pt x="18" y="33"/>
                  </a:moveTo>
                  <a:cubicBezTo>
                    <a:pt x="25" y="33"/>
                    <a:pt x="32" y="36"/>
                    <a:pt x="37" y="41"/>
                  </a:cubicBezTo>
                  <a:cubicBezTo>
                    <a:pt x="44" y="48"/>
                    <a:pt x="47" y="58"/>
                    <a:pt x="45" y="68"/>
                  </a:cubicBezTo>
                  <a:cubicBezTo>
                    <a:pt x="44" y="72"/>
                    <a:pt x="43" y="75"/>
                    <a:pt x="49" y="75"/>
                  </a:cubicBezTo>
                  <a:cubicBezTo>
                    <a:pt x="51" y="75"/>
                    <a:pt x="53" y="75"/>
                    <a:pt x="54" y="74"/>
                  </a:cubicBezTo>
                  <a:cubicBezTo>
                    <a:pt x="58" y="71"/>
                    <a:pt x="57" y="65"/>
                    <a:pt x="57" y="60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57" y="49"/>
                    <a:pt x="53" y="40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38" y="25"/>
                    <a:pt x="28" y="21"/>
                    <a:pt x="18" y="21"/>
                  </a:cubicBezTo>
                  <a:lnTo>
                    <a:pt x="18" y="33"/>
                  </a:lnTo>
                  <a:close/>
                  <a:moveTo>
                    <a:pt x="1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4" y="14"/>
                    <a:pt x="11" y="14"/>
                    <a:pt x="7" y="16"/>
                  </a:cubicBezTo>
                  <a:cubicBezTo>
                    <a:pt x="3" y="17"/>
                    <a:pt x="0" y="13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6"/>
                    <a:pt x="1" y="4"/>
                    <a:pt x="2" y="3"/>
                  </a:cubicBezTo>
                  <a:cubicBezTo>
                    <a:pt x="4" y="2"/>
                    <a:pt x="11" y="0"/>
                    <a:pt x="18" y="0"/>
                  </a:cubicBezTo>
                  <a:close/>
                  <a:moveTo>
                    <a:pt x="18" y="21"/>
                  </a:move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3" y="33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3" y="37"/>
                    <a:pt x="3" y="33"/>
                    <a:pt x="3" y="29"/>
                  </a:cubicBezTo>
                  <a:cubicBezTo>
                    <a:pt x="3" y="25"/>
                    <a:pt x="4" y="24"/>
                    <a:pt x="7" y="23"/>
                  </a:cubicBezTo>
                  <a:cubicBezTo>
                    <a:pt x="11" y="22"/>
                    <a:pt x="15" y="21"/>
                    <a:pt x="18" y="21"/>
                  </a:cubicBezTo>
                  <a:close/>
                  <a:moveTo>
                    <a:pt x="18" y="46"/>
                  </a:moveTo>
                  <a:cubicBezTo>
                    <a:pt x="18" y="75"/>
                    <a:pt x="18" y="75"/>
                    <a:pt x="18" y="75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10" y="75"/>
                    <a:pt x="4" y="68"/>
                    <a:pt x="4" y="60"/>
                  </a:cubicBezTo>
                  <a:cubicBezTo>
                    <a:pt x="4" y="52"/>
                    <a:pt x="10" y="46"/>
                    <a:pt x="18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4" name="ïşlíḑê"/>
            <p:cNvSpPr/>
            <p:nvPr/>
          </p:nvSpPr>
          <p:spPr bwMode="auto">
            <a:xfrm>
              <a:off x="4606952" y="2592634"/>
              <a:ext cx="225984" cy="212547"/>
            </a:xfrm>
            <a:custGeom>
              <a:avLst/>
              <a:gdLst>
                <a:gd name="T0" fmla="*/ 77 w 89"/>
                <a:gd name="T1" fmla="*/ 12 h 84"/>
                <a:gd name="T2" fmla="*/ 89 w 89"/>
                <a:gd name="T3" fmla="*/ 38 h 84"/>
                <a:gd name="T4" fmla="*/ 89 w 89"/>
                <a:gd name="T5" fmla="*/ 38 h 84"/>
                <a:gd name="T6" fmla="*/ 88 w 89"/>
                <a:gd name="T7" fmla="*/ 47 h 84"/>
                <a:gd name="T8" fmla="*/ 85 w 89"/>
                <a:gd name="T9" fmla="*/ 55 h 84"/>
                <a:gd name="T10" fmla="*/ 65 w 89"/>
                <a:gd name="T11" fmla="*/ 71 h 84"/>
                <a:gd name="T12" fmla="*/ 84 w 89"/>
                <a:gd name="T13" fmla="*/ 46 h 84"/>
                <a:gd name="T14" fmla="*/ 85 w 89"/>
                <a:gd name="T15" fmla="*/ 38 h 84"/>
                <a:gd name="T16" fmla="*/ 85 w 89"/>
                <a:gd name="T17" fmla="*/ 38 h 84"/>
                <a:gd name="T18" fmla="*/ 85 w 89"/>
                <a:gd name="T19" fmla="*/ 38 h 84"/>
                <a:gd name="T20" fmla="*/ 65 w 89"/>
                <a:gd name="T21" fmla="*/ 10 h 84"/>
                <a:gd name="T22" fmla="*/ 65 w 89"/>
                <a:gd name="T23" fmla="*/ 63 h 84"/>
                <a:gd name="T24" fmla="*/ 79 w 89"/>
                <a:gd name="T25" fmla="*/ 47 h 84"/>
                <a:gd name="T26" fmla="*/ 77 w 89"/>
                <a:gd name="T27" fmla="*/ 30 h 84"/>
                <a:gd name="T28" fmla="*/ 65 w 89"/>
                <a:gd name="T29" fmla="*/ 63 h 84"/>
                <a:gd name="T30" fmla="*/ 48 w 89"/>
                <a:gd name="T31" fmla="*/ 1 h 84"/>
                <a:gd name="T32" fmla="*/ 65 w 89"/>
                <a:gd name="T33" fmla="*/ 5 h 84"/>
                <a:gd name="T34" fmla="*/ 8 w 89"/>
                <a:gd name="T35" fmla="*/ 45 h 84"/>
                <a:gd name="T36" fmla="*/ 36 w 89"/>
                <a:gd name="T37" fmla="*/ 67 h 84"/>
                <a:gd name="T38" fmla="*/ 36 w 89"/>
                <a:gd name="T39" fmla="*/ 67 h 84"/>
                <a:gd name="T40" fmla="*/ 30 w 89"/>
                <a:gd name="T41" fmla="*/ 80 h 84"/>
                <a:gd name="T42" fmla="*/ 65 w 89"/>
                <a:gd name="T43" fmla="*/ 75 h 84"/>
                <a:gd name="T44" fmla="*/ 53 w 89"/>
                <a:gd name="T45" fmla="*/ 81 h 84"/>
                <a:gd name="T46" fmla="*/ 53 w 89"/>
                <a:gd name="T47" fmla="*/ 81 h 84"/>
                <a:gd name="T48" fmla="*/ 45 w 89"/>
                <a:gd name="T49" fmla="*/ 82 h 84"/>
                <a:gd name="T50" fmla="*/ 24 w 89"/>
                <a:gd name="T51" fmla="*/ 78 h 84"/>
                <a:gd name="T52" fmla="*/ 33 w 89"/>
                <a:gd name="T53" fmla="*/ 71 h 84"/>
                <a:gd name="T54" fmla="*/ 33 w 89"/>
                <a:gd name="T55" fmla="*/ 71 h 84"/>
                <a:gd name="T56" fmla="*/ 10 w 89"/>
                <a:gd name="T57" fmla="*/ 55 h 84"/>
                <a:gd name="T58" fmla="*/ 5 w 89"/>
                <a:gd name="T59" fmla="*/ 38 h 84"/>
                <a:gd name="T60" fmla="*/ 48 w 89"/>
                <a:gd name="T61" fmla="*/ 1 h 84"/>
                <a:gd name="T62" fmla="*/ 48 w 89"/>
                <a:gd name="T63" fmla="*/ 1 h 84"/>
                <a:gd name="T64" fmla="*/ 51 w 89"/>
                <a:gd name="T65" fmla="*/ 66 h 84"/>
                <a:gd name="T66" fmla="*/ 57 w 89"/>
                <a:gd name="T67" fmla="*/ 66 h 84"/>
                <a:gd name="T68" fmla="*/ 65 w 89"/>
                <a:gd name="T69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9" h="84">
                  <a:moveTo>
                    <a:pt x="65" y="5"/>
                  </a:moveTo>
                  <a:cubicBezTo>
                    <a:pt x="70" y="7"/>
                    <a:pt x="74" y="9"/>
                    <a:pt x="77" y="12"/>
                  </a:cubicBezTo>
                  <a:cubicBezTo>
                    <a:pt x="85" y="19"/>
                    <a:pt x="89" y="28"/>
                    <a:pt x="89" y="38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9" y="41"/>
                    <a:pt x="89" y="44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50"/>
                    <a:pt x="86" y="52"/>
                    <a:pt x="85" y="55"/>
                  </a:cubicBezTo>
                  <a:cubicBezTo>
                    <a:pt x="81" y="63"/>
                    <a:pt x="74" y="70"/>
                    <a:pt x="65" y="75"/>
                  </a:cubicBezTo>
                  <a:cubicBezTo>
                    <a:pt x="65" y="71"/>
                    <a:pt x="65" y="71"/>
                    <a:pt x="65" y="71"/>
                  </a:cubicBezTo>
                  <a:cubicBezTo>
                    <a:pt x="72" y="67"/>
                    <a:pt x="77" y="61"/>
                    <a:pt x="81" y="53"/>
                  </a:cubicBezTo>
                  <a:cubicBezTo>
                    <a:pt x="82" y="51"/>
                    <a:pt x="83" y="48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3"/>
                    <a:pt x="85" y="41"/>
                    <a:pt x="85" y="38"/>
                  </a:cubicBezTo>
                  <a:cubicBezTo>
                    <a:pt x="85" y="38"/>
                    <a:pt x="85" y="38"/>
                    <a:pt x="85" y="38"/>
                  </a:cubicBezTo>
                  <a:cubicBezTo>
                    <a:pt x="85" y="38"/>
                    <a:pt x="85" y="38"/>
                    <a:pt x="85" y="38"/>
                  </a:cubicBezTo>
                  <a:cubicBezTo>
                    <a:pt x="85" y="38"/>
                    <a:pt x="85" y="38"/>
                    <a:pt x="85" y="38"/>
                  </a:cubicBezTo>
                  <a:cubicBezTo>
                    <a:pt x="85" y="38"/>
                    <a:pt x="85" y="38"/>
                    <a:pt x="85" y="38"/>
                  </a:cubicBezTo>
                  <a:cubicBezTo>
                    <a:pt x="85" y="29"/>
                    <a:pt x="81" y="21"/>
                    <a:pt x="74" y="15"/>
                  </a:cubicBezTo>
                  <a:cubicBezTo>
                    <a:pt x="72" y="13"/>
                    <a:pt x="69" y="12"/>
                    <a:pt x="65" y="10"/>
                  </a:cubicBezTo>
                  <a:cubicBezTo>
                    <a:pt x="65" y="5"/>
                    <a:pt x="65" y="5"/>
                    <a:pt x="65" y="5"/>
                  </a:cubicBezTo>
                  <a:close/>
                  <a:moveTo>
                    <a:pt x="65" y="63"/>
                  </a:moveTo>
                  <a:cubicBezTo>
                    <a:pt x="70" y="60"/>
                    <a:pt x="75" y="56"/>
                    <a:pt x="77" y="51"/>
                  </a:cubicBezTo>
                  <a:cubicBezTo>
                    <a:pt x="78" y="50"/>
                    <a:pt x="78" y="48"/>
                    <a:pt x="79" y="47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0" y="42"/>
                    <a:pt x="80" y="34"/>
                    <a:pt x="77" y="30"/>
                  </a:cubicBezTo>
                  <a:cubicBezTo>
                    <a:pt x="80" y="43"/>
                    <a:pt x="74" y="52"/>
                    <a:pt x="65" y="59"/>
                  </a:cubicBezTo>
                  <a:lnTo>
                    <a:pt x="65" y="63"/>
                  </a:lnTo>
                  <a:close/>
                  <a:moveTo>
                    <a:pt x="48" y="1"/>
                  </a:move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54" y="1"/>
                    <a:pt x="60" y="3"/>
                    <a:pt x="65" y="5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41" y="0"/>
                    <a:pt x="0" y="12"/>
                    <a:pt x="8" y="45"/>
                  </a:cubicBezTo>
                  <a:cubicBezTo>
                    <a:pt x="10" y="55"/>
                    <a:pt x="23" y="61"/>
                    <a:pt x="31" y="65"/>
                  </a:cubicBezTo>
                  <a:cubicBezTo>
                    <a:pt x="33" y="66"/>
                    <a:pt x="34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8" y="69"/>
                    <a:pt x="39" y="70"/>
                    <a:pt x="40" y="72"/>
                  </a:cubicBezTo>
                  <a:cubicBezTo>
                    <a:pt x="40" y="74"/>
                    <a:pt x="37" y="78"/>
                    <a:pt x="30" y="80"/>
                  </a:cubicBezTo>
                  <a:cubicBezTo>
                    <a:pt x="42" y="81"/>
                    <a:pt x="55" y="79"/>
                    <a:pt x="65" y="71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61" y="78"/>
                    <a:pt x="57" y="80"/>
                    <a:pt x="53" y="81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1" y="81"/>
                    <a:pt x="50" y="81"/>
                    <a:pt x="49" y="82"/>
                  </a:cubicBezTo>
                  <a:cubicBezTo>
                    <a:pt x="48" y="82"/>
                    <a:pt x="47" y="82"/>
                    <a:pt x="45" y="82"/>
                  </a:cubicBezTo>
                  <a:cubicBezTo>
                    <a:pt x="33" y="84"/>
                    <a:pt x="23" y="82"/>
                    <a:pt x="12" y="79"/>
                  </a:cubicBezTo>
                  <a:cubicBezTo>
                    <a:pt x="12" y="79"/>
                    <a:pt x="19" y="79"/>
                    <a:pt x="24" y="78"/>
                  </a:cubicBezTo>
                  <a:cubicBezTo>
                    <a:pt x="25" y="78"/>
                    <a:pt x="36" y="77"/>
                    <a:pt x="35" y="73"/>
                  </a:cubicBezTo>
                  <a:cubicBezTo>
                    <a:pt x="35" y="73"/>
                    <a:pt x="34" y="72"/>
                    <a:pt x="33" y="71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2" y="71"/>
                    <a:pt x="30" y="70"/>
                    <a:pt x="29" y="69"/>
                  </a:cubicBezTo>
                  <a:cubicBezTo>
                    <a:pt x="22" y="65"/>
                    <a:pt x="14" y="61"/>
                    <a:pt x="10" y="55"/>
                  </a:cubicBezTo>
                  <a:cubicBezTo>
                    <a:pt x="7" y="51"/>
                    <a:pt x="5" y="45"/>
                    <a:pt x="5" y="40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29"/>
                    <a:pt x="9" y="20"/>
                    <a:pt x="18" y="12"/>
                  </a:cubicBezTo>
                  <a:cubicBezTo>
                    <a:pt x="26" y="6"/>
                    <a:pt x="36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lose/>
                  <a:moveTo>
                    <a:pt x="65" y="59"/>
                  </a:moveTo>
                  <a:cubicBezTo>
                    <a:pt x="61" y="62"/>
                    <a:pt x="56" y="64"/>
                    <a:pt x="51" y="66"/>
                  </a:cubicBezTo>
                  <a:cubicBezTo>
                    <a:pt x="51" y="66"/>
                    <a:pt x="55" y="66"/>
                    <a:pt x="55" y="66"/>
                  </a:cubicBezTo>
                  <a:cubicBezTo>
                    <a:pt x="56" y="66"/>
                    <a:pt x="57" y="66"/>
                    <a:pt x="57" y="66"/>
                  </a:cubicBezTo>
                  <a:cubicBezTo>
                    <a:pt x="60" y="65"/>
                    <a:pt x="63" y="64"/>
                    <a:pt x="65" y="63"/>
                  </a:cubicBezTo>
                  <a:lnTo>
                    <a:pt x="65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5" name="iŝļiḍê"/>
            <p:cNvSpPr/>
            <p:nvPr/>
          </p:nvSpPr>
          <p:spPr bwMode="auto">
            <a:xfrm>
              <a:off x="3579644" y="2685471"/>
              <a:ext cx="240642" cy="178344"/>
            </a:xfrm>
            <a:custGeom>
              <a:avLst/>
              <a:gdLst>
                <a:gd name="T0" fmla="*/ 9 w 95"/>
                <a:gd name="T1" fmla="*/ 0 h 70"/>
                <a:gd name="T2" fmla="*/ 86 w 95"/>
                <a:gd name="T3" fmla="*/ 0 h 70"/>
                <a:gd name="T4" fmla="*/ 95 w 95"/>
                <a:gd name="T5" fmla="*/ 9 h 70"/>
                <a:gd name="T6" fmla="*/ 95 w 95"/>
                <a:gd name="T7" fmla="*/ 36 h 70"/>
                <a:gd name="T8" fmla="*/ 86 w 95"/>
                <a:gd name="T9" fmla="*/ 45 h 70"/>
                <a:gd name="T10" fmla="*/ 58 w 95"/>
                <a:gd name="T11" fmla="*/ 45 h 70"/>
                <a:gd name="T12" fmla="*/ 42 w 95"/>
                <a:gd name="T13" fmla="*/ 63 h 70"/>
                <a:gd name="T14" fmla="*/ 16 w 95"/>
                <a:gd name="T15" fmla="*/ 67 h 70"/>
                <a:gd name="T16" fmla="*/ 24 w 95"/>
                <a:gd name="T17" fmla="*/ 65 h 70"/>
                <a:gd name="T18" fmla="*/ 24 w 95"/>
                <a:gd name="T19" fmla="*/ 45 h 70"/>
                <a:gd name="T20" fmla="*/ 9 w 95"/>
                <a:gd name="T21" fmla="*/ 45 h 70"/>
                <a:gd name="T22" fmla="*/ 0 w 95"/>
                <a:gd name="T23" fmla="*/ 36 h 70"/>
                <a:gd name="T24" fmla="*/ 0 w 95"/>
                <a:gd name="T25" fmla="*/ 9 h 70"/>
                <a:gd name="T26" fmla="*/ 9 w 95"/>
                <a:gd name="T2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70">
                  <a:moveTo>
                    <a:pt x="9" y="0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91" y="0"/>
                    <a:pt x="95" y="4"/>
                    <a:pt x="95" y="9"/>
                  </a:cubicBezTo>
                  <a:cubicBezTo>
                    <a:pt x="95" y="36"/>
                    <a:pt x="95" y="36"/>
                    <a:pt x="95" y="36"/>
                  </a:cubicBezTo>
                  <a:cubicBezTo>
                    <a:pt x="95" y="41"/>
                    <a:pt x="91" y="45"/>
                    <a:pt x="86" y="45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53" y="47"/>
                    <a:pt x="53" y="56"/>
                    <a:pt x="42" y="63"/>
                  </a:cubicBezTo>
                  <a:cubicBezTo>
                    <a:pt x="30" y="70"/>
                    <a:pt x="16" y="67"/>
                    <a:pt x="16" y="67"/>
                  </a:cubicBezTo>
                  <a:cubicBezTo>
                    <a:pt x="18" y="67"/>
                    <a:pt x="21" y="66"/>
                    <a:pt x="24" y="65"/>
                  </a:cubicBezTo>
                  <a:cubicBezTo>
                    <a:pt x="39" y="60"/>
                    <a:pt x="38" y="47"/>
                    <a:pt x="24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4" y="45"/>
                    <a:pt x="0" y="41"/>
                    <a:pt x="0" y="3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6" name="ïsḷïdé"/>
            <p:cNvSpPr/>
            <p:nvPr/>
          </p:nvSpPr>
          <p:spPr bwMode="auto">
            <a:xfrm>
              <a:off x="5942087" y="2470481"/>
              <a:ext cx="79400" cy="252858"/>
            </a:xfrm>
            <a:custGeom>
              <a:avLst/>
              <a:gdLst>
                <a:gd name="T0" fmla="*/ 31 w 65"/>
                <a:gd name="T1" fmla="*/ 0 h 207"/>
                <a:gd name="T2" fmla="*/ 33 w 65"/>
                <a:gd name="T3" fmla="*/ 2 h 207"/>
                <a:gd name="T4" fmla="*/ 48 w 65"/>
                <a:gd name="T5" fmla="*/ 23 h 207"/>
                <a:gd name="T6" fmla="*/ 65 w 65"/>
                <a:gd name="T7" fmla="*/ 46 h 207"/>
                <a:gd name="T8" fmla="*/ 65 w 65"/>
                <a:gd name="T9" fmla="*/ 46 h 207"/>
                <a:gd name="T10" fmla="*/ 65 w 65"/>
                <a:gd name="T11" fmla="*/ 207 h 207"/>
                <a:gd name="T12" fmla="*/ 31 w 65"/>
                <a:gd name="T13" fmla="*/ 207 h 207"/>
                <a:gd name="T14" fmla="*/ 31 w 65"/>
                <a:gd name="T15" fmla="*/ 44 h 207"/>
                <a:gd name="T16" fmla="*/ 60 w 65"/>
                <a:gd name="T17" fmla="*/ 44 h 207"/>
                <a:gd name="T18" fmla="*/ 46 w 65"/>
                <a:gd name="T19" fmla="*/ 25 h 207"/>
                <a:gd name="T20" fmla="*/ 38 w 65"/>
                <a:gd name="T21" fmla="*/ 12 h 207"/>
                <a:gd name="T22" fmla="*/ 31 w 65"/>
                <a:gd name="T23" fmla="*/ 12 h 207"/>
                <a:gd name="T24" fmla="*/ 31 w 65"/>
                <a:gd name="T25" fmla="*/ 0 h 207"/>
                <a:gd name="T26" fmla="*/ 0 w 65"/>
                <a:gd name="T27" fmla="*/ 46 h 207"/>
                <a:gd name="T28" fmla="*/ 0 w 65"/>
                <a:gd name="T29" fmla="*/ 46 h 207"/>
                <a:gd name="T30" fmla="*/ 0 w 65"/>
                <a:gd name="T31" fmla="*/ 44 h 207"/>
                <a:gd name="T32" fmla="*/ 15 w 65"/>
                <a:gd name="T33" fmla="*/ 23 h 207"/>
                <a:gd name="T34" fmla="*/ 31 w 65"/>
                <a:gd name="T35" fmla="*/ 2 h 207"/>
                <a:gd name="T36" fmla="*/ 31 w 65"/>
                <a:gd name="T37" fmla="*/ 0 h 207"/>
                <a:gd name="T38" fmla="*/ 31 w 65"/>
                <a:gd name="T39" fmla="*/ 0 h 207"/>
                <a:gd name="T40" fmla="*/ 31 w 65"/>
                <a:gd name="T41" fmla="*/ 12 h 207"/>
                <a:gd name="T42" fmla="*/ 25 w 65"/>
                <a:gd name="T43" fmla="*/ 12 h 207"/>
                <a:gd name="T44" fmla="*/ 17 w 65"/>
                <a:gd name="T45" fmla="*/ 25 h 207"/>
                <a:gd name="T46" fmla="*/ 4 w 65"/>
                <a:gd name="T47" fmla="*/ 44 h 207"/>
                <a:gd name="T48" fmla="*/ 31 w 65"/>
                <a:gd name="T49" fmla="*/ 44 h 207"/>
                <a:gd name="T50" fmla="*/ 31 w 65"/>
                <a:gd name="T51" fmla="*/ 207 h 207"/>
                <a:gd name="T52" fmla="*/ 0 w 65"/>
                <a:gd name="T53" fmla="*/ 207 h 207"/>
                <a:gd name="T54" fmla="*/ 0 w 65"/>
                <a:gd name="T55" fmla="*/ 4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207">
                  <a:moveTo>
                    <a:pt x="31" y="0"/>
                  </a:moveTo>
                  <a:lnTo>
                    <a:pt x="33" y="2"/>
                  </a:lnTo>
                  <a:lnTo>
                    <a:pt x="48" y="23"/>
                  </a:lnTo>
                  <a:lnTo>
                    <a:pt x="65" y="46"/>
                  </a:lnTo>
                  <a:lnTo>
                    <a:pt x="65" y="46"/>
                  </a:lnTo>
                  <a:lnTo>
                    <a:pt x="65" y="207"/>
                  </a:lnTo>
                  <a:lnTo>
                    <a:pt x="31" y="207"/>
                  </a:lnTo>
                  <a:lnTo>
                    <a:pt x="31" y="44"/>
                  </a:lnTo>
                  <a:lnTo>
                    <a:pt x="60" y="44"/>
                  </a:lnTo>
                  <a:lnTo>
                    <a:pt x="46" y="25"/>
                  </a:lnTo>
                  <a:lnTo>
                    <a:pt x="38" y="12"/>
                  </a:lnTo>
                  <a:lnTo>
                    <a:pt x="31" y="12"/>
                  </a:lnTo>
                  <a:lnTo>
                    <a:pt x="31" y="0"/>
                  </a:lnTo>
                  <a:close/>
                  <a:moveTo>
                    <a:pt x="0" y="46"/>
                  </a:moveTo>
                  <a:lnTo>
                    <a:pt x="0" y="46"/>
                  </a:lnTo>
                  <a:lnTo>
                    <a:pt x="0" y="44"/>
                  </a:lnTo>
                  <a:lnTo>
                    <a:pt x="15" y="23"/>
                  </a:lnTo>
                  <a:lnTo>
                    <a:pt x="31" y="2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1" y="12"/>
                  </a:lnTo>
                  <a:lnTo>
                    <a:pt x="25" y="12"/>
                  </a:lnTo>
                  <a:lnTo>
                    <a:pt x="17" y="25"/>
                  </a:lnTo>
                  <a:lnTo>
                    <a:pt x="4" y="44"/>
                  </a:lnTo>
                  <a:lnTo>
                    <a:pt x="31" y="44"/>
                  </a:lnTo>
                  <a:lnTo>
                    <a:pt x="31" y="207"/>
                  </a:lnTo>
                  <a:lnTo>
                    <a:pt x="0" y="207"/>
                  </a:lnTo>
                  <a:lnTo>
                    <a:pt x="0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7" name="ïṥḷíḓê"/>
            <p:cNvSpPr/>
            <p:nvPr/>
          </p:nvSpPr>
          <p:spPr bwMode="auto">
            <a:xfrm>
              <a:off x="6087449" y="2290916"/>
              <a:ext cx="65963" cy="235756"/>
            </a:xfrm>
            <a:custGeom>
              <a:avLst/>
              <a:gdLst>
                <a:gd name="T0" fmla="*/ 13 w 26"/>
                <a:gd name="T1" fmla="*/ 1 h 93"/>
                <a:gd name="T2" fmla="*/ 25 w 26"/>
                <a:gd name="T3" fmla="*/ 17 h 93"/>
                <a:gd name="T4" fmla="*/ 25 w 26"/>
                <a:gd name="T5" fmla="*/ 17 h 93"/>
                <a:gd name="T6" fmla="*/ 25 w 26"/>
                <a:gd name="T7" fmla="*/ 17 h 93"/>
                <a:gd name="T8" fmla="*/ 25 w 26"/>
                <a:gd name="T9" fmla="*/ 81 h 93"/>
                <a:gd name="T10" fmla="*/ 13 w 26"/>
                <a:gd name="T11" fmla="*/ 93 h 93"/>
                <a:gd name="T12" fmla="*/ 24 w 26"/>
                <a:gd name="T13" fmla="*/ 81 h 93"/>
                <a:gd name="T14" fmla="*/ 13 w 26"/>
                <a:gd name="T15" fmla="*/ 79 h 93"/>
                <a:gd name="T16" fmla="*/ 16 w 26"/>
                <a:gd name="T17" fmla="*/ 78 h 93"/>
                <a:gd name="T18" fmla="*/ 16 w 26"/>
                <a:gd name="T19" fmla="*/ 21 h 93"/>
                <a:gd name="T20" fmla="*/ 15 w 26"/>
                <a:gd name="T21" fmla="*/ 19 h 93"/>
                <a:gd name="T22" fmla="*/ 13 w 26"/>
                <a:gd name="T23" fmla="*/ 16 h 93"/>
                <a:gd name="T24" fmla="*/ 17 w 26"/>
                <a:gd name="T25" fmla="*/ 20 h 93"/>
                <a:gd name="T26" fmla="*/ 24 w 26"/>
                <a:gd name="T27" fmla="*/ 17 h 93"/>
                <a:gd name="T28" fmla="*/ 15 w 26"/>
                <a:gd name="T29" fmla="*/ 5 h 93"/>
                <a:gd name="T30" fmla="*/ 13 w 26"/>
                <a:gd name="T31" fmla="*/ 0 h 93"/>
                <a:gd name="T32" fmla="*/ 6 w 26"/>
                <a:gd name="T33" fmla="*/ 9 h 93"/>
                <a:gd name="T34" fmla="*/ 13 w 26"/>
                <a:gd name="T35" fmla="*/ 0 h 93"/>
                <a:gd name="T36" fmla="*/ 13 w 26"/>
                <a:gd name="T37" fmla="*/ 5 h 93"/>
                <a:gd name="T38" fmla="*/ 7 w 26"/>
                <a:gd name="T39" fmla="*/ 10 h 93"/>
                <a:gd name="T40" fmla="*/ 4 w 26"/>
                <a:gd name="T41" fmla="*/ 17 h 93"/>
                <a:gd name="T42" fmla="*/ 9 w 26"/>
                <a:gd name="T43" fmla="*/ 18 h 93"/>
                <a:gd name="T44" fmla="*/ 13 w 26"/>
                <a:gd name="T45" fmla="*/ 16 h 93"/>
                <a:gd name="T46" fmla="*/ 13 w 26"/>
                <a:gd name="T47" fmla="*/ 16 h 93"/>
                <a:gd name="T48" fmla="*/ 13 w 26"/>
                <a:gd name="T49" fmla="*/ 16 h 93"/>
                <a:gd name="T50" fmla="*/ 13 w 26"/>
                <a:gd name="T51" fmla="*/ 18 h 93"/>
                <a:gd name="T52" fmla="*/ 13 w 26"/>
                <a:gd name="T53" fmla="*/ 18 h 93"/>
                <a:gd name="T54" fmla="*/ 13 w 26"/>
                <a:gd name="T55" fmla="*/ 18 h 93"/>
                <a:gd name="T56" fmla="*/ 10 w 26"/>
                <a:gd name="T57" fmla="*/ 19 h 93"/>
                <a:gd name="T58" fmla="*/ 9 w 26"/>
                <a:gd name="T59" fmla="*/ 21 h 93"/>
                <a:gd name="T60" fmla="*/ 9 w 26"/>
                <a:gd name="T61" fmla="*/ 21 h 93"/>
                <a:gd name="T62" fmla="*/ 13 w 26"/>
                <a:gd name="T63" fmla="*/ 78 h 93"/>
                <a:gd name="T64" fmla="*/ 2 w 26"/>
                <a:gd name="T65" fmla="*/ 79 h 93"/>
                <a:gd name="T66" fmla="*/ 13 w 26"/>
                <a:gd name="T67" fmla="*/ 81 h 93"/>
                <a:gd name="T68" fmla="*/ 0 w 26"/>
                <a:gd name="T69" fmla="*/ 81 h 93"/>
                <a:gd name="T70" fmla="*/ 0 w 26"/>
                <a:gd name="T71" fmla="*/ 17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6" h="93">
                  <a:moveTo>
                    <a:pt x="13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5" y="81"/>
                    <a:pt x="25" y="81"/>
                    <a:pt x="25" y="81"/>
                  </a:cubicBezTo>
                  <a:cubicBezTo>
                    <a:pt x="26" y="91"/>
                    <a:pt x="19" y="93"/>
                    <a:pt x="13" y="93"/>
                  </a:cubicBezTo>
                  <a:cubicBezTo>
                    <a:pt x="13" y="93"/>
                    <a:pt x="13" y="93"/>
                    <a:pt x="13" y="93"/>
                  </a:cubicBezTo>
                  <a:cubicBezTo>
                    <a:pt x="13" y="81"/>
                    <a:pt x="13" y="81"/>
                    <a:pt x="13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79"/>
                    <a:pt x="24" y="79"/>
                    <a:pt x="24" y="79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3" y="78"/>
                    <a:pt x="13" y="78"/>
                    <a:pt x="13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0"/>
                    <a:pt x="16" y="19"/>
                    <a:pt x="15" y="19"/>
                  </a:cubicBezTo>
                  <a:cubicBezTo>
                    <a:pt x="15" y="18"/>
                    <a:pt x="14" y="18"/>
                    <a:pt x="13" y="18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4" y="16"/>
                    <a:pt x="15" y="17"/>
                    <a:pt x="16" y="18"/>
                  </a:cubicBezTo>
                  <a:cubicBezTo>
                    <a:pt x="17" y="18"/>
                    <a:pt x="17" y="19"/>
                    <a:pt x="17" y="20"/>
                  </a:cubicBezTo>
                  <a:cubicBezTo>
                    <a:pt x="18" y="18"/>
                    <a:pt x="20" y="17"/>
                    <a:pt x="21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3" y="5"/>
                    <a:pt x="13" y="5"/>
                    <a:pt x="13" y="5"/>
                  </a:cubicBezTo>
                  <a:lnTo>
                    <a:pt x="13" y="0"/>
                  </a:lnTo>
                  <a:close/>
                  <a:moveTo>
                    <a:pt x="0" y="17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6" y="17"/>
                    <a:pt x="8" y="18"/>
                    <a:pt x="8" y="20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7"/>
                    <a:pt x="12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2" y="18"/>
                    <a:pt x="11" y="18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20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78"/>
                    <a:pt x="9" y="78"/>
                    <a:pt x="9" y="78"/>
                  </a:cubicBezTo>
                  <a:cubicBezTo>
                    <a:pt x="13" y="78"/>
                    <a:pt x="13" y="78"/>
                    <a:pt x="13" y="78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13" y="81"/>
                    <a:pt x="13" y="81"/>
                    <a:pt x="13" y="81"/>
                  </a:cubicBezTo>
                  <a:cubicBezTo>
                    <a:pt x="13" y="93"/>
                    <a:pt x="13" y="93"/>
                    <a:pt x="13" y="93"/>
                  </a:cubicBezTo>
                  <a:cubicBezTo>
                    <a:pt x="7" y="93"/>
                    <a:pt x="0" y="90"/>
                    <a:pt x="0" y="81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17"/>
                    <a:pt x="0" y="17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8" name="ïsľíḑê"/>
            <p:cNvSpPr/>
            <p:nvPr/>
          </p:nvSpPr>
          <p:spPr bwMode="auto">
            <a:xfrm>
              <a:off x="5317884" y="1279488"/>
              <a:ext cx="84286" cy="96501"/>
            </a:xfrm>
            <a:custGeom>
              <a:avLst/>
              <a:gdLst>
                <a:gd name="T0" fmla="*/ 28 w 33"/>
                <a:gd name="T1" fmla="*/ 3 h 38"/>
                <a:gd name="T2" fmla="*/ 30 w 33"/>
                <a:gd name="T3" fmla="*/ 18 h 38"/>
                <a:gd name="T4" fmla="*/ 18 w 33"/>
                <a:gd name="T5" fmla="*/ 21 h 38"/>
                <a:gd name="T6" fmla="*/ 17 w 33"/>
                <a:gd name="T7" fmla="*/ 22 h 38"/>
                <a:gd name="T8" fmla="*/ 16 w 33"/>
                <a:gd name="T9" fmla="*/ 24 h 38"/>
                <a:gd name="T10" fmla="*/ 19 w 33"/>
                <a:gd name="T11" fmla="*/ 18 h 38"/>
                <a:gd name="T12" fmla="*/ 28 w 33"/>
                <a:gd name="T13" fmla="*/ 16 h 38"/>
                <a:gd name="T14" fmla="*/ 26 w 33"/>
                <a:gd name="T15" fmla="*/ 5 h 38"/>
                <a:gd name="T16" fmla="*/ 25 w 33"/>
                <a:gd name="T17" fmla="*/ 4 h 38"/>
                <a:gd name="T18" fmla="*/ 26 w 33"/>
                <a:gd name="T19" fmla="*/ 2 h 38"/>
                <a:gd name="T20" fmla="*/ 28 w 33"/>
                <a:gd name="T21" fmla="*/ 3 h 38"/>
                <a:gd name="T22" fmla="*/ 20 w 33"/>
                <a:gd name="T23" fmla="*/ 15 h 38"/>
                <a:gd name="T24" fmla="*/ 20 w 33"/>
                <a:gd name="T25" fmla="*/ 16 h 38"/>
                <a:gd name="T26" fmla="*/ 22 w 33"/>
                <a:gd name="T27" fmla="*/ 15 h 38"/>
                <a:gd name="T28" fmla="*/ 23 w 33"/>
                <a:gd name="T29" fmla="*/ 14 h 38"/>
                <a:gd name="T30" fmla="*/ 24 w 33"/>
                <a:gd name="T31" fmla="*/ 15 h 38"/>
                <a:gd name="T32" fmla="*/ 26 w 33"/>
                <a:gd name="T33" fmla="*/ 14 h 38"/>
                <a:gd name="T34" fmla="*/ 26 w 33"/>
                <a:gd name="T35" fmla="*/ 13 h 38"/>
                <a:gd name="T36" fmla="*/ 26 w 33"/>
                <a:gd name="T37" fmla="*/ 11 h 38"/>
                <a:gd name="T38" fmla="*/ 24 w 33"/>
                <a:gd name="T39" fmla="*/ 10 h 38"/>
                <a:gd name="T40" fmla="*/ 25 w 33"/>
                <a:gd name="T41" fmla="*/ 9 h 38"/>
                <a:gd name="T42" fmla="*/ 24 w 33"/>
                <a:gd name="T43" fmla="*/ 7 h 38"/>
                <a:gd name="T44" fmla="*/ 24 w 33"/>
                <a:gd name="T45" fmla="*/ 7 h 38"/>
                <a:gd name="T46" fmla="*/ 20 w 33"/>
                <a:gd name="T47" fmla="*/ 15 h 38"/>
                <a:gd name="T48" fmla="*/ 16 w 33"/>
                <a:gd name="T49" fmla="*/ 24 h 38"/>
                <a:gd name="T50" fmla="*/ 6 w 33"/>
                <a:gd name="T51" fmla="*/ 37 h 38"/>
                <a:gd name="T52" fmla="*/ 3 w 33"/>
                <a:gd name="T53" fmla="*/ 37 h 38"/>
                <a:gd name="T54" fmla="*/ 2 w 33"/>
                <a:gd name="T55" fmla="*/ 36 h 38"/>
                <a:gd name="T56" fmla="*/ 1 w 33"/>
                <a:gd name="T57" fmla="*/ 34 h 38"/>
                <a:gd name="T58" fmla="*/ 13 w 33"/>
                <a:gd name="T59" fmla="*/ 18 h 38"/>
                <a:gd name="T60" fmla="*/ 14 w 33"/>
                <a:gd name="T61" fmla="*/ 18 h 38"/>
                <a:gd name="T62" fmla="*/ 12 w 33"/>
                <a:gd name="T63" fmla="*/ 7 h 38"/>
                <a:gd name="T64" fmla="*/ 12 w 33"/>
                <a:gd name="T65" fmla="*/ 7 h 38"/>
                <a:gd name="T66" fmla="*/ 13 w 33"/>
                <a:gd name="T67" fmla="*/ 5 h 38"/>
                <a:gd name="T68" fmla="*/ 26 w 33"/>
                <a:gd name="T69" fmla="*/ 2 h 38"/>
                <a:gd name="T70" fmla="*/ 25 w 33"/>
                <a:gd name="T71" fmla="*/ 4 h 38"/>
                <a:gd name="T72" fmla="*/ 16 w 33"/>
                <a:gd name="T73" fmla="*/ 7 h 38"/>
                <a:gd name="T74" fmla="*/ 17 w 33"/>
                <a:gd name="T75" fmla="*/ 17 h 38"/>
                <a:gd name="T76" fmla="*/ 19 w 33"/>
                <a:gd name="T77" fmla="*/ 18 h 38"/>
                <a:gd name="T78" fmla="*/ 16 w 33"/>
                <a:gd name="T79" fmla="*/ 24 h 38"/>
                <a:gd name="T80" fmla="*/ 24 w 33"/>
                <a:gd name="T81" fmla="*/ 7 h 38"/>
                <a:gd name="T82" fmla="*/ 23 w 33"/>
                <a:gd name="T83" fmla="*/ 7 h 38"/>
                <a:gd name="T84" fmla="*/ 21 w 33"/>
                <a:gd name="T85" fmla="*/ 7 h 38"/>
                <a:gd name="T86" fmla="*/ 21 w 33"/>
                <a:gd name="T87" fmla="*/ 9 h 38"/>
                <a:gd name="T88" fmla="*/ 19 w 33"/>
                <a:gd name="T89" fmla="*/ 8 h 38"/>
                <a:gd name="T90" fmla="*/ 18 w 33"/>
                <a:gd name="T91" fmla="*/ 9 h 38"/>
                <a:gd name="T92" fmla="*/ 17 w 33"/>
                <a:gd name="T93" fmla="*/ 10 h 38"/>
                <a:gd name="T94" fmla="*/ 18 w 33"/>
                <a:gd name="T95" fmla="*/ 12 h 38"/>
                <a:gd name="T96" fmla="*/ 19 w 33"/>
                <a:gd name="T97" fmla="*/ 12 h 38"/>
                <a:gd name="T98" fmla="*/ 18 w 33"/>
                <a:gd name="T99" fmla="*/ 14 h 38"/>
                <a:gd name="T100" fmla="*/ 19 w 33"/>
                <a:gd name="T101" fmla="*/ 15 h 38"/>
                <a:gd name="T102" fmla="*/ 20 w 33"/>
                <a:gd name="T103" fmla="*/ 15 h 38"/>
                <a:gd name="T104" fmla="*/ 24 w 33"/>
                <a:gd name="T105" fmla="*/ 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" h="38">
                  <a:moveTo>
                    <a:pt x="28" y="3"/>
                  </a:moveTo>
                  <a:cubicBezTo>
                    <a:pt x="33" y="7"/>
                    <a:pt x="33" y="13"/>
                    <a:pt x="30" y="18"/>
                  </a:cubicBezTo>
                  <a:cubicBezTo>
                    <a:pt x="27" y="21"/>
                    <a:pt x="22" y="23"/>
                    <a:pt x="18" y="21"/>
                  </a:cubicBezTo>
                  <a:cubicBezTo>
                    <a:pt x="18" y="21"/>
                    <a:pt x="18" y="22"/>
                    <a:pt x="17" y="22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2" y="20"/>
                    <a:pt x="26" y="19"/>
                    <a:pt x="28" y="16"/>
                  </a:cubicBezTo>
                  <a:cubicBezTo>
                    <a:pt x="30" y="13"/>
                    <a:pt x="30" y="8"/>
                    <a:pt x="26" y="5"/>
                  </a:cubicBezTo>
                  <a:cubicBezTo>
                    <a:pt x="26" y="5"/>
                    <a:pt x="25" y="5"/>
                    <a:pt x="25" y="4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7" y="2"/>
                    <a:pt x="27" y="3"/>
                    <a:pt x="28" y="3"/>
                  </a:cubicBezTo>
                  <a:close/>
                  <a:moveTo>
                    <a:pt x="20" y="15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1" y="16"/>
                    <a:pt x="22" y="16"/>
                    <a:pt x="22" y="15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5" y="15"/>
                    <a:pt x="25" y="14"/>
                    <a:pt x="26" y="14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1"/>
                    <a:pt x="26" y="11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8"/>
                    <a:pt x="25" y="8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lnTo>
                    <a:pt x="20" y="15"/>
                  </a:lnTo>
                  <a:close/>
                  <a:moveTo>
                    <a:pt x="16" y="24"/>
                  </a:moveTo>
                  <a:cubicBezTo>
                    <a:pt x="6" y="37"/>
                    <a:pt x="6" y="37"/>
                    <a:pt x="6" y="37"/>
                  </a:cubicBezTo>
                  <a:cubicBezTo>
                    <a:pt x="5" y="38"/>
                    <a:pt x="4" y="38"/>
                    <a:pt x="3" y="37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1" y="35"/>
                    <a:pt x="0" y="34"/>
                    <a:pt x="1" y="34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4" y="18"/>
                  </a:cubicBezTo>
                  <a:cubicBezTo>
                    <a:pt x="11" y="15"/>
                    <a:pt x="11" y="11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6" y="1"/>
                    <a:pt x="22" y="0"/>
                    <a:pt x="26" y="2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2" y="3"/>
                    <a:pt x="18" y="4"/>
                    <a:pt x="16" y="7"/>
                  </a:cubicBezTo>
                  <a:cubicBezTo>
                    <a:pt x="13" y="10"/>
                    <a:pt x="14" y="15"/>
                    <a:pt x="17" y="17"/>
                  </a:cubicBezTo>
                  <a:cubicBezTo>
                    <a:pt x="18" y="18"/>
                    <a:pt x="18" y="18"/>
                    <a:pt x="19" y="18"/>
                  </a:cubicBezTo>
                  <a:cubicBezTo>
                    <a:pt x="16" y="24"/>
                    <a:pt x="16" y="24"/>
                    <a:pt x="16" y="24"/>
                  </a:cubicBezTo>
                  <a:close/>
                  <a:moveTo>
                    <a:pt x="24" y="7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8" y="8"/>
                    <a:pt x="18" y="9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1"/>
                    <a:pt x="17" y="12"/>
                    <a:pt x="18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9" y="15"/>
                    <a:pt x="19" y="15"/>
                  </a:cubicBezTo>
                  <a:cubicBezTo>
                    <a:pt x="20" y="15"/>
                    <a:pt x="20" y="15"/>
                    <a:pt x="20" y="15"/>
                  </a:cubicBezTo>
                  <a:lnTo>
                    <a:pt x="24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9" name="iṧľíďè"/>
            <p:cNvSpPr/>
            <p:nvPr/>
          </p:nvSpPr>
          <p:spPr bwMode="auto">
            <a:xfrm>
              <a:off x="6965730" y="2822282"/>
              <a:ext cx="245528" cy="195445"/>
            </a:xfrm>
            <a:custGeom>
              <a:avLst/>
              <a:gdLst>
                <a:gd name="T0" fmla="*/ 96 w 97"/>
                <a:gd name="T1" fmla="*/ 10 h 77"/>
                <a:gd name="T2" fmla="*/ 87 w 97"/>
                <a:gd name="T3" fmla="*/ 1 h 77"/>
                <a:gd name="T4" fmla="*/ 74 w 97"/>
                <a:gd name="T5" fmla="*/ 1 h 77"/>
                <a:gd name="T6" fmla="*/ 15 w 97"/>
                <a:gd name="T7" fmla="*/ 1 h 77"/>
                <a:gd name="T8" fmla="*/ 12 w 97"/>
                <a:gd name="T9" fmla="*/ 1 h 77"/>
                <a:gd name="T10" fmla="*/ 8 w 97"/>
                <a:gd name="T11" fmla="*/ 0 h 77"/>
                <a:gd name="T12" fmla="*/ 0 w 97"/>
                <a:gd name="T13" fmla="*/ 10 h 77"/>
                <a:gd name="T14" fmla="*/ 0 w 97"/>
                <a:gd name="T15" fmla="*/ 10 h 77"/>
                <a:gd name="T16" fmla="*/ 1 w 97"/>
                <a:gd name="T17" fmla="*/ 65 h 77"/>
                <a:gd name="T18" fmla="*/ 15 w 97"/>
                <a:gd name="T19" fmla="*/ 77 h 77"/>
                <a:gd name="T20" fmla="*/ 26 w 97"/>
                <a:gd name="T21" fmla="*/ 77 h 77"/>
                <a:gd name="T22" fmla="*/ 87 w 97"/>
                <a:gd name="T23" fmla="*/ 77 h 77"/>
                <a:gd name="T24" fmla="*/ 86 w 97"/>
                <a:gd name="T25" fmla="*/ 77 h 77"/>
                <a:gd name="T26" fmla="*/ 97 w 97"/>
                <a:gd name="T27" fmla="*/ 65 h 77"/>
                <a:gd name="T28" fmla="*/ 96 w 97"/>
                <a:gd name="T29" fmla="*/ 9 h 77"/>
                <a:gd name="T30" fmla="*/ 11 w 97"/>
                <a:gd name="T31" fmla="*/ 66 h 77"/>
                <a:gd name="T32" fmla="*/ 8 w 97"/>
                <a:gd name="T33" fmla="*/ 65 h 77"/>
                <a:gd name="T34" fmla="*/ 8 w 97"/>
                <a:gd name="T35" fmla="*/ 65 h 77"/>
                <a:gd name="T36" fmla="*/ 8 w 97"/>
                <a:gd name="T37" fmla="*/ 65 h 77"/>
                <a:gd name="T38" fmla="*/ 8 w 97"/>
                <a:gd name="T39" fmla="*/ 65 h 77"/>
                <a:gd name="T40" fmla="*/ 8 w 97"/>
                <a:gd name="T41" fmla="*/ 64 h 77"/>
                <a:gd name="T42" fmla="*/ 8 w 97"/>
                <a:gd name="T43" fmla="*/ 10 h 77"/>
                <a:gd name="T44" fmla="*/ 10 w 97"/>
                <a:gd name="T45" fmla="*/ 9 h 77"/>
                <a:gd name="T46" fmla="*/ 11 w 97"/>
                <a:gd name="T47" fmla="*/ 9 h 77"/>
                <a:gd name="T48" fmla="*/ 11 w 97"/>
                <a:gd name="T49" fmla="*/ 9 h 77"/>
                <a:gd name="T50" fmla="*/ 11 w 97"/>
                <a:gd name="T51" fmla="*/ 8 h 77"/>
                <a:gd name="T52" fmla="*/ 12 w 97"/>
                <a:gd name="T53" fmla="*/ 9 h 77"/>
                <a:gd name="T54" fmla="*/ 12 w 97"/>
                <a:gd name="T55" fmla="*/ 9 h 77"/>
                <a:gd name="T56" fmla="*/ 12 w 97"/>
                <a:gd name="T57" fmla="*/ 9 h 77"/>
                <a:gd name="T58" fmla="*/ 12 w 97"/>
                <a:gd name="T59" fmla="*/ 9 h 77"/>
                <a:gd name="T60" fmla="*/ 26 w 97"/>
                <a:gd name="T61" fmla="*/ 22 h 77"/>
                <a:gd name="T62" fmla="*/ 26 w 97"/>
                <a:gd name="T63" fmla="*/ 52 h 77"/>
                <a:gd name="T64" fmla="*/ 74 w 97"/>
                <a:gd name="T65" fmla="*/ 67 h 77"/>
                <a:gd name="T66" fmla="*/ 16 w 97"/>
                <a:gd name="T67" fmla="*/ 67 h 77"/>
                <a:gd name="T68" fmla="*/ 44 w 97"/>
                <a:gd name="T69" fmla="*/ 40 h 77"/>
                <a:gd name="T70" fmla="*/ 50 w 97"/>
                <a:gd name="T71" fmla="*/ 46 h 77"/>
                <a:gd name="T72" fmla="*/ 56 w 97"/>
                <a:gd name="T73" fmla="*/ 40 h 77"/>
                <a:gd name="T74" fmla="*/ 83 w 97"/>
                <a:gd name="T75" fmla="*/ 66 h 77"/>
                <a:gd name="T76" fmla="*/ 84 w 97"/>
                <a:gd name="T77" fmla="*/ 10 h 77"/>
                <a:gd name="T78" fmla="*/ 84 w 97"/>
                <a:gd name="T79" fmla="*/ 64 h 77"/>
                <a:gd name="T80" fmla="*/ 86 w 97"/>
                <a:gd name="T81" fmla="*/ 66 h 77"/>
                <a:gd name="T82" fmla="*/ 84 w 97"/>
                <a:gd name="T83" fmla="*/ 66 h 77"/>
                <a:gd name="T84" fmla="*/ 72 w 97"/>
                <a:gd name="T85" fmla="*/ 52 h 77"/>
                <a:gd name="T86" fmla="*/ 73 w 97"/>
                <a:gd name="T87" fmla="*/ 22 h 77"/>
                <a:gd name="T88" fmla="*/ 87 w 97"/>
                <a:gd name="T89" fmla="*/ 9 h 77"/>
                <a:gd name="T90" fmla="*/ 87 w 97"/>
                <a:gd name="T91" fmla="*/ 8 h 77"/>
                <a:gd name="T92" fmla="*/ 86 w 97"/>
                <a:gd name="T93" fmla="*/ 8 h 77"/>
                <a:gd name="T94" fmla="*/ 84 w 97"/>
                <a:gd name="T95" fmla="*/ 8 h 77"/>
                <a:gd name="T96" fmla="*/ 84 w 97"/>
                <a:gd name="T97" fmla="*/ 8 h 77"/>
                <a:gd name="T98" fmla="*/ 84 w 97"/>
                <a:gd name="T99" fmla="*/ 8 h 77"/>
                <a:gd name="T100" fmla="*/ 87 w 97"/>
                <a:gd name="T101" fmla="*/ 8 h 77"/>
                <a:gd name="T102" fmla="*/ 84 w 97"/>
                <a:gd name="T103" fmla="*/ 9 h 77"/>
                <a:gd name="T104" fmla="*/ 84 w 97"/>
                <a:gd name="T105" fmla="*/ 9 h 77"/>
                <a:gd name="T106" fmla="*/ 85 w 97"/>
                <a:gd name="T107" fmla="*/ 9 h 77"/>
                <a:gd name="T108" fmla="*/ 84 w 97"/>
                <a:gd name="T109" fmla="*/ 9 h 77"/>
                <a:gd name="T110" fmla="*/ 85 w 97"/>
                <a:gd name="T111" fmla="*/ 1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7" h="77">
                  <a:moveTo>
                    <a:pt x="96" y="9"/>
                  </a:moveTo>
                  <a:cubicBezTo>
                    <a:pt x="96" y="10"/>
                    <a:pt x="96" y="10"/>
                    <a:pt x="96" y="10"/>
                  </a:cubicBezTo>
                  <a:cubicBezTo>
                    <a:pt x="96" y="3"/>
                    <a:pt x="92" y="1"/>
                    <a:pt x="86" y="1"/>
                  </a:cubicBezTo>
                  <a:cubicBezTo>
                    <a:pt x="87" y="1"/>
                    <a:pt x="87" y="1"/>
                    <a:pt x="87" y="1"/>
                  </a:cubicBezTo>
                  <a:cubicBezTo>
                    <a:pt x="87" y="1"/>
                    <a:pt x="87" y="1"/>
                    <a:pt x="87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4" y="1"/>
                    <a:pt x="2" y="3"/>
                  </a:cubicBezTo>
                  <a:cubicBezTo>
                    <a:pt x="0" y="5"/>
                    <a:pt x="0" y="7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71"/>
                    <a:pt x="6" y="77"/>
                    <a:pt x="12" y="77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87" y="77"/>
                    <a:pt x="87" y="77"/>
                    <a:pt x="87" y="77"/>
                  </a:cubicBezTo>
                  <a:cubicBezTo>
                    <a:pt x="87" y="77"/>
                    <a:pt x="87" y="77"/>
                    <a:pt x="87" y="77"/>
                  </a:cubicBezTo>
                  <a:cubicBezTo>
                    <a:pt x="86" y="77"/>
                    <a:pt x="86" y="77"/>
                    <a:pt x="86" y="77"/>
                  </a:cubicBezTo>
                  <a:cubicBezTo>
                    <a:pt x="87" y="77"/>
                    <a:pt x="87" y="77"/>
                    <a:pt x="87" y="77"/>
                  </a:cubicBezTo>
                  <a:cubicBezTo>
                    <a:pt x="93" y="77"/>
                    <a:pt x="97" y="69"/>
                    <a:pt x="97" y="65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96" y="9"/>
                    <a:pt x="96" y="9"/>
                    <a:pt x="96" y="9"/>
                  </a:cubicBezTo>
                  <a:close/>
                  <a:moveTo>
                    <a:pt x="1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26" y="52"/>
                    <a:pt x="26" y="52"/>
                    <a:pt x="26" y="52"/>
                  </a:cubicBezTo>
                  <a:lnTo>
                    <a:pt x="11" y="66"/>
                  </a:lnTo>
                  <a:close/>
                  <a:moveTo>
                    <a:pt x="74" y="67"/>
                  </a:moveTo>
                  <a:cubicBezTo>
                    <a:pt x="26" y="67"/>
                    <a:pt x="26" y="67"/>
                    <a:pt x="26" y="67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41"/>
                    <a:pt x="45" y="41"/>
                    <a:pt x="45" y="42"/>
                  </a:cubicBezTo>
                  <a:cubicBezTo>
                    <a:pt x="48" y="44"/>
                    <a:pt x="49" y="46"/>
                    <a:pt x="50" y="46"/>
                  </a:cubicBezTo>
                  <a:cubicBezTo>
                    <a:pt x="52" y="46"/>
                    <a:pt x="53" y="44"/>
                    <a:pt x="55" y="42"/>
                  </a:cubicBezTo>
                  <a:cubicBezTo>
                    <a:pt x="56" y="41"/>
                    <a:pt x="56" y="41"/>
                    <a:pt x="56" y="40"/>
                  </a:cubicBezTo>
                  <a:cubicBezTo>
                    <a:pt x="74" y="57"/>
                    <a:pt x="74" y="57"/>
                    <a:pt x="74" y="57"/>
                  </a:cubicBezTo>
                  <a:cubicBezTo>
                    <a:pt x="83" y="66"/>
                    <a:pt x="83" y="66"/>
                    <a:pt x="83" y="66"/>
                  </a:cubicBezTo>
                  <a:lnTo>
                    <a:pt x="74" y="67"/>
                  </a:lnTo>
                  <a:close/>
                  <a:moveTo>
                    <a:pt x="84" y="10"/>
                  </a:moveTo>
                  <a:cubicBezTo>
                    <a:pt x="84" y="10"/>
                    <a:pt x="84" y="10"/>
                    <a:pt x="84" y="10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4" y="65"/>
                    <a:pt x="84" y="65"/>
                    <a:pt x="84" y="65"/>
                  </a:cubicBezTo>
                  <a:cubicBezTo>
                    <a:pt x="84" y="65"/>
                    <a:pt x="86" y="65"/>
                    <a:pt x="86" y="66"/>
                  </a:cubicBezTo>
                  <a:cubicBezTo>
                    <a:pt x="85" y="66"/>
                    <a:pt x="85" y="66"/>
                    <a:pt x="85" y="66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4" y="9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9"/>
                    <a:pt x="85" y="9"/>
                    <a:pt x="85" y="9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6" y="9"/>
                    <a:pt x="86" y="10"/>
                  </a:cubicBezTo>
                  <a:cubicBezTo>
                    <a:pt x="86" y="10"/>
                    <a:pt x="85" y="10"/>
                    <a:pt x="85" y="10"/>
                  </a:cubicBezTo>
                  <a:cubicBezTo>
                    <a:pt x="84" y="10"/>
                    <a:pt x="84" y="10"/>
                    <a:pt x="8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0" name="iṥ1ïḑê"/>
            <p:cNvSpPr/>
            <p:nvPr/>
          </p:nvSpPr>
          <p:spPr bwMode="auto">
            <a:xfrm>
              <a:off x="5604944" y="3720109"/>
              <a:ext cx="205217" cy="217433"/>
            </a:xfrm>
            <a:custGeom>
              <a:avLst/>
              <a:gdLst>
                <a:gd name="T0" fmla="*/ 78 w 81"/>
                <a:gd name="T1" fmla="*/ 24 h 86"/>
                <a:gd name="T2" fmla="*/ 81 w 81"/>
                <a:gd name="T3" fmla="*/ 31 h 86"/>
                <a:gd name="T4" fmla="*/ 81 w 81"/>
                <a:gd name="T5" fmla="*/ 77 h 86"/>
                <a:gd name="T6" fmla="*/ 81 w 81"/>
                <a:gd name="T7" fmla="*/ 77 h 86"/>
                <a:gd name="T8" fmla="*/ 73 w 81"/>
                <a:gd name="T9" fmla="*/ 86 h 86"/>
                <a:gd name="T10" fmla="*/ 72 w 81"/>
                <a:gd name="T11" fmla="*/ 86 h 86"/>
                <a:gd name="T12" fmla="*/ 62 w 81"/>
                <a:gd name="T13" fmla="*/ 86 h 86"/>
                <a:gd name="T14" fmla="*/ 69 w 81"/>
                <a:gd name="T15" fmla="*/ 79 h 86"/>
                <a:gd name="T16" fmla="*/ 62 w 81"/>
                <a:gd name="T17" fmla="*/ 67 h 86"/>
                <a:gd name="T18" fmla="*/ 73 w 81"/>
                <a:gd name="T19" fmla="*/ 78 h 86"/>
                <a:gd name="T20" fmla="*/ 73 w 81"/>
                <a:gd name="T21" fmla="*/ 78 h 86"/>
                <a:gd name="T22" fmla="*/ 73 w 81"/>
                <a:gd name="T23" fmla="*/ 78 h 86"/>
                <a:gd name="T24" fmla="*/ 74 w 81"/>
                <a:gd name="T25" fmla="*/ 77 h 86"/>
                <a:gd name="T26" fmla="*/ 74 w 81"/>
                <a:gd name="T27" fmla="*/ 77 h 86"/>
                <a:gd name="T28" fmla="*/ 74 w 81"/>
                <a:gd name="T29" fmla="*/ 31 h 86"/>
                <a:gd name="T30" fmla="*/ 74 w 81"/>
                <a:gd name="T31" fmla="*/ 31 h 86"/>
                <a:gd name="T32" fmla="*/ 74 w 81"/>
                <a:gd name="T33" fmla="*/ 31 h 86"/>
                <a:gd name="T34" fmla="*/ 74 w 81"/>
                <a:gd name="T35" fmla="*/ 31 h 86"/>
                <a:gd name="T36" fmla="*/ 74 w 81"/>
                <a:gd name="T37" fmla="*/ 31 h 86"/>
                <a:gd name="T38" fmla="*/ 73 w 81"/>
                <a:gd name="T39" fmla="*/ 31 h 86"/>
                <a:gd name="T40" fmla="*/ 73 w 81"/>
                <a:gd name="T41" fmla="*/ 31 h 86"/>
                <a:gd name="T42" fmla="*/ 73 w 81"/>
                <a:gd name="T43" fmla="*/ 31 h 86"/>
                <a:gd name="T44" fmla="*/ 73 w 81"/>
                <a:gd name="T45" fmla="*/ 31 h 86"/>
                <a:gd name="T46" fmla="*/ 62 w 81"/>
                <a:gd name="T47" fmla="*/ 12 h 86"/>
                <a:gd name="T48" fmla="*/ 62 w 81"/>
                <a:gd name="T49" fmla="*/ 12 h 86"/>
                <a:gd name="T50" fmla="*/ 50 w 81"/>
                <a:gd name="T51" fmla="*/ 56 h 86"/>
                <a:gd name="T52" fmla="*/ 62 w 81"/>
                <a:gd name="T53" fmla="*/ 72 h 86"/>
                <a:gd name="T54" fmla="*/ 49 w 81"/>
                <a:gd name="T55" fmla="*/ 59 h 86"/>
                <a:gd name="T56" fmla="*/ 41 w 81"/>
                <a:gd name="T57" fmla="*/ 58 h 86"/>
                <a:gd name="T58" fmla="*/ 42 w 81"/>
                <a:gd name="T59" fmla="*/ 0 h 86"/>
                <a:gd name="T60" fmla="*/ 41 w 81"/>
                <a:gd name="T61" fmla="*/ 86 h 86"/>
                <a:gd name="T62" fmla="*/ 62 w 81"/>
                <a:gd name="T63" fmla="*/ 79 h 86"/>
                <a:gd name="T64" fmla="*/ 41 w 81"/>
                <a:gd name="T65" fmla="*/ 86 h 86"/>
                <a:gd name="T66" fmla="*/ 20 w 81"/>
                <a:gd name="T67" fmla="*/ 79 h 86"/>
                <a:gd name="T68" fmla="*/ 41 w 81"/>
                <a:gd name="T69" fmla="*/ 86 h 86"/>
                <a:gd name="T70" fmla="*/ 41 w 81"/>
                <a:gd name="T71" fmla="*/ 0 h 86"/>
                <a:gd name="T72" fmla="*/ 35 w 81"/>
                <a:gd name="T73" fmla="*/ 58 h 86"/>
                <a:gd name="T74" fmla="*/ 20 w 81"/>
                <a:gd name="T75" fmla="*/ 67 h 86"/>
                <a:gd name="T76" fmla="*/ 20 w 81"/>
                <a:gd name="T77" fmla="*/ 43 h 86"/>
                <a:gd name="T78" fmla="*/ 20 w 81"/>
                <a:gd name="T79" fmla="*/ 86 h 86"/>
                <a:gd name="T80" fmla="*/ 10 w 81"/>
                <a:gd name="T81" fmla="*/ 86 h 86"/>
                <a:gd name="T82" fmla="*/ 0 w 81"/>
                <a:gd name="T83" fmla="*/ 77 h 86"/>
                <a:gd name="T84" fmla="*/ 0 w 81"/>
                <a:gd name="T85" fmla="*/ 77 h 86"/>
                <a:gd name="T86" fmla="*/ 0 w 81"/>
                <a:gd name="T87" fmla="*/ 31 h 86"/>
                <a:gd name="T88" fmla="*/ 0 w 81"/>
                <a:gd name="T89" fmla="*/ 31 h 86"/>
                <a:gd name="T90" fmla="*/ 20 w 81"/>
                <a:gd name="T91" fmla="*/ 12 h 86"/>
                <a:gd name="T92" fmla="*/ 9 w 81"/>
                <a:gd name="T93" fmla="*/ 30 h 86"/>
                <a:gd name="T94" fmla="*/ 8 w 81"/>
                <a:gd name="T95" fmla="*/ 30 h 86"/>
                <a:gd name="T96" fmla="*/ 8 w 81"/>
                <a:gd name="T97" fmla="*/ 31 h 86"/>
                <a:gd name="T98" fmla="*/ 8 w 81"/>
                <a:gd name="T99" fmla="*/ 31 h 86"/>
                <a:gd name="T100" fmla="*/ 8 w 81"/>
                <a:gd name="T101" fmla="*/ 77 h 86"/>
                <a:gd name="T102" fmla="*/ 8 w 81"/>
                <a:gd name="T103" fmla="*/ 77 h 86"/>
                <a:gd name="T104" fmla="*/ 8 w 81"/>
                <a:gd name="T105" fmla="*/ 77 h 86"/>
                <a:gd name="T106" fmla="*/ 8 w 81"/>
                <a:gd name="T107" fmla="*/ 78 h 86"/>
                <a:gd name="T108" fmla="*/ 8 w 81"/>
                <a:gd name="T109" fmla="*/ 78 h 86"/>
                <a:gd name="T110" fmla="*/ 8 w 81"/>
                <a:gd name="T111" fmla="*/ 78 h 86"/>
                <a:gd name="T112" fmla="*/ 8 w 81"/>
                <a:gd name="T113" fmla="*/ 78 h 86"/>
                <a:gd name="T114" fmla="*/ 8 w 81"/>
                <a:gd name="T115" fmla="*/ 78 h 86"/>
                <a:gd name="T116" fmla="*/ 20 w 81"/>
                <a:gd name="T117" fmla="*/ 67 h 86"/>
                <a:gd name="T118" fmla="*/ 13 w 81"/>
                <a:gd name="T119" fmla="*/ 79 h 86"/>
                <a:gd name="T120" fmla="*/ 20 w 81"/>
                <a:gd name="T121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1" h="86">
                  <a:moveTo>
                    <a:pt x="62" y="12"/>
                  </a:moveTo>
                  <a:cubicBezTo>
                    <a:pt x="69" y="17"/>
                    <a:pt x="76" y="22"/>
                    <a:pt x="78" y="24"/>
                  </a:cubicBezTo>
                  <a:cubicBezTo>
                    <a:pt x="80" y="26"/>
                    <a:pt x="81" y="28"/>
                    <a:pt x="81" y="31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77"/>
                    <a:pt x="81" y="77"/>
                    <a:pt x="81" y="77"/>
                  </a:cubicBezTo>
                  <a:cubicBezTo>
                    <a:pt x="81" y="77"/>
                    <a:pt x="81" y="77"/>
                    <a:pt x="81" y="77"/>
                  </a:cubicBezTo>
                  <a:cubicBezTo>
                    <a:pt x="81" y="77"/>
                    <a:pt x="81" y="77"/>
                    <a:pt x="81" y="77"/>
                  </a:cubicBezTo>
                  <a:cubicBezTo>
                    <a:pt x="81" y="82"/>
                    <a:pt x="78" y="86"/>
                    <a:pt x="73" y="86"/>
                  </a:cubicBezTo>
                  <a:cubicBezTo>
                    <a:pt x="73" y="86"/>
                    <a:pt x="73" y="86"/>
                    <a:pt x="73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62" y="86"/>
                    <a:pt x="62" y="86"/>
                    <a:pt x="62" y="86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69" y="79"/>
                    <a:pt x="69" y="79"/>
                    <a:pt x="69" y="79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2" y="67"/>
                    <a:pt x="62" y="67"/>
                    <a:pt x="62" y="67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4" y="78"/>
                    <a:pt x="74" y="77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31"/>
                    <a:pt x="74" y="31"/>
                    <a:pt x="73" y="31"/>
                  </a:cubicBezTo>
                  <a:cubicBezTo>
                    <a:pt x="73" y="31"/>
                    <a:pt x="73" y="31"/>
                    <a:pt x="73" y="31"/>
                  </a:cubicBezTo>
                  <a:cubicBezTo>
                    <a:pt x="73" y="31"/>
                    <a:pt x="73" y="31"/>
                    <a:pt x="73" y="31"/>
                  </a:cubicBezTo>
                  <a:cubicBezTo>
                    <a:pt x="73" y="31"/>
                    <a:pt x="73" y="31"/>
                    <a:pt x="73" y="31"/>
                  </a:cubicBezTo>
                  <a:cubicBezTo>
                    <a:pt x="73" y="31"/>
                    <a:pt x="73" y="31"/>
                    <a:pt x="73" y="31"/>
                  </a:cubicBezTo>
                  <a:cubicBezTo>
                    <a:pt x="73" y="31"/>
                    <a:pt x="73" y="31"/>
                    <a:pt x="73" y="31"/>
                  </a:cubicBezTo>
                  <a:cubicBezTo>
                    <a:pt x="73" y="31"/>
                    <a:pt x="73" y="31"/>
                    <a:pt x="73" y="31"/>
                  </a:cubicBezTo>
                  <a:cubicBezTo>
                    <a:pt x="73" y="31"/>
                    <a:pt x="73" y="31"/>
                    <a:pt x="73" y="31"/>
                  </a:cubicBezTo>
                  <a:cubicBezTo>
                    <a:pt x="62" y="43"/>
                    <a:pt x="62" y="43"/>
                    <a:pt x="62" y="43"/>
                  </a:cubicBezTo>
                  <a:lnTo>
                    <a:pt x="62" y="12"/>
                  </a:lnTo>
                  <a:close/>
                  <a:moveTo>
                    <a:pt x="42" y="0"/>
                  </a:moveTo>
                  <a:cubicBezTo>
                    <a:pt x="45" y="0"/>
                    <a:pt x="54" y="6"/>
                    <a:pt x="62" y="12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62" y="67"/>
                    <a:pt x="62" y="67"/>
                    <a:pt x="62" y="67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1" y="58"/>
                    <a:pt x="41" y="58"/>
                    <a:pt x="41" y="58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2" y="0"/>
                  </a:cubicBezTo>
                  <a:close/>
                  <a:moveTo>
                    <a:pt x="62" y="86"/>
                  </a:moveTo>
                  <a:cubicBezTo>
                    <a:pt x="41" y="86"/>
                    <a:pt x="41" y="86"/>
                    <a:pt x="41" y="86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62" y="79"/>
                    <a:pt x="62" y="79"/>
                    <a:pt x="62" y="79"/>
                  </a:cubicBezTo>
                  <a:lnTo>
                    <a:pt x="62" y="86"/>
                  </a:lnTo>
                  <a:close/>
                  <a:moveTo>
                    <a:pt x="41" y="86"/>
                  </a:moveTo>
                  <a:cubicBezTo>
                    <a:pt x="20" y="86"/>
                    <a:pt x="20" y="86"/>
                    <a:pt x="20" y="86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86"/>
                    <a:pt x="41" y="86"/>
                    <a:pt x="41" y="86"/>
                  </a:cubicBezTo>
                  <a:close/>
                  <a:moveTo>
                    <a:pt x="20" y="12"/>
                  </a:moveTo>
                  <a:cubicBezTo>
                    <a:pt x="29" y="7"/>
                    <a:pt x="38" y="1"/>
                    <a:pt x="41" y="0"/>
                  </a:cubicBezTo>
                  <a:cubicBezTo>
                    <a:pt x="41" y="58"/>
                    <a:pt x="41" y="58"/>
                    <a:pt x="41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20" y="43"/>
                    <a:pt x="20" y="43"/>
                    <a:pt x="20" y="43"/>
                  </a:cubicBezTo>
                  <a:lnTo>
                    <a:pt x="20" y="12"/>
                  </a:lnTo>
                  <a:close/>
                  <a:moveTo>
                    <a:pt x="20" y="86"/>
                  </a:moveTo>
                  <a:cubicBezTo>
                    <a:pt x="10" y="86"/>
                    <a:pt x="10" y="86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4" y="86"/>
                    <a:pt x="0" y="82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1" y="27"/>
                    <a:pt x="3" y="25"/>
                  </a:cubicBezTo>
                  <a:cubicBezTo>
                    <a:pt x="3" y="25"/>
                    <a:pt x="11" y="19"/>
                    <a:pt x="20" y="12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77"/>
                    <a:pt x="8" y="77"/>
                    <a:pt x="8" y="77"/>
                  </a:cubicBezTo>
                  <a:cubicBezTo>
                    <a:pt x="8" y="77"/>
                    <a:pt x="8" y="77"/>
                    <a:pt x="8" y="77"/>
                  </a:cubicBezTo>
                  <a:cubicBezTo>
                    <a:pt x="8" y="77"/>
                    <a:pt x="8" y="77"/>
                    <a:pt x="8" y="77"/>
                  </a:cubicBezTo>
                  <a:cubicBezTo>
                    <a:pt x="8" y="77"/>
                    <a:pt x="8" y="77"/>
                    <a:pt x="8" y="77"/>
                  </a:cubicBezTo>
                  <a:cubicBezTo>
                    <a:pt x="8" y="77"/>
                    <a:pt x="8" y="77"/>
                    <a:pt x="8" y="77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9" y="78"/>
                    <a:pt x="9" y="79"/>
                    <a:pt x="9" y="79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20" y="79"/>
                    <a:pt x="20" y="79"/>
                    <a:pt x="20" y="79"/>
                  </a:cubicBezTo>
                  <a:lnTo>
                    <a:pt x="20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1" name="îslíḑe"/>
            <p:cNvSpPr/>
            <p:nvPr/>
          </p:nvSpPr>
          <p:spPr bwMode="auto">
            <a:xfrm>
              <a:off x="5650141" y="3578411"/>
              <a:ext cx="195445" cy="125818"/>
            </a:xfrm>
            <a:custGeom>
              <a:avLst/>
              <a:gdLst>
                <a:gd name="T0" fmla="*/ 70 w 77"/>
                <a:gd name="T1" fmla="*/ 10 h 50"/>
                <a:gd name="T2" fmla="*/ 33 w 77"/>
                <a:gd name="T3" fmla="*/ 10 h 50"/>
                <a:gd name="T4" fmla="*/ 30 w 77"/>
                <a:gd name="T5" fmla="*/ 11 h 50"/>
                <a:gd name="T6" fmla="*/ 30 w 77"/>
                <a:gd name="T7" fmla="*/ 2 h 50"/>
                <a:gd name="T8" fmla="*/ 20 w 77"/>
                <a:gd name="T9" fmla="*/ 2 h 50"/>
                <a:gd name="T10" fmla="*/ 3 w 77"/>
                <a:gd name="T11" fmla="*/ 20 h 50"/>
                <a:gd name="T12" fmla="*/ 3 w 77"/>
                <a:gd name="T13" fmla="*/ 29 h 50"/>
                <a:gd name="T14" fmla="*/ 20 w 77"/>
                <a:gd name="T15" fmla="*/ 47 h 50"/>
                <a:gd name="T16" fmla="*/ 30 w 77"/>
                <a:gd name="T17" fmla="*/ 47 h 50"/>
                <a:gd name="T18" fmla="*/ 30 w 77"/>
                <a:gd name="T19" fmla="*/ 38 h 50"/>
                <a:gd name="T20" fmla="*/ 33 w 77"/>
                <a:gd name="T21" fmla="*/ 39 h 50"/>
                <a:gd name="T22" fmla="*/ 70 w 77"/>
                <a:gd name="T23" fmla="*/ 39 h 50"/>
                <a:gd name="T24" fmla="*/ 77 w 77"/>
                <a:gd name="T25" fmla="*/ 32 h 50"/>
                <a:gd name="T26" fmla="*/ 77 w 77"/>
                <a:gd name="T27" fmla="*/ 18 h 50"/>
                <a:gd name="T28" fmla="*/ 70 w 77"/>
                <a:gd name="T29" fmla="*/ 1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7" h="50">
                  <a:moveTo>
                    <a:pt x="70" y="10"/>
                  </a:moveTo>
                  <a:cubicBezTo>
                    <a:pt x="33" y="10"/>
                    <a:pt x="33" y="10"/>
                    <a:pt x="33" y="10"/>
                  </a:cubicBezTo>
                  <a:cubicBezTo>
                    <a:pt x="32" y="10"/>
                    <a:pt x="31" y="10"/>
                    <a:pt x="30" y="11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7" y="0"/>
                    <a:pt x="23" y="0"/>
                    <a:pt x="20" y="2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0" y="22"/>
                    <a:pt x="0" y="27"/>
                    <a:pt x="3" y="29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3" y="50"/>
                    <a:pt x="27" y="50"/>
                    <a:pt x="30" y="47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1" y="39"/>
                    <a:pt x="32" y="39"/>
                    <a:pt x="33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4" y="39"/>
                    <a:pt x="77" y="36"/>
                    <a:pt x="77" y="32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7" y="14"/>
                    <a:pt x="74" y="10"/>
                    <a:pt x="7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2" name="ïṥļïdé"/>
            <p:cNvSpPr/>
            <p:nvPr/>
          </p:nvSpPr>
          <p:spPr bwMode="auto">
            <a:xfrm>
              <a:off x="7868443" y="2650047"/>
              <a:ext cx="167350" cy="160021"/>
            </a:xfrm>
            <a:custGeom>
              <a:avLst/>
              <a:gdLst>
                <a:gd name="T0" fmla="*/ 37 w 66"/>
                <a:gd name="T1" fmla="*/ 3 h 63"/>
                <a:gd name="T2" fmla="*/ 50 w 66"/>
                <a:gd name="T3" fmla="*/ 29 h 63"/>
                <a:gd name="T4" fmla="*/ 50 w 66"/>
                <a:gd name="T5" fmla="*/ 29 h 63"/>
                <a:gd name="T6" fmla="*/ 66 w 66"/>
                <a:gd name="T7" fmla="*/ 59 h 63"/>
                <a:gd name="T8" fmla="*/ 65 w 66"/>
                <a:gd name="T9" fmla="*/ 63 h 63"/>
                <a:gd name="T10" fmla="*/ 63 w 66"/>
                <a:gd name="T11" fmla="*/ 63 h 63"/>
                <a:gd name="T12" fmla="*/ 63 w 66"/>
                <a:gd name="T13" fmla="*/ 63 h 63"/>
                <a:gd name="T14" fmla="*/ 33 w 66"/>
                <a:gd name="T15" fmla="*/ 63 h 63"/>
                <a:gd name="T16" fmla="*/ 33 w 66"/>
                <a:gd name="T17" fmla="*/ 63 h 63"/>
                <a:gd name="T18" fmla="*/ 33 w 66"/>
                <a:gd name="T19" fmla="*/ 58 h 63"/>
                <a:gd name="T20" fmla="*/ 36 w 66"/>
                <a:gd name="T21" fmla="*/ 58 h 63"/>
                <a:gd name="T22" fmla="*/ 38 w 66"/>
                <a:gd name="T23" fmla="*/ 56 h 63"/>
                <a:gd name="T24" fmla="*/ 38 w 66"/>
                <a:gd name="T25" fmla="*/ 51 h 63"/>
                <a:gd name="T26" fmla="*/ 36 w 66"/>
                <a:gd name="T27" fmla="*/ 48 h 63"/>
                <a:gd name="T28" fmla="*/ 33 w 66"/>
                <a:gd name="T29" fmla="*/ 48 h 63"/>
                <a:gd name="T30" fmla="*/ 33 w 66"/>
                <a:gd name="T31" fmla="*/ 46 h 63"/>
                <a:gd name="T32" fmla="*/ 35 w 66"/>
                <a:gd name="T33" fmla="*/ 46 h 63"/>
                <a:gd name="T34" fmla="*/ 38 w 66"/>
                <a:gd name="T35" fmla="*/ 43 h 63"/>
                <a:gd name="T36" fmla="*/ 40 w 66"/>
                <a:gd name="T37" fmla="*/ 24 h 63"/>
                <a:gd name="T38" fmla="*/ 37 w 66"/>
                <a:gd name="T39" fmla="*/ 21 h 63"/>
                <a:gd name="T40" fmla="*/ 33 w 66"/>
                <a:gd name="T41" fmla="*/ 21 h 63"/>
                <a:gd name="T42" fmla="*/ 33 w 66"/>
                <a:gd name="T43" fmla="*/ 0 h 63"/>
                <a:gd name="T44" fmla="*/ 37 w 66"/>
                <a:gd name="T45" fmla="*/ 3 h 63"/>
                <a:gd name="T46" fmla="*/ 33 w 66"/>
                <a:gd name="T47" fmla="*/ 63 h 63"/>
                <a:gd name="T48" fmla="*/ 3 w 66"/>
                <a:gd name="T49" fmla="*/ 63 h 63"/>
                <a:gd name="T50" fmla="*/ 0 w 66"/>
                <a:gd name="T51" fmla="*/ 60 h 63"/>
                <a:gd name="T52" fmla="*/ 1 w 66"/>
                <a:gd name="T53" fmla="*/ 58 h 63"/>
                <a:gd name="T54" fmla="*/ 16 w 66"/>
                <a:gd name="T55" fmla="*/ 29 h 63"/>
                <a:gd name="T56" fmla="*/ 16 w 66"/>
                <a:gd name="T57" fmla="*/ 29 h 63"/>
                <a:gd name="T58" fmla="*/ 29 w 66"/>
                <a:gd name="T59" fmla="*/ 3 h 63"/>
                <a:gd name="T60" fmla="*/ 33 w 66"/>
                <a:gd name="T61" fmla="*/ 0 h 63"/>
                <a:gd name="T62" fmla="*/ 33 w 66"/>
                <a:gd name="T63" fmla="*/ 21 h 63"/>
                <a:gd name="T64" fmla="*/ 29 w 66"/>
                <a:gd name="T65" fmla="*/ 21 h 63"/>
                <a:gd name="T66" fmla="*/ 26 w 66"/>
                <a:gd name="T67" fmla="*/ 24 h 63"/>
                <a:gd name="T68" fmla="*/ 28 w 66"/>
                <a:gd name="T69" fmla="*/ 43 h 63"/>
                <a:gd name="T70" fmla="*/ 31 w 66"/>
                <a:gd name="T71" fmla="*/ 46 h 63"/>
                <a:gd name="T72" fmla="*/ 33 w 66"/>
                <a:gd name="T73" fmla="*/ 46 h 63"/>
                <a:gd name="T74" fmla="*/ 33 w 66"/>
                <a:gd name="T75" fmla="*/ 48 h 63"/>
                <a:gd name="T76" fmla="*/ 31 w 66"/>
                <a:gd name="T77" fmla="*/ 48 h 63"/>
                <a:gd name="T78" fmla="*/ 28 w 66"/>
                <a:gd name="T79" fmla="*/ 51 h 63"/>
                <a:gd name="T80" fmla="*/ 28 w 66"/>
                <a:gd name="T81" fmla="*/ 56 h 63"/>
                <a:gd name="T82" fmla="*/ 31 w 66"/>
                <a:gd name="T83" fmla="*/ 58 h 63"/>
                <a:gd name="T84" fmla="*/ 33 w 66"/>
                <a:gd name="T85" fmla="*/ 58 h 63"/>
                <a:gd name="T86" fmla="*/ 33 w 66"/>
                <a:gd name="T87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6" h="63">
                  <a:moveTo>
                    <a:pt x="37" y="3"/>
                  </a:moveTo>
                  <a:cubicBezTo>
                    <a:pt x="50" y="29"/>
                    <a:pt x="50" y="29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66" y="59"/>
                    <a:pt x="66" y="59"/>
                    <a:pt x="66" y="59"/>
                  </a:cubicBezTo>
                  <a:cubicBezTo>
                    <a:pt x="66" y="60"/>
                    <a:pt x="66" y="62"/>
                    <a:pt x="65" y="63"/>
                  </a:cubicBezTo>
                  <a:cubicBezTo>
                    <a:pt x="64" y="63"/>
                    <a:pt x="64" y="63"/>
                    <a:pt x="63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7" y="58"/>
                    <a:pt x="38" y="57"/>
                    <a:pt x="38" y="56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8" y="49"/>
                    <a:pt x="37" y="48"/>
                    <a:pt x="36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6" y="46"/>
                    <a:pt x="38" y="45"/>
                    <a:pt x="38" y="43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1" y="22"/>
                    <a:pt x="39" y="21"/>
                    <a:pt x="37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4" y="0"/>
                    <a:pt x="36" y="1"/>
                    <a:pt x="37" y="3"/>
                  </a:cubicBezTo>
                  <a:close/>
                  <a:moveTo>
                    <a:pt x="33" y="63"/>
                  </a:moveTo>
                  <a:cubicBezTo>
                    <a:pt x="3" y="63"/>
                    <a:pt x="3" y="63"/>
                    <a:pt x="3" y="63"/>
                  </a:cubicBezTo>
                  <a:cubicBezTo>
                    <a:pt x="1" y="63"/>
                    <a:pt x="0" y="62"/>
                    <a:pt x="0" y="60"/>
                  </a:cubicBezTo>
                  <a:cubicBezTo>
                    <a:pt x="0" y="60"/>
                    <a:pt x="0" y="59"/>
                    <a:pt x="1" y="5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0" y="1"/>
                    <a:pt x="32" y="0"/>
                    <a:pt x="33" y="0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7" y="21"/>
                    <a:pt x="25" y="22"/>
                    <a:pt x="26" y="24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9" y="45"/>
                    <a:pt x="30" y="46"/>
                    <a:pt x="31" y="4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29" y="48"/>
                    <a:pt x="28" y="49"/>
                    <a:pt x="28" y="51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28" y="57"/>
                    <a:pt x="29" y="58"/>
                    <a:pt x="31" y="58"/>
                  </a:cubicBezTo>
                  <a:cubicBezTo>
                    <a:pt x="33" y="58"/>
                    <a:pt x="33" y="58"/>
                    <a:pt x="33" y="58"/>
                  </a:cubicBezTo>
                  <a:lnTo>
                    <a:pt x="33" y="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3" name="ïṥlíḍè"/>
            <p:cNvSpPr/>
            <p:nvPr/>
          </p:nvSpPr>
          <p:spPr bwMode="auto">
            <a:xfrm>
              <a:off x="5633039" y="4319880"/>
              <a:ext cx="195445" cy="129482"/>
            </a:xfrm>
            <a:custGeom>
              <a:avLst/>
              <a:gdLst>
                <a:gd name="T0" fmla="*/ 7 w 77"/>
                <a:gd name="T1" fmla="*/ 11 h 51"/>
                <a:gd name="T2" fmla="*/ 44 w 77"/>
                <a:gd name="T3" fmla="*/ 11 h 51"/>
                <a:gd name="T4" fmla="*/ 47 w 77"/>
                <a:gd name="T5" fmla="*/ 12 h 51"/>
                <a:gd name="T6" fmla="*/ 47 w 77"/>
                <a:gd name="T7" fmla="*/ 3 h 51"/>
                <a:gd name="T8" fmla="*/ 57 w 77"/>
                <a:gd name="T9" fmla="*/ 3 h 51"/>
                <a:gd name="T10" fmla="*/ 74 w 77"/>
                <a:gd name="T11" fmla="*/ 21 h 51"/>
                <a:gd name="T12" fmla="*/ 74 w 77"/>
                <a:gd name="T13" fmla="*/ 30 h 51"/>
                <a:gd name="T14" fmla="*/ 57 w 77"/>
                <a:gd name="T15" fmla="*/ 48 h 51"/>
                <a:gd name="T16" fmla="*/ 47 w 77"/>
                <a:gd name="T17" fmla="*/ 48 h 51"/>
                <a:gd name="T18" fmla="*/ 47 w 77"/>
                <a:gd name="T19" fmla="*/ 39 h 51"/>
                <a:gd name="T20" fmla="*/ 44 w 77"/>
                <a:gd name="T21" fmla="*/ 40 h 51"/>
                <a:gd name="T22" fmla="*/ 7 w 77"/>
                <a:gd name="T23" fmla="*/ 40 h 51"/>
                <a:gd name="T24" fmla="*/ 0 w 77"/>
                <a:gd name="T25" fmla="*/ 32 h 51"/>
                <a:gd name="T26" fmla="*/ 0 w 77"/>
                <a:gd name="T27" fmla="*/ 19 h 51"/>
                <a:gd name="T28" fmla="*/ 7 w 77"/>
                <a:gd name="T29" fmla="*/ 1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7" h="51">
                  <a:moveTo>
                    <a:pt x="7" y="11"/>
                  </a:moveTo>
                  <a:cubicBezTo>
                    <a:pt x="44" y="11"/>
                    <a:pt x="44" y="11"/>
                    <a:pt x="44" y="11"/>
                  </a:cubicBezTo>
                  <a:cubicBezTo>
                    <a:pt x="45" y="11"/>
                    <a:pt x="46" y="11"/>
                    <a:pt x="47" y="12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50" y="0"/>
                    <a:pt x="54" y="0"/>
                    <a:pt x="57" y="3"/>
                  </a:cubicBezTo>
                  <a:cubicBezTo>
                    <a:pt x="74" y="21"/>
                    <a:pt x="74" y="21"/>
                    <a:pt x="74" y="21"/>
                  </a:cubicBezTo>
                  <a:cubicBezTo>
                    <a:pt x="77" y="23"/>
                    <a:pt x="77" y="28"/>
                    <a:pt x="74" y="30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4" y="51"/>
                    <a:pt x="50" y="51"/>
                    <a:pt x="47" y="48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6" y="40"/>
                    <a:pt x="45" y="40"/>
                    <a:pt x="44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3" y="40"/>
                    <a:pt x="0" y="37"/>
                    <a:pt x="0" y="3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5"/>
                    <a:pt x="3" y="11"/>
                    <a:pt x="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4" name="îṧ1îdé"/>
            <p:cNvSpPr/>
            <p:nvPr/>
          </p:nvSpPr>
          <p:spPr bwMode="auto">
            <a:xfrm>
              <a:off x="6886331" y="3866692"/>
              <a:ext cx="127039" cy="162464"/>
            </a:xfrm>
            <a:custGeom>
              <a:avLst/>
              <a:gdLst>
                <a:gd name="T0" fmla="*/ 10 w 50"/>
                <a:gd name="T1" fmla="*/ 56 h 64"/>
                <a:gd name="T2" fmla="*/ 10 w 50"/>
                <a:gd name="T3" fmla="*/ 33 h 64"/>
                <a:gd name="T4" fmla="*/ 11 w 50"/>
                <a:gd name="T5" fmla="*/ 30 h 64"/>
                <a:gd name="T6" fmla="*/ 2 w 50"/>
                <a:gd name="T7" fmla="*/ 30 h 64"/>
                <a:gd name="T8" fmla="*/ 2 w 50"/>
                <a:gd name="T9" fmla="*/ 20 h 64"/>
                <a:gd name="T10" fmla="*/ 20 w 50"/>
                <a:gd name="T11" fmla="*/ 3 h 64"/>
                <a:gd name="T12" fmla="*/ 30 w 50"/>
                <a:gd name="T13" fmla="*/ 3 h 64"/>
                <a:gd name="T14" fmla="*/ 47 w 50"/>
                <a:gd name="T15" fmla="*/ 20 h 64"/>
                <a:gd name="T16" fmla="*/ 47 w 50"/>
                <a:gd name="T17" fmla="*/ 30 h 64"/>
                <a:gd name="T18" fmla="*/ 39 w 50"/>
                <a:gd name="T19" fmla="*/ 30 h 64"/>
                <a:gd name="T20" fmla="*/ 39 w 50"/>
                <a:gd name="T21" fmla="*/ 33 h 64"/>
                <a:gd name="T22" fmla="*/ 39 w 50"/>
                <a:gd name="T23" fmla="*/ 56 h 64"/>
                <a:gd name="T24" fmla="*/ 32 w 50"/>
                <a:gd name="T25" fmla="*/ 64 h 64"/>
                <a:gd name="T26" fmla="*/ 18 w 50"/>
                <a:gd name="T27" fmla="*/ 64 h 64"/>
                <a:gd name="T28" fmla="*/ 10 w 50"/>
                <a:gd name="T29" fmla="*/ 5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64">
                  <a:moveTo>
                    <a:pt x="10" y="56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10" y="32"/>
                    <a:pt x="11" y="31"/>
                    <a:pt x="11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7"/>
                    <a:pt x="0" y="23"/>
                    <a:pt x="2" y="2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3" y="0"/>
                    <a:pt x="27" y="0"/>
                    <a:pt x="30" y="3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50" y="23"/>
                    <a:pt x="50" y="27"/>
                    <a:pt x="47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1"/>
                    <a:pt x="39" y="32"/>
                    <a:pt x="39" y="33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9" y="60"/>
                    <a:pt x="36" y="64"/>
                    <a:pt x="32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4" y="64"/>
                    <a:pt x="10" y="60"/>
                    <a:pt x="1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5" name="îṩlîḓè"/>
            <p:cNvSpPr/>
            <p:nvPr/>
          </p:nvSpPr>
          <p:spPr bwMode="auto">
            <a:xfrm>
              <a:off x="6455130" y="3734767"/>
              <a:ext cx="127039" cy="162464"/>
            </a:xfrm>
            <a:custGeom>
              <a:avLst/>
              <a:gdLst>
                <a:gd name="T0" fmla="*/ 11 w 50"/>
                <a:gd name="T1" fmla="*/ 8 h 64"/>
                <a:gd name="T2" fmla="*/ 11 w 50"/>
                <a:gd name="T3" fmla="*/ 31 h 64"/>
                <a:gd name="T4" fmla="*/ 12 w 50"/>
                <a:gd name="T5" fmla="*/ 34 h 64"/>
                <a:gd name="T6" fmla="*/ 3 w 50"/>
                <a:gd name="T7" fmla="*/ 34 h 64"/>
                <a:gd name="T8" fmla="*/ 3 w 50"/>
                <a:gd name="T9" fmla="*/ 43 h 64"/>
                <a:gd name="T10" fmla="*/ 20 w 50"/>
                <a:gd name="T11" fmla="*/ 61 h 64"/>
                <a:gd name="T12" fmla="*/ 30 w 50"/>
                <a:gd name="T13" fmla="*/ 61 h 64"/>
                <a:gd name="T14" fmla="*/ 48 w 50"/>
                <a:gd name="T15" fmla="*/ 43 h 64"/>
                <a:gd name="T16" fmla="*/ 48 w 50"/>
                <a:gd name="T17" fmla="*/ 34 h 64"/>
                <a:gd name="T18" fmla="*/ 39 w 50"/>
                <a:gd name="T19" fmla="*/ 34 h 64"/>
                <a:gd name="T20" fmla="*/ 40 w 50"/>
                <a:gd name="T21" fmla="*/ 31 h 64"/>
                <a:gd name="T22" fmla="*/ 40 w 50"/>
                <a:gd name="T23" fmla="*/ 8 h 64"/>
                <a:gd name="T24" fmla="*/ 32 w 50"/>
                <a:gd name="T25" fmla="*/ 0 h 64"/>
                <a:gd name="T26" fmla="*/ 18 w 50"/>
                <a:gd name="T27" fmla="*/ 0 h 64"/>
                <a:gd name="T28" fmla="*/ 11 w 50"/>
                <a:gd name="T29" fmla="*/ 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64">
                  <a:moveTo>
                    <a:pt x="11" y="8"/>
                  </a:moveTo>
                  <a:cubicBezTo>
                    <a:pt x="11" y="31"/>
                    <a:pt x="11" y="31"/>
                    <a:pt x="11" y="31"/>
                  </a:cubicBezTo>
                  <a:cubicBezTo>
                    <a:pt x="11" y="32"/>
                    <a:pt x="11" y="33"/>
                    <a:pt x="12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0" y="36"/>
                    <a:pt x="0" y="41"/>
                    <a:pt x="3" y="43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23" y="64"/>
                    <a:pt x="28" y="64"/>
                    <a:pt x="30" y="61"/>
                  </a:cubicBezTo>
                  <a:cubicBezTo>
                    <a:pt x="48" y="43"/>
                    <a:pt x="48" y="43"/>
                    <a:pt x="48" y="43"/>
                  </a:cubicBezTo>
                  <a:cubicBezTo>
                    <a:pt x="50" y="41"/>
                    <a:pt x="50" y="36"/>
                    <a:pt x="4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3"/>
                    <a:pt x="40" y="32"/>
                    <a:pt x="40" y="31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3"/>
                    <a:pt x="36" y="0"/>
                    <a:pt x="3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4" y="0"/>
                    <a:pt x="11" y="3"/>
                    <a:pt x="1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6" name="îşḻïḑé"/>
            <p:cNvSpPr/>
            <p:nvPr/>
          </p:nvSpPr>
          <p:spPr bwMode="auto">
            <a:xfrm>
              <a:off x="7084219" y="2675698"/>
              <a:ext cx="91615" cy="94058"/>
            </a:xfrm>
            <a:custGeom>
              <a:avLst/>
              <a:gdLst>
                <a:gd name="T0" fmla="*/ 3 w 36"/>
                <a:gd name="T1" fmla="*/ 6 h 37"/>
                <a:gd name="T2" fmla="*/ 6 w 36"/>
                <a:gd name="T3" fmla="*/ 3 h 37"/>
                <a:gd name="T4" fmla="*/ 14 w 36"/>
                <a:gd name="T5" fmla="*/ 2 h 37"/>
                <a:gd name="T6" fmla="*/ 18 w 36"/>
                <a:gd name="T7" fmla="*/ 6 h 37"/>
                <a:gd name="T8" fmla="*/ 22 w 36"/>
                <a:gd name="T9" fmla="*/ 2 h 37"/>
                <a:gd name="T10" fmla="*/ 30 w 36"/>
                <a:gd name="T11" fmla="*/ 3 h 37"/>
                <a:gd name="T12" fmla="*/ 33 w 36"/>
                <a:gd name="T13" fmla="*/ 6 h 37"/>
                <a:gd name="T14" fmla="*/ 34 w 36"/>
                <a:gd name="T15" fmla="*/ 14 h 37"/>
                <a:gd name="T16" fmla="*/ 30 w 36"/>
                <a:gd name="T17" fmla="*/ 18 h 37"/>
                <a:gd name="T18" fmla="*/ 34 w 36"/>
                <a:gd name="T19" fmla="*/ 23 h 37"/>
                <a:gd name="T20" fmla="*/ 33 w 36"/>
                <a:gd name="T21" fmla="*/ 31 h 37"/>
                <a:gd name="T22" fmla="*/ 30 w 36"/>
                <a:gd name="T23" fmla="*/ 34 h 37"/>
                <a:gd name="T24" fmla="*/ 22 w 36"/>
                <a:gd name="T25" fmla="*/ 35 h 37"/>
                <a:gd name="T26" fmla="*/ 18 w 36"/>
                <a:gd name="T27" fmla="*/ 30 h 37"/>
                <a:gd name="T28" fmla="*/ 14 w 36"/>
                <a:gd name="T29" fmla="*/ 35 h 37"/>
                <a:gd name="T30" fmla="*/ 6 w 36"/>
                <a:gd name="T31" fmla="*/ 34 h 37"/>
                <a:gd name="T32" fmla="*/ 3 w 36"/>
                <a:gd name="T33" fmla="*/ 31 h 37"/>
                <a:gd name="T34" fmla="*/ 2 w 36"/>
                <a:gd name="T35" fmla="*/ 23 h 37"/>
                <a:gd name="T36" fmla="*/ 6 w 36"/>
                <a:gd name="T37" fmla="*/ 18 h 37"/>
                <a:gd name="T38" fmla="*/ 2 w 36"/>
                <a:gd name="T39" fmla="*/ 14 h 37"/>
                <a:gd name="T40" fmla="*/ 3 w 36"/>
                <a:gd name="T41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" h="37">
                  <a:moveTo>
                    <a:pt x="3" y="6"/>
                  </a:moveTo>
                  <a:cubicBezTo>
                    <a:pt x="6" y="3"/>
                    <a:pt x="6" y="3"/>
                    <a:pt x="6" y="3"/>
                  </a:cubicBezTo>
                  <a:cubicBezTo>
                    <a:pt x="8" y="1"/>
                    <a:pt x="12" y="0"/>
                    <a:pt x="14" y="2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4" y="0"/>
                    <a:pt x="28" y="1"/>
                    <a:pt x="30" y="3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6" y="9"/>
                    <a:pt x="36" y="12"/>
                    <a:pt x="34" y="14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6" y="24"/>
                    <a:pt x="36" y="28"/>
                    <a:pt x="33" y="31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8" y="36"/>
                    <a:pt x="24" y="37"/>
                    <a:pt x="22" y="35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2" y="37"/>
                    <a:pt x="8" y="36"/>
                    <a:pt x="6" y="34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0" y="28"/>
                    <a:pt x="0" y="24"/>
                    <a:pt x="2" y="23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0" y="12"/>
                    <a:pt x="0" y="9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7" name="íṩļíḑe"/>
            <p:cNvSpPr/>
            <p:nvPr/>
          </p:nvSpPr>
          <p:spPr bwMode="auto">
            <a:xfrm>
              <a:off x="8026020" y="2637831"/>
              <a:ext cx="63520" cy="151470"/>
            </a:xfrm>
            <a:custGeom>
              <a:avLst/>
              <a:gdLst>
                <a:gd name="T0" fmla="*/ 5 w 25"/>
                <a:gd name="T1" fmla="*/ 0 h 60"/>
                <a:gd name="T2" fmla="*/ 20 w 25"/>
                <a:gd name="T3" fmla="*/ 0 h 60"/>
                <a:gd name="T4" fmla="*/ 25 w 25"/>
                <a:gd name="T5" fmla="*/ 4 h 60"/>
                <a:gd name="T6" fmla="*/ 25 w 25"/>
                <a:gd name="T7" fmla="*/ 4 h 60"/>
                <a:gd name="T8" fmla="*/ 25 w 25"/>
                <a:gd name="T9" fmla="*/ 5 h 60"/>
                <a:gd name="T10" fmla="*/ 20 w 25"/>
                <a:gd name="T11" fmla="*/ 37 h 60"/>
                <a:gd name="T12" fmla="*/ 15 w 25"/>
                <a:gd name="T13" fmla="*/ 41 h 60"/>
                <a:gd name="T14" fmla="*/ 10 w 25"/>
                <a:gd name="T15" fmla="*/ 41 h 60"/>
                <a:gd name="T16" fmla="*/ 5 w 25"/>
                <a:gd name="T17" fmla="*/ 37 h 60"/>
                <a:gd name="T18" fmla="*/ 0 w 25"/>
                <a:gd name="T19" fmla="*/ 5 h 60"/>
                <a:gd name="T20" fmla="*/ 0 w 25"/>
                <a:gd name="T21" fmla="*/ 5 h 60"/>
                <a:gd name="T22" fmla="*/ 0 w 25"/>
                <a:gd name="T23" fmla="*/ 4 h 60"/>
                <a:gd name="T24" fmla="*/ 5 w 25"/>
                <a:gd name="T25" fmla="*/ 0 h 60"/>
                <a:gd name="T26" fmla="*/ 8 w 25"/>
                <a:gd name="T27" fmla="*/ 45 h 60"/>
                <a:gd name="T28" fmla="*/ 17 w 25"/>
                <a:gd name="T29" fmla="*/ 45 h 60"/>
                <a:gd name="T30" fmla="*/ 20 w 25"/>
                <a:gd name="T31" fmla="*/ 48 h 60"/>
                <a:gd name="T32" fmla="*/ 20 w 25"/>
                <a:gd name="T33" fmla="*/ 57 h 60"/>
                <a:gd name="T34" fmla="*/ 17 w 25"/>
                <a:gd name="T35" fmla="*/ 60 h 60"/>
                <a:gd name="T36" fmla="*/ 8 w 25"/>
                <a:gd name="T37" fmla="*/ 60 h 60"/>
                <a:gd name="T38" fmla="*/ 5 w 25"/>
                <a:gd name="T39" fmla="*/ 57 h 60"/>
                <a:gd name="T40" fmla="*/ 5 w 25"/>
                <a:gd name="T41" fmla="*/ 48 h 60"/>
                <a:gd name="T42" fmla="*/ 8 w 25"/>
                <a:gd name="T43" fmla="*/ 4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" h="60">
                  <a:moveTo>
                    <a:pt x="5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9"/>
                    <a:pt x="18" y="41"/>
                    <a:pt x="15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7" y="41"/>
                    <a:pt x="5" y="39"/>
                    <a:pt x="5" y="3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2"/>
                    <a:pt x="3" y="0"/>
                    <a:pt x="5" y="0"/>
                  </a:cubicBezTo>
                  <a:close/>
                  <a:moveTo>
                    <a:pt x="8" y="45"/>
                  </a:moveTo>
                  <a:cubicBezTo>
                    <a:pt x="17" y="45"/>
                    <a:pt x="17" y="45"/>
                    <a:pt x="17" y="45"/>
                  </a:cubicBezTo>
                  <a:cubicBezTo>
                    <a:pt x="19" y="45"/>
                    <a:pt x="20" y="46"/>
                    <a:pt x="20" y="48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20" y="59"/>
                    <a:pt x="19" y="60"/>
                    <a:pt x="17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6" y="60"/>
                    <a:pt x="5" y="59"/>
                    <a:pt x="5" y="57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6"/>
                    <a:pt x="6" y="45"/>
                    <a:pt x="8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8" name="í$ḷîḍè"/>
            <p:cNvSpPr/>
            <p:nvPr/>
          </p:nvSpPr>
          <p:spPr bwMode="auto">
            <a:xfrm>
              <a:off x="7479996" y="2777086"/>
              <a:ext cx="350580" cy="309048"/>
            </a:xfrm>
            <a:custGeom>
              <a:avLst/>
              <a:gdLst>
                <a:gd name="T0" fmla="*/ 117 w 138"/>
                <a:gd name="T1" fmla="*/ 6 h 122"/>
                <a:gd name="T2" fmla="*/ 130 w 138"/>
                <a:gd name="T3" fmla="*/ 17 h 122"/>
                <a:gd name="T4" fmla="*/ 132 w 138"/>
                <a:gd name="T5" fmla="*/ 41 h 122"/>
                <a:gd name="T6" fmla="*/ 69 w 138"/>
                <a:gd name="T7" fmla="*/ 113 h 122"/>
                <a:gd name="T8" fmla="*/ 62 w 138"/>
                <a:gd name="T9" fmla="*/ 118 h 122"/>
                <a:gd name="T10" fmla="*/ 42 w 138"/>
                <a:gd name="T11" fmla="*/ 116 h 122"/>
                <a:gd name="T12" fmla="*/ 7 w 138"/>
                <a:gd name="T13" fmla="*/ 83 h 122"/>
                <a:gd name="T14" fmla="*/ 6 w 138"/>
                <a:gd name="T15" fmla="*/ 60 h 122"/>
                <a:gd name="T16" fmla="*/ 19 w 138"/>
                <a:gd name="T17" fmla="*/ 46 h 122"/>
                <a:gd name="T18" fmla="*/ 42 w 138"/>
                <a:gd name="T19" fmla="*/ 45 h 122"/>
                <a:gd name="T20" fmla="*/ 52 w 138"/>
                <a:gd name="T21" fmla="*/ 55 h 122"/>
                <a:gd name="T22" fmla="*/ 93 w 138"/>
                <a:gd name="T23" fmla="*/ 8 h 122"/>
                <a:gd name="T24" fmla="*/ 117 w 138"/>
                <a:gd name="T25" fmla="*/ 6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122">
                  <a:moveTo>
                    <a:pt x="117" y="6"/>
                  </a:moveTo>
                  <a:cubicBezTo>
                    <a:pt x="130" y="17"/>
                    <a:pt x="130" y="17"/>
                    <a:pt x="130" y="17"/>
                  </a:cubicBezTo>
                  <a:cubicBezTo>
                    <a:pt x="137" y="24"/>
                    <a:pt x="138" y="34"/>
                    <a:pt x="132" y="41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7" y="115"/>
                    <a:pt x="64" y="117"/>
                    <a:pt x="62" y="118"/>
                  </a:cubicBezTo>
                  <a:cubicBezTo>
                    <a:pt x="56" y="122"/>
                    <a:pt x="48" y="121"/>
                    <a:pt x="42" y="116"/>
                  </a:cubicBezTo>
                  <a:cubicBezTo>
                    <a:pt x="7" y="83"/>
                    <a:pt x="7" y="83"/>
                    <a:pt x="7" y="83"/>
                  </a:cubicBezTo>
                  <a:cubicBezTo>
                    <a:pt x="0" y="77"/>
                    <a:pt x="0" y="66"/>
                    <a:pt x="6" y="60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25" y="40"/>
                    <a:pt x="35" y="39"/>
                    <a:pt x="42" y="4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9" y="1"/>
                    <a:pt x="110" y="0"/>
                    <a:pt x="11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9" name="iŝlîḋê"/>
            <p:cNvSpPr/>
            <p:nvPr/>
          </p:nvSpPr>
          <p:spPr bwMode="auto">
            <a:xfrm>
              <a:off x="6539416" y="1958659"/>
              <a:ext cx="153913" cy="96501"/>
            </a:xfrm>
            <a:custGeom>
              <a:avLst/>
              <a:gdLst>
                <a:gd name="T0" fmla="*/ 17 w 61"/>
                <a:gd name="T1" fmla="*/ 34 h 38"/>
                <a:gd name="T2" fmla="*/ 30 w 61"/>
                <a:gd name="T3" fmla="*/ 34 h 38"/>
                <a:gd name="T4" fmla="*/ 56 w 61"/>
                <a:gd name="T5" fmla="*/ 34 h 38"/>
                <a:gd name="T6" fmla="*/ 58 w 61"/>
                <a:gd name="T7" fmla="*/ 11 h 38"/>
                <a:gd name="T8" fmla="*/ 29 w 61"/>
                <a:gd name="T9" fmla="*/ 5 h 38"/>
                <a:gd name="T10" fmla="*/ 0 w 61"/>
                <a:gd name="T11" fmla="*/ 0 h 38"/>
                <a:gd name="T12" fmla="*/ 0 w 61"/>
                <a:gd name="T13" fmla="*/ 25 h 38"/>
                <a:gd name="T14" fmla="*/ 17 w 61"/>
                <a:gd name="T15" fmla="*/ 3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38">
                  <a:moveTo>
                    <a:pt x="17" y="34"/>
                  </a:moveTo>
                  <a:cubicBezTo>
                    <a:pt x="30" y="34"/>
                    <a:pt x="30" y="34"/>
                    <a:pt x="30" y="34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60" y="26"/>
                    <a:pt x="61" y="23"/>
                    <a:pt x="58" y="11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38"/>
                    <a:pt x="0" y="34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0" name="ïS1îďe"/>
            <p:cNvSpPr/>
            <p:nvPr/>
          </p:nvSpPr>
          <p:spPr bwMode="auto">
            <a:xfrm>
              <a:off x="6508877" y="1920792"/>
              <a:ext cx="177123" cy="174679"/>
            </a:xfrm>
            <a:custGeom>
              <a:avLst/>
              <a:gdLst>
                <a:gd name="T0" fmla="*/ 28 w 70"/>
                <a:gd name="T1" fmla="*/ 53 h 69"/>
                <a:gd name="T2" fmla="*/ 8 w 70"/>
                <a:gd name="T3" fmla="*/ 36 h 69"/>
                <a:gd name="T4" fmla="*/ 8 w 70"/>
                <a:gd name="T5" fmla="*/ 20 h 69"/>
                <a:gd name="T6" fmla="*/ 8 w 70"/>
                <a:gd name="T7" fmla="*/ 6 h 69"/>
                <a:gd name="T8" fmla="*/ 0 w 70"/>
                <a:gd name="T9" fmla="*/ 2 h 69"/>
                <a:gd name="T10" fmla="*/ 0 w 70"/>
                <a:gd name="T11" fmla="*/ 2 h 69"/>
                <a:gd name="T12" fmla="*/ 0 w 70"/>
                <a:gd name="T13" fmla="*/ 2 h 69"/>
                <a:gd name="T14" fmla="*/ 4 w 70"/>
                <a:gd name="T15" fmla="*/ 15 h 69"/>
                <a:gd name="T16" fmla="*/ 5 w 70"/>
                <a:gd name="T17" fmla="*/ 42 h 69"/>
                <a:gd name="T18" fmla="*/ 17 w 70"/>
                <a:gd name="T19" fmla="*/ 61 h 69"/>
                <a:gd name="T20" fmla="*/ 15 w 70"/>
                <a:gd name="T21" fmla="*/ 65 h 69"/>
                <a:gd name="T22" fmla="*/ 20 w 70"/>
                <a:gd name="T23" fmla="*/ 69 h 69"/>
                <a:gd name="T24" fmla="*/ 25 w 70"/>
                <a:gd name="T25" fmla="*/ 64 h 69"/>
                <a:gd name="T26" fmla="*/ 24 w 70"/>
                <a:gd name="T27" fmla="*/ 61 h 69"/>
                <a:gd name="T28" fmla="*/ 24 w 70"/>
                <a:gd name="T29" fmla="*/ 61 h 69"/>
                <a:gd name="T30" fmla="*/ 42 w 70"/>
                <a:gd name="T31" fmla="*/ 61 h 69"/>
                <a:gd name="T32" fmla="*/ 57 w 70"/>
                <a:gd name="T33" fmla="*/ 61 h 69"/>
                <a:gd name="T34" fmla="*/ 55 w 70"/>
                <a:gd name="T35" fmla="*/ 64 h 69"/>
                <a:gd name="T36" fmla="*/ 60 w 70"/>
                <a:gd name="T37" fmla="*/ 69 h 69"/>
                <a:gd name="T38" fmla="*/ 65 w 70"/>
                <a:gd name="T39" fmla="*/ 65 h 69"/>
                <a:gd name="T40" fmla="*/ 64 w 70"/>
                <a:gd name="T41" fmla="*/ 60 h 69"/>
                <a:gd name="T42" fmla="*/ 70 w 70"/>
                <a:gd name="T43" fmla="*/ 53 h 69"/>
                <a:gd name="T44" fmla="*/ 42 w 70"/>
                <a:gd name="T45" fmla="*/ 53 h 69"/>
                <a:gd name="T46" fmla="*/ 28 w 70"/>
                <a:gd name="T47" fmla="*/ 5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" h="69">
                  <a:moveTo>
                    <a:pt x="28" y="53"/>
                  </a:moveTo>
                  <a:cubicBezTo>
                    <a:pt x="9" y="53"/>
                    <a:pt x="8" y="57"/>
                    <a:pt x="8" y="36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14"/>
                    <a:pt x="10" y="10"/>
                    <a:pt x="8" y="6"/>
                  </a:cubicBezTo>
                  <a:cubicBezTo>
                    <a:pt x="6" y="1"/>
                    <a:pt x="1" y="0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4" y="11"/>
                    <a:pt x="4" y="15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59"/>
                    <a:pt x="5" y="61"/>
                    <a:pt x="17" y="61"/>
                  </a:cubicBezTo>
                  <a:cubicBezTo>
                    <a:pt x="16" y="62"/>
                    <a:pt x="15" y="63"/>
                    <a:pt x="15" y="65"/>
                  </a:cubicBezTo>
                  <a:cubicBezTo>
                    <a:pt x="15" y="67"/>
                    <a:pt x="18" y="69"/>
                    <a:pt x="20" y="69"/>
                  </a:cubicBezTo>
                  <a:cubicBezTo>
                    <a:pt x="23" y="69"/>
                    <a:pt x="25" y="67"/>
                    <a:pt x="25" y="64"/>
                  </a:cubicBezTo>
                  <a:cubicBezTo>
                    <a:pt x="25" y="63"/>
                    <a:pt x="25" y="61"/>
                    <a:pt x="24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56" y="61"/>
                    <a:pt x="55" y="63"/>
                    <a:pt x="55" y="64"/>
                  </a:cubicBezTo>
                  <a:cubicBezTo>
                    <a:pt x="55" y="67"/>
                    <a:pt x="58" y="69"/>
                    <a:pt x="60" y="69"/>
                  </a:cubicBezTo>
                  <a:cubicBezTo>
                    <a:pt x="63" y="69"/>
                    <a:pt x="65" y="67"/>
                    <a:pt x="65" y="65"/>
                  </a:cubicBezTo>
                  <a:cubicBezTo>
                    <a:pt x="65" y="63"/>
                    <a:pt x="64" y="61"/>
                    <a:pt x="64" y="60"/>
                  </a:cubicBezTo>
                  <a:cubicBezTo>
                    <a:pt x="70" y="60"/>
                    <a:pt x="69" y="61"/>
                    <a:pt x="70" y="53"/>
                  </a:cubicBezTo>
                  <a:cubicBezTo>
                    <a:pt x="42" y="53"/>
                    <a:pt x="42" y="53"/>
                    <a:pt x="42" y="53"/>
                  </a:cubicBezTo>
                  <a:lnTo>
                    <a:pt x="28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1" name="ïśḷiḍe"/>
            <p:cNvSpPr/>
            <p:nvPr/>
          </p:nvSpPr>
          <p:spPr bwMode="auto">
            <a:xfrm>
              <a:off x="6384281" y="2323897"/>
              <a:ext cx="202774" cy="197888"/>
            </a:xfrm>
            <a:custGeom>
              <a:avLst/>
              <a:gdLst>
                <a:gd name="T0" fmla="*/ 49 w 80"/>
                <a:gd name="T1" fmla="*/ 17 h 78"/>
                <a:gd name="T2" fmla="*/ 34 w 80"/>
                <a:gd name="T3" fmla="*/ 19 h 78"/>
                <a:gd name="T4" fmla="*/ 32 w 80"/>
                <a:gd name="T5" fmla="*/ 17 h 78"/>
                <a:gd name="T6" fmla="*/ 31 w 80"/>
                <a:gd name="T7" fmla="*/ 15 h 78"/>
                <a:gd name="T8" fmla="*/ 31 w 80"/>
                <a:gd name="T9" fmla="*/ 15 h 78"/>
                <a:gd name="T10" fmla="*/ 29 w 80"/>
                <a:gd name="T11" fmla="*/ 4 h 78"/>
                <a:gd name="T12" fmla="*/ 25 w 80"/>
                <a:gd name="T13" fmla="*/ 1 h 78"/>
                <a:gd name="T14" fmla="*/ 11 w 80"/>
                <a:gd name="T15" fmla="*/ 13 h 78"/>
                <a:gd name="T16" fmla="*/ 1 w 80"/>
                <a:gd name="T17" fmla="*/ 23 h 78"/>
                <a:gd name="T18" fmla="*/ 1 w 80"/>
                <a:gd name="T19" fmla="*/ 25 h 78"/>
                <a:gd name="T20" fmla="*/ 13 w 80"/>
                <a:gd name="T21" fmla="*/ 13 h 78"/>
                <a:gd name="T22" fmla="*/ 24 w 80"/>
                <a:gd name="T23" fmla="*/ 3 h 78"/>
                <a:gd name="T24" fmla="*/ 28 w 80"/>
                <a:gd name="T25" fmla="*/ 6 h 78"/>
                <a:gd name="T26" fmla="*/ 27 w 80"/>
                <a:gd name="T27" fmla="*/ 13 h 78"/>
                <a:gd name="T28" fmla="*/ 17 w 80"/>
                <a:gd name="T29" fmla="*/ 28 h 78"/>
                <a:gd name="T30" fmla="*/ 13 w 80"/>
                <a:gd name="T31" fmla="*/ 34 h 78"/>
                <a:gd name="T32" fmla="*/ 9 w 80"/>
                <a:gd name="T33" fmla="*/ 40 h 78"/>
                <a:gd name="T34" fmla="*/ 5 w 80"/>
                <a:gd name="T35" fmla="*/ 45 h 78"/>
                <a:gd name="T36" fmla="*/ 9 w 80"/>
                <a:gd name="T37" fmla="*/ 59 h 78"/>
                <a:gd name="T38" fmla="*/ 12 w 80"/>
                <a:gd name="T39" fmla="*/ 59 h 78"/>
                <a:gd name="T40" fmla="*/ 10 w 80"/>
                <a:gd name="T41" fmla="*/ 57 h 78"/>
                <a:gd name="T42" fmla="*/ 7 w 80"/>
                <a:gd name="T43" fmla="*/ 46 h 78"/>
                <a:gd name="T44" fmla="*/ 11 w 80"/>
                <a:gd name="T45" fmla="*/ 42 h 78"/>
                <a:gd name="T46" fmla="*/ 17 w 80"/>
                <a:gd name="T47" fmla="*/ 35 h 78"/>
                <a:gd name="T48" fmla="*/ 20 w 80"/>
                <a:gd name="T49" fmla="*/ 28 h 78"/>
                <a:gd name="T50" fmla="*/ 26 w 80"/>
                <a:gd name="T51" fmla="*/ 15 h 78"/>
                <a:gd name="T52" fmla="*/ 28 w 80"/>
                <a:gd name="T53" fmla="*/ 21 h 78"/>
                <a:gd name="T54" fmla="*/ 23 w 80"/>
                <a:gd name="T55" fmla="*/ 39 h 78"/>
                <a:gd name="T56" fmla="*/ 32 w 80"/>
                <a:gd name="T57" fmla="*/ 50 h 78"/>
                <a:gd name="T58" fmla="*/ 53 w 80"/>
                <a:gd name="T59" fmla="*/ 76 h 78"/>
                <a:gd name="T60" fmla="*/ 79 w 80"/>
                <a:gd name="T61" fmla="*/ 54 h 78"/>
                <a:gd name="T62" fmla="*/ 33 w 80"/>
                <a:gd name="T63" fmla="*/ 23 h 78"/>
                <a:gd name="T64" fmla="*/ 32 w 80"/>
                <a:gd name="T65" fmla="*/ 23 h 78"/>
                <a:gd name="T66" fmla="*/ 32 w 80"/>
                <a:gd name="T67" fmla="*/ 23 h 78"/>
                <a:gd name="T68" fmla="*/ 32 w 80"/>
                <a:gd name="T69" fmla="*/ 23 h 78"/>
                <a:gd name="T70" fmla="*/ 30 w 80"/>
                <a:gd name="T71" fmla="*/ 21 h 78"/>
                <a:gd name="T72" fmla="*/ 30 w 80"/>
                <a:gd name="T73" fmla="*/ 17 h 78"/>
                <a:gd name="T74" fmla="*/ 32 w 80"/>
                <a:gd name="T75" fmla="*/ 20 h 78"/>
                <a:gd name="T76" fmla="*/ 31 w 80"/>
                <a:gd name="T77" fmla="*/ 21 h 78"/>
                <a:gd name="T78" fmla="*/ 34 w 80"/>
                <a:gd name="T79" fmla="*/ 26 h 78"/>
                <a:gd name="T80" fmla="*/ 32 w 80"/>
                <a:gd name="T81" fmla="*/ 26 h 78"/>
                <a:gd name="T82" fmla="*/ 31 w 80"/>
                <a:gd name="T83" fmla="*/ 26 h 78"/>
                <a:gd name="T84" fmla="*/ 33 w 80"/>
                <a:gd name="T85" fmla="*/ 25 h 78"/>
                <a:gd name="T86" fmla="*/ 35 w 80"/>
                <a:gd name="T87" fmla="*/ 24 h 78"/>
                <a:gd name="T88" fmla="*/ 62 w 80"/>
                <a:gd name="T89" fmla="*/ 61 h 78"/>
                <a:gd name="T90" fmla="*/ 55 w 80"/>
                <a:gd name="T91" fmla="*/ 58 h 78"/>
                <a:gd name="T92" fmla="*/ 48 w 80"/>
                <a:gd name="T93" fmla="*/ 54 h 78"/>
                <a:gd name="T94" fmla="*/ 51 w 80"/>
                <a:gd name="T95" fmla="*/ 46 h 78"/>
                <a:gd name="T96" fmla="*/ 55 w 80"/>
                <a:gd name="T97" fmla="*/ 41 h 78"/>
                <a:gd name="T98" fmla="*/ 66 w 80"/>
                <a:gd name="T99" fmla="*/ 48 h 78"/>
                <a:gd name="T100" fmla="*/ 62 w 80"/>
                <a:gd name="T101" fmla="*/ 6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0" h="78">
                  <a:moveTo>
                    <a:pt x="55" y="25"/>
                  </a:moveTo>
                  <a:cubicBezTo>
                    <a:pt x="49" y="17"/>
                    <a:pt x="49" y="17"/>
                    <a:pt x="49" y="1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19"/>
                    <a:pt x="34" y="19"/>
                  </a:cubicBezTo>
                  <a:cubicBezTo>
                    <a:pt x="34" y="19"/>
                    <a:pt x="33" y="18"/>
                    <a:pt x="33" y="18"/>
                  </a:cubicBezTo>
                  <a:cubicBezTo>
                    <a:pt x="33" y="18"/>
                    <a:pt x="33" y="17"/>
                    <a:pt x="32" y="17"/>
                  </a:cubicBezTo>
                  <a:cubicBezTo>
                    <a:pt x="32" y="16"/>
                    <a:pt x="31" y="16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2" y="12"/>
                    <a:pt x="32" y="10"/>
                    <a:pt x="31" y="7"/>
                  </a:cubicBezTo>
                  <a:cubicBezTo>
                    <a:pt x="30" y="6"/>
                    <a:pt x="30" y="5"/>
                    <a:pt x="29" y="4"/>
                  </a:cubicBezTo>
                  <a:cubicBezTo>
                    <a:pt x="28" y="3"/>
                    <a:pt x="27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3" y="0"/>
                    <a:pt x="21" y="0"/>
                    <a:pt x="19" y="0"/>
                  </a:cubicBezTo>
                  <a:cubicBezTo>
                    <a:pt x="16" y="1"/>
                    <a:pt x="13" y="5"/>
                    <a:pt x="11" y="13"/>
                  </a:cubicBezTo>
                  <a:cubicBezTo>
                    <a:pt x="10" y="16"/>
                    <a:pt x="10" y="18"/>
                    <a:pt x="8" y="20"/>
                  </a:cubicBezTo>
                  <a:cubicBezTo>
                    <a:pt x="7" y="22"/>
                    <a:pt x="4" y="23"/>
                    <a:pt x="1" y="23"/>
                  </a:cubicBezTo>
                  <a:cubicBezTo>
                    <a:pt x="0" y="23"/>
                    <a:pt x="0" y="23"/>
                    <a:pt x="0" y="24"/>
                  </a:cubicBezTo>
                  <a:cubicBezTo>
                    <a:pt x="0" y="24"/>
                    <a:pt x="0" y="25"/>
                    <a:pt x="1" y="25"/>
                  </a:cubicBezTo>
                  <a:cubicBezTo>
                    <a:pt x="5" y="25"/>
                    <a:pt x="8" y="24"/>
                    <a:pt x="10" y="21"/>
                  </a:cubicBezTo>
                  <a:cubicBezTo>
                    <a:pt x="11" y="19"/>
                    <a:pt x="12" y="16"/>
                    <a:pt x="13" y="13"/>
                  </a:cubicBezTo>
                  <a:cubicBezTo>
                    <a:pt x="15" y="6"/>
                    <a:pt x="17" y="3"/>
                    <a:pt x="20" y="2"/>
                  </a:cubicBezTo>
                  <a:cubicBezTo>
                    <a:pt x="21" y="2"/>
                    <a:pt x="23" y="2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6" y="3"/>
                    <a:pt x="27" y="4"/>
                    <a:pt x="28" y="6"/>
                  </a:cubicBezTo>
                  <a:cubicBezTo>
                    <a:pt x="29" y="8"/>
                    <a:pt x="30" y="11"/>
                    <a:pt x="29" y="14"/>
                  </a:cubicBezTo>
                  <a:cubicBezTo>
                    <a:pt x="28" y="14"/>
                    <a:pt x="27" y="13"/>
                    <a:pt x="27" y="13"/>
                  </a:cubicBezTo>
                  <a:cubicBezTo>
                    <a:pt x="23" y="13"/>
                    <a:pt x="20" y="14"/>
                    <a:pt x="19" y="21"/>
                  </a:cubicBezTo>
                  <a:cubicBezTo>
                    <a:pt x="19" y="23"/>
                    <a:pt x="17" y="25"/>
                    <a:pt x="17" y="28"/>
                  </a:cubicBezTo>
                  <a:cubicBezTo>
                    <a:pt x="16" y="30"/>
                    <a:pt x="13" y="32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4" y="38"/>
                    <a:pt x="11" y="39"/>
                    <a:pt x="9" y="40"/>
                  </a:cubicBezTo>
                  <a:cubicBezTo>
                    <a:pt x="8" y="41"/>
                    <a:pt x="7" y="42"/>
                    <a:pt x="6" y="43"/>
                  </a:cubicBezTo>
                  <a:cubicBezTo>
                    <a:pt x="6" y="43"/>
                    <a:pt x="6" y="44"/>
                    <a:pt x="5" y="45"/>
                  </a:cubicBezTo>
                  <a:cubicBezTo>
                    <a:pt x="4" y="47"/>
                    <a:pt x="4" y="50"/>
                    <a:pt x="4" y="52"/>
                  </a:cubicBezTo>
                  <a:cubicBezTo>
                    <a:pt x="5" y="55"/>
                    <a:pt x="6" y="57"/>
                    <a:pt x="9" y="59"/>
                  </a:cubicBezTo>
                  <a:cubicBezTo>
                    <a:pt x="10" y="59"/>
                    <a:pt x="10" y="59"/>
                    <a:pt x="11" y="60"/>
                  </a:cubicBezTo>
                  <a:cubicBezTo>
                    <a:pt x="12" y="60"/>
                    <a:pt x="12" y="60"/>
                    <a:pt x="12" y="59"/>
                  </a:cubicBezTo>
                  <a:cubicBezTo>
                    <a:pt x="13" y="59"/>
                    <a:pt x="12" y="58"/>
                    <a:pt x="12" y="58"/>
                  </a:cubicBezTo>
                  <a:cubicBezTo>
                    <a:pt x="11" y="57"/>
                    <a:pt x="11" y="57"/>
                    <a:pt x="10" y="57"/>
                  </a:cubicBezTo>
                  <a:cubicBezTo>
                    <a:pt x="8" y="55"/>
                    <a:pt x="7" y="54"/>
                    <a:pt x="6" y="52"/>
                  </a:cubicBezTo>
                  <a:cubicBezTo>
                    <a:pt x="6" y="50"/>
                    <a:pt x="6" y="48"/>
                    <a:pt x="7" y="46"/>
                  </a:cubicBezTo>
                  <a:cubicBezTo>
                    <a:pt x="8" y="45"/>
                    <a:pt x="8" y="44"/>
                    <a:pt x="8" y="44"/>
                  </a:cubicBezTo>
                  <a:cubicBezTo>
                    <a:pt x="8" y="43"/>
                    <a:pt x="9" y="43"/>
                    <a:pt x="11" y="42"/>
                  </a:cubicBezTo>
                  <a:cubicBezTo>
                    <a:pt x="13" y="40"/>
                    <a:pt x="16" y="38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8" y="33"/>
                    <a:pt x="19" y="31"/>
                    <a:pt x="20" y="28"/>
                  </a:cubicBezTo>
                  <a:cubicBezTo>
                    <a:pt x="20" y="26"/>
                    <a:pt x="21" y="23"/>
                    <a:pt x="21" y="21"/>
                  </a:cubicBezTo>
                  <a:cubicBezTo>
                    <a:pt x="22" y="16"/>
                    <a:pt x="24" y="15"/>
                    <a:pt x="26" y="15"/>
                  </a:cubicBezTo>
                  <a:cubicBezTo>
                    <a:pt x="27" y="15"/>
                    <a:pt x="27" y="16"/>
                    <a:pt x="28" y="16"/>
                  </a:cubicBezTo>
                  <a:cubicBezTo>
                    <a:pt x="27" y="18"/>
                    <a:pt x="27" y="20"/>
                    <a:pt x="28" y="21"/>
                  </a:cubicBezTo>
                  <a:cubicBezTo>
                    <a:pt x="28" y="22"/>
                    <a:pt x="28" y="23"/>
                    <a:pt x="29" y="23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54" y="76"/>
                    <a:pt x="54" y="76"/>
                    <a:pt x="55" y="76"/>
                  </a:cubicBezTo>
                  <a:cubicBezTo>
                    <a:pt x="70" y="78"/>
                    <a:pt x="80" y="73"/>
                    <a:pt x="79" y="54"/>
                  </a:cubicBezTo>
                  <a:lnTo>
                    <a:pt x="55" y="25"/>
                  </a:lnTo>
                  <a:close/>
                  <a:moveTo>
                    <a:pt x="33" y="23"/>
                  </a:move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2" y="23"/>
                    <a:pt x="32" y="23"/>
                  </a:cubicBezTo>
                  <a:cubicBezTo>
                    <a:pt x="32" y="24"/>
                    <a:pt x="32" y="24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lose/>
                  <a:moveTo>
                    <a:pt x="30" y="21"/>
                  </a:moveTo>
                  <a:cubicBezTo>
                    <a:pt x="30" y="21"/>
                    <a:pt x="30" y="21"/>
                    <a:pt x="30" y="21"/>
                  </a:cubicBezTo>
                  <a:cubicBezTo>
                    <a:pt x="29" y="20"/>
                    <a:pt x="29" y="18"/>
                    <a:pt x="30" y="17"/>
                  </a:cubicBezTo>
                  <a:cubicBezTo>
                    <a:pt x="30" y="18"/>
                    <a:pt x="31" y="18"/>
                    <a:pt x="31" y="18"/>
                  </a:cubicBezTo>
                  <a:cubicBezTo>
                    <a:pt x="31" y="19"/>
                    <a:pt x="32" y="19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1"/>
                    <a:pt x="31" y="21"/>
                    <a:pt x="31" y="21"/>
                  </a:cubicBezTo>
                  <a:lnTo>
                    <a:pt x="30" y="21"/>
                  </a:lnTo>
                  <a:close/>
                  <a:moveTo>
                    <a:pt x="34" y="26"/>
                  </a:moveTo>
                  <a:cubicBezTo>
                    <a:pt x="34" y="27"/>
                    <a:pt x="34" y="27"/>
                    <a:pt x="33" y="27"/>
                  </a:cubicBezTo>
                  <a:cubicBezTo>
                    <a:pt x="33" y="27"/>
                    <a:pt x="33" y="27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1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6"/>
                    <a:pt x="33" y="26"/>
                    <a:pt x="33" y="25"/>
                  </a:cubicBezTo>
                  <a:cubicBezTo>
                    <a:pt x="33" y="25"/>
                    <a:pt x="34" y="25"/>
                    <a:pt x="34" y="25"/>
                  </a:cubicBezTo>
                  <a:cubicBezTo>
                    <a:pt x="34" y="25"/>
                    <a:pt x="35" y="24"/>
                    <a:pt x="35" y="24"/>
                  </a:cubicBezTo>
                  <a:cubicBezTo>
                    <a:pt x="35" y="25"/>
                    <a:pt x="35" y="26"/>
                    <a:pt x="34" y="26"/>
                  </a:cubicBezTo>
                  <a:close/>
                  <a:moveTo>
                    <a:pt x="62" y="61"/>
                  </a:moveTo>
                  <a:cubicBezTo>
                    <a:pt x="55" y="58"/>
                    <a:pt x="55" y="58"/>
                    <a:pt x="55" y="58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2" y="54"/>
                    <a:pt x="62" y="54"/>
                    <a:pt x="62" y="54"/>
                  </a:cubicBezTo>
                  <a:lnTo>
                    <a:pt x="62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2" name="ïsḻîďê"/>
            <p:cNvSpPr/>
            <p:nvPr/>
          </p:nvSpPr>
          <p:spPr bwMode="auto">
            <a:xfrm>
              <a:off x="6137532" y="1198866"/>
              <a:ext cx="155135" cy="174679"/>
            </a:xfrm>
            <a:custGeom>
              <a:avLst/>
              <a:gdLst>
                <a:gd name="T0" fmla="*/ 5 w 61"/>
                <a:gd name="T1" fmla="*/ 2 h 69"/>
                <a:gd name="T2" fmla="*/ 5 w 61"/>
                <a:gd name="T3" fmla="*/ 2 h 69"/>
                <a:gd name="T4" fmla="*/ 6 w 61"/>
                <a:gd name="T5" fmla="*/ 2 h 69"/>
                <a:gd name="T6" fmla="*/ 6 w 61"/>
                <a:gd name="T7" fmla="*/ 2 h 69"/>
                <a:gd name="T8" fmla="*/ 6 w 61"/>
                <a:gd name="T9" fmla="*/ 2 h 69"/>
                <a:gd name="T10" fmla="*/ 7 w 61"/>
                <a:gd name="T11" fmla="*/ 1 h 69"/>
                <a:gd name="T12" fmla="*/ 7 w 61"/>
                <a:gd name="T13" fmla="*/ 1 h 69"/>
                <a:gd name="T14" fmla="*/ 21 w 61"/>
                <a:gd name="T15" fmla="*/ 5 h 69"/>
                <a:gd name="T16" fmla="*/ 52 w 61"/>
                <a:gd name="T17" fmla="*/ 40 h 69"/>
                <a:gd name="T18" fmla="*/ 52 w 61"/>
                <a:gd name="T19" fmla="*/ 40 h 69"/>
                <a:gd name="T20" fmla="*/ 51 w 61"/>
                <a:gd name="T21" fmla="*/ 41 h 69"/>
                <a:gd name="T22" fmla="*/ 31 w 61"/>
                <a:gd name="T23" fmla="*/ 20 h 69"/>
                <a:gd name="T24" fmla="*/ 30 w 61"/>
                <a:gd name="T25" fmla="*/ 18 h 69"/>
                <a:gd name="T26" fmla="*/ 6 w 61"/>
                <a:gd name="T27" fmla="*/ 4 h 69"/>
                <a:gd name="T28" fmla="*/ 6 w 61"/>
                <a:gd name="T29" fmla="*/ 4 h 69"/>
                <a:gd name="T30" fmla="*/ 5 w 61"/>
                <a:gd name="T31" fmla="*/ 5 h 69"/>
                <a:gd name="T32" fmla="*/ 5 w 61"/>
                <a:gd name="T33" fmla="*/ 5 h 69"/>
                <a:gd name="T34" fmla="*/ 5 w 61"/>
                <a:gd name="T35" fmla="*/ 5 h 69"/>
                <a:gd name="T36" fmla="*/ 4 w 61"/>
                <a:gd name="T37" fmla="*/ 6 h 69"/>
                <a:gd name="T38" fmla="*/ 36 w 61"/>
                <a:gd name="T39" fmla="*/ 54 h 69"/>
                <a:gd name="T40" fmla="*/ 56 w 61"/>
                <a:gd name="T41" fmla="*/ 66 h 69"/>
                <a:gd name="T42" fmla="*/ 56 w 61"/>
                <a:gd name="T43" fmla="*/ 66 h 69"/>
                <a:gd name="T44" fmla="*/ 57 w 61"/>
                <a:gd name="T45" fmla="*/ 65 h 69"/>
                <a:gd name="T46" fmla="*/ 57 w 61"/>
                <a:gd name="T47" fmla="*/ 65 h 69"/>
                <a:gd name="T48" fmla="*/ 58 w 61"/>
                <a:gd name="T49" fmla="*/ 65 h 69"/>
                <a:gd name="T50" fmla="*/ 20 w 61"/>
                <a:gd name="T51" fmla="*/ 18 h 69"/>
                <a:gd name="T52" fmla="*/ 18 w 61"/>
                <a:gd name="T53" fmla="*/ 19 h 69"/>
                <a:gd name="T54" fmla="*/ 18 w 61"/>
                <a:gd name="T55" fmla="*/ 19 h 69"/>
                <a:gd name="T56" fmla="*/ 17 w 61"/>
                <a:gd name="T57" fmla="*/ 20 h 69"/>
                <a:gd name="T58" fmla="*/ 17 w 61"/>
                <a:gd name="T59" fmla="*/ 21 h 69"/>
                <a:gd name="T60" fmla="*/ 17 w 61"/>
                <a:gd name="T61" fmla="*/ 22 h 69"/>
                <a:gd name="T62" fmla="*/ 16 w 61"/>
                <a:gd name="T63" fmla="*/ 22 h 69"/>
                <a:gd name="T64" fmla="*/ 16 w 61"/>
                <a:gd name="T65" fmla="*/ 23 h 69"/>
                <a:gd name="T66" fmla="*/ 38 w 61"/>
                <a:gd name="T67" fmla="*/ 52 h 69"/>
                <a:gd name="T68" fmla="*/ 38 w 61"/>
                <a:gd name="T69" fmla="*/ 52 h 69"/>
                <a:gd name="T70" fmla="*/ 38 w 61"/>
                <a:gd name="T71" fmla="*/ 52 h 69"/>
                <a:gd name="T72" fmla="*/ 37 w 61"/>
                <a:gd name="T73" fmla="*/ 53 h 69"/>
                <a:gd name="T74" fmla="*/ 17 w 61"/>
                <a:gd name="T75" fmla="*/ 30 h 69"/>
                <a:gd name="T76" fmla="*/ 17 w 61"/>
                <a:gd name="T77" fmla="*/ 30 h 69"/>
                <a:gd name="T78" fmla="*/ 17 w 61"/>
                <a:gd name="T79" fmla="*/ 30 h 69"/>
                <a:gd name="T80" fmla="*/ 17 w 61"/>
                <a:gd name="T81" fmla="*/ 29 h 69"/>
                <a:gd name="T82" fmla="*/ 16 w 61"/>
                <a:gd name="T83" fmla="*/ 29 h 69"/>
                <a:gd name="T84" fmla="*/ 16 w 61"/>
                <a:gd name="T85" fmla="*/ 29 h 69"/>
                <a:gd name="T86" fmla="*/ 18 w 61"/>
                <a:gd name="T87" fmla="*/ 17 h 69"/>
                <a:gd name="T88" fmla="*/ 18 w 61"/>
                <a:gd name="T89" fmla="*/ 17 h 69"/>
                <a:gd name="T90" fmla="*/ 19 w 61"/>
                <a:gd name="T91" fmla="*/ 17 h 69"/>
                <a:gd name="T92" fmla="*/ 19 w 61"/>
                <a:gd name="T93" fmla="*/ 17 h 69"/>
                <a:gd name="T94" fmla="*/ 25 w 61"/>
                <a:gd name="T95" fmla="*/ 16 h 69"/>
                <a:gd name="T96" fmla="*/ 26 w 61"/>
                <a:gd name="T97" fmla="*/ 17 h 69"/>
                <a:gd name="T98" fmla="*/ 27 w 61"/>
                <a:gd name="T99" fmla="*/ 17 h 69"/>
                <a:gd name="T100" fmla="*/ 29 w 61"/>
                <a:gd name="T101" fmla="*/ 18 h 69"/>
                <a:gd name="T102" fmla="*/ 29 w 61"/>
                <a:gd name="T103" fmla="*/ 19 h 69"/>
                <a:gd name="T104" fmla="*/ 58 w 61"/>
                <a:gd name="T105" fmla="*/ 51 h 69"/>
                <a:gd name="T106" fmla="*/ 61 w 61"/>
                <a:gd name="T107" fmla="*/ 56 h 69"/>
                <a:gd name="T108" fmla="*/ 61 w 61"/>
                <a:gd name="T109" fmla="*/ 57 h 69"/>
                <a:gd name="T110" fmla="*/ 61 w 61"/>
                <a:gd name="T111" fmla="*/ 57 h 69"/>
                <a:gd name="T112" fmla="*/ 61 w 61"/>
                <a:gd name="T113" fmla="*/ 58 h 69"/>
                <a:gd name="T114" fmla="*/ 61 w 61"/>
                <a:gd name="T115" fmla="*/ 58 h 69"/>
                <a:gd name="T116" fmla="*/ 59 w 61"/>
                <a:gd name="T117" fmla="*/ 65 h 69"/>
                <a:gd name="T118" fmla="*/ 59 w 61"/>
                <a:gd name="T119" fmla="*/ 65 h 69"/>
                <a:gd name="T120" fmla="*/ 59 w 61"/>
                <a:gd name="T121" fmla="*/ 66 h 69"/>
                <a:gd name="T122" fmla="*/ 59 w 61"/>
                <a:gd name="T123" fmla="*/ 66 h 69"/>
                <a:gd name="T124" fmla="*/ 35 w 61"/>
                <a:gd name="T125" fmla="*/ 5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69">
                  <a:moveTo>
                    <a:pt x="35" y="55"/>
                  </a:moveTo>
                  <a:cubicBezTo>
                    <a:pt x="12" y="29"/>
                    <a:pt x="12" y="29"/>
                    <a:pt x="12" y="2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4" y="19"/>
                    <a:pt x="2" y="17"/>
                    <a:pt x="2" y="15"/>
                  </a:cubicBezTo>
                  <a:cubicBezTo>
                    <a:pt x="0" y="12"/>
                    <a:pt x="0" y="8"/>
                    <a:pt x="3" y="5"/>
                  </a:cubicBezTo>
                  <a:cubicBezTo>
                    <a:pt x="3" y="4"/>
                    <a:pt x="4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11" y="0"/>
                    <a:pt x="14" y="0"/>
                    <a:pt x="17" y="2"/>
                  </a:cubicBezTo>
                  <a:cubicBezTo>
                    <a:pt x="18" y="2"/>
                    <a:pt x="20" y="4"/>
                    <a:pt x="21" y="5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9" y="5"/>
                    <a:pt x="17" y="4"/>
                    <a:pt x="16" y="3"/>
                  </a:cubicBezTo>
                  <a:cubicBezTo>
                    <a:pt x="14" y="2"/>
                    <a:pt x="11" y="1"/>
                    <a:pt x="8" y="3"/>
                  </a:cubicBezTo>
                  <a:cubicBezTo>
                    <a:pt x="7" y="3"/>
                    <a:pt x="7" y="3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9"/>
                    <a:pt x="2" y="12"/>
                    <a:pt x="3" y="15"/>
                  </a:cubicBezTo>
                  <a:cubicBezTo>
                    <a:pt x="4" y="16"/>
                    <a:pt x="5" y="18"/>
                    <a:pt x="6" y="1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5" y="63"/>
                    <a:pt x="45" y="64"/>
                    <a:pt x="46" y="65"/>
                  </a:cubicBezTo>
                  <a:cubicBezTo>
                    <a:pt x="47" y="65"/>
                    <a:pt x="47" y="65"/>
                    <a:pt x="48" y="66"/>
                  </a:cubicBezTo>
                  <a:cubicBezTo>
                    <a:pt x="50" y="67"/>
                    <a:pt x="52" y="67"/>
                    <a:pt x="55" y="66"/>
                  </a:cubicBezTo>
                  <a:cubicBezTo>
                    <a:pt x="55" y="66"/>
                    <a:pt x="55" y="66"/>
                    <a:pt x="56" y="66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59" y="64"/>
                    <a:pt x="59" y="62"/>
                    <a:pt x="59" y="61"/>
                  </a:cubicBezTo>
                  <a:cubicBezTo>
                    <a:pt x="60" y="59"/>
                    <a:pt x="60" y="58"/>
                    <a:pt x="59" y="56"/>
                  </a:cubicBezTo>
                  <a:cubicBezTo>
                    <a:pt x="59" y="56"/>
                    <a:pt x="59" y="55"/>
                    <a:pt x="58" y="54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48" y="43"/>
                    <a:pt x="48" y="43"/>
                    <a:pt x="48" y="43"/>
                  </a:cubicBezTo>
                  <a:cubicBezTo>
                    <a:pt x="42" y="35"/>
                    <a:pt x="35" y="28"/>
                    <a:pt x="29" y="21"/>
                  </a:cubicBezTo>
                  <a:cubicBezTo>
                    <a:pt x="26" y="18"/>
                    <a:pt x="23" y="16"/>
                    <a:pt x="20" y="18"/>
                  </a:cubicBezTo>
                  <a:cubicBezTo>
                    <a:pt x="19" y="18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6"/>
                    <a:pt x="17" y="28"/>
                    <a:pt x="19" y="29"/>
                  </a:cubicBezTo>
                  <a:cubicBezTo>
                    <a:pt x="25" y="37"/>
                    <a:pt x="32" y="44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1" y="45"/>
                    <a:pt x="24" y="38"/>
                    <a:pt x="18" y="31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5" y="27"/>
                    <a:pt x="15" y="26"/>
                    <a:pt x="15" y="24"/>
                  </a:cubicBezTo>
                  <a:cubicBezTo>
                    <a:pt x="15" y="22"/>
                    <a:pt x="15" y="20"/>
                    <a:pt x="16" y="19"/>
                  </a:cubicBezTo>
                  <a:cubicBezTo>
                    <a:pt x="17" y="18"/>
                    <a:pt x="17" y="18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1" y="16"/>
                    <a:pt x="23" y="15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9" y="30"/>
                    <a:pt x="48" y="40"/>
                    <a:pt x="58" y="51"/>
                  </a:cubicBezTo>
                  <a:cubicBezTo>
                    <a:pt x="58" y="52"/>
                    <a:pt x="59" y="53"/>
                    <a:pt x="60" y="53"/>
                  </a:cubicBezTo>
                  <a:cubicBezTo>
                    <a:pt x="60" y="54"/>
                    <a:pt x="60" y="55"/>
                    <a:pt x="61" y="56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1" y="59"/>
                    <a:pt x="61" y="59"/>
                    <a:pt x="61" y="59"/>
                  </a:cubicBezTo>
                  <a:cubicBezTo>
                    <a:pt x="61" y="59"/>
                    <a:pt x="61" y="60"/>
                    <a:pt x="61" y="60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1" y="62"/>
                    <a:pt x="61" y="63"/>
                    <a:pt x="60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7" y="67"/>
                    <a:pt x="57" y="67"/>
                    <a:pt x="56" y="67"/>
                  </a:cubicBezTo>
                  <a:cubicBezTo>
                    <a:pt x="53" y="69"/>
                    <a:pt x="50" y="69"/>
                    <a:pt x="47" y="67"/>
                  </a:cubicBezTo>
                  <a:cubicBezTo>
                    <a:pt x="47" y="67"/>
                    <a:pt x="46" y="66"/>
                    <a:pt x="45" y="66"/>
                  </a:cubicBezTo>
                  <a:cubicBezTo>
                    <a:pt x="44" y="65"/>
                    <a:pt x="43" y="64"/>
                    <a:pt x="43" y="63"/>
                  </a:cubicBezTo>
                  <a:lnTo>
                    <a:pt x="35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3" name="ï$liḋê"/>
            <p:cNvSpPr/>
            <p:nvPr/>
          </p:nvSpPr>
          <p:spPr bwMode="auto">
            <a:xfrm>
              <a:off x="5195731" y="1366216"/>
              <a:ext cx="98944" cy="130704"/>
            </a:xfrm>
            <a:custGeom>
              <a:avLst/>
              <a:gdLst>
                <a:gd name="T0" fmla="*/ 19 w 39"/>
                <a:gd name="T1" fmla="*/ 51 h 52"/>
                <a:gd name="T2" fmla="*/ 36 w 39"/>
                <a:gd name="T3" fmla="*/ 17 h 52"/>
                <a:gd name="T4" fmla="*/ 35 w 39"/>
                <a:gd name="T5" fmla="*/ 16 h 52"/>
                <a:gd name="T6" fmla="*/ 19 w 39"/>
                <a:gd name="T7" fmla="*/ 49 h 52"/>
                <a:gd name="T8" fmla="*/ 18 w 39"/>
                <a:gd name="T9" fmla="*/ 51 h 52"/>
                <a:gd name="T10" fmla="*/ 32 w 39"/>
                <a:gd name="T11" fmla="*/ 5 h 52"/>
                <a:gd name="T12" fmla="*/ 29 w 39"/>
                <a:gd name="T13" fmla="*/ 16 h 52"/>
                <a:gd name="T14" fmla="*/ 18 w 39"/>
                <a:gd name="T15" fmla="*/ 51 h 52"/>
                <a:gd name="T16" fmla="*/ 18 w 39"/>
                <a:gd name="T17" fmla="*/ 51 h 52"/>
                <a:gd name="T18" fmla="*/ 31 w 39"/>
                <a:gd name="T19" fmla="*/ 9 h 52"/>
                <a:gd name="T20" fmla="*/ 27 w 39"/>
                <a:gd name="T21" fmla="*/ 20 h 52"/>
                <a:gd name="T22" fmla="*/ 18 w 39"/>
                <a:gd name="T23" fmla="*/ 51 h 52"/>
                <a:gd name="T24" fmla="*/ 16 w 39"/>
                <a:gd name="T25" fmla="*/ 50 h 52"/>
                <a:gd name="T26" fmla="*/ 18 w 39"/>
                <a:gd name="T27" fmla="*/ 25 h 52"/>
                <a:gd name="T28" fmla="*/ 19 w 39"/>
                <a:gd name="T29" fmla="*/ 23 h 52"/>
                <a:gd name="T30" fmla="*/ 29 w 39"/>
                <a:gd name="T31" fmla="*/ 6 h 52"/>
                <a:gd name="T32" fmla="*/ 29 w 39"/>
                <a:gd name="T33" fmla="*/ 6 h 52"/>
                <a:gd name="T34" fmla="*/ 29 w 39"/>
                <a:gd name="T35" fmla="*/ 6 h 52"/>
                <a:gd name="T36" fmla="*/ 29 w 39"/>
                <a:gd name="T37" fmla="*/ 6 h 52"/>
                <a:gd name="T38" fmla="*/ 29 w 39"/>
                <a:gd name="T39" fmla="*/ 6 h 52"/>
                <a:gd name="T40" fmla="*/ 30 w 39"/>
                <a:gd name="T41" fmla="*/ 6 h 52"/>
                <a:gd name="T42" fmla="*/ 30 w 39"/>
                <a:gd name="T43" fmla="*/ 6 h 52"/>
                <a:gd name="T44" fmla="*/ 30 w 39"/>
                <a:gd name="T45" fmla="*/ 6 h 52"/>
                <a:gd name="T46" fmla="*/ 30 w 39"/>
                <a:gd name="T47" fmla="*/ 6 h 52"/>
                <a:gd name="T48" fmla="*/ 30 w 39"/>
                <a:gd name="T49" fmla="*/ 6 h 52"/>
                <a:gd name="T50" fmla="*/ 30 w 39"/>
                <a:gd name="T51" fmla="*/ 6 h 52"/>
                <a:gd name="T52" fmla="*/ 30 w 39"/>
                <a:gd name="T53" fmla="*/ 6 h 52"/>
                <a:gd name="T54" fmla="*/ 30 w 39"/>
                <a:gd name="T55" fmla="*/ 6 h 52"/>
                <a:gd name="T56" fmla="*/ 29 w 39"/>
                <a:gd name="T57" fmla="*/ 11 h 52"/>
                <a:gd name="T58" fmla="*/ 22 w 39"/>
                <a:gd name="T59" fmla="*/ 25 h 52"/>
                <a:gd name="T60" fmla="*/ 18 w 39"/>
                <a:gd name="T61" fmla="*/ 25 h 52"/>
                <a:gd name="T62" fmla="*/ 18 w 39"/>
                <a:gd name="T63" fmla="*/ 25 h 52"/>
                <a:gd name="T64" fmla="*/ 18 w 39"/>
                <a:gd name="T65" fmla="*/ 25 h 52"/>
                <a:gd name="T66" fmla="*/ 14 w 39"/>
                <a:gd name="T67" fmla="*/ 35 h 52"/>
                <a:gd name="T68" fmla="*/ 15 w 39"/>
                <a:gd name="T69" fmla="*/ 29 h 52"/>
                <a:gd name="T70" fmla="*/ 16 w 39"/>
                <a:gd name="T71" fmla="*/ 25 h 52"/>
                <a:gd name="T72" fmla="*/ 18 w 39"/>
                <a:gd name="T73" fmla="*/ 25 h 52"/>
                <a:gd name="T74" fmla="*/ 4 w 39"/>
                <a:gd name="T75" fmla="*/ 48 h 52"/>
                <a:gd name="T76" fmla="*/ 11 w 39"/>
                <a:gd name="T77" fmla="*/ 23 h 52"/>
                <a:gd name="T78" fmla="*/ 7 w 39"/>
                <a:gd name="T79" fmla="*/ 12 h 52"/>
                <a:gd name="T80" fmla="*/ 9 w 39"/>
                <a:gd name="T81" fmla="*/ 0 h 52"/>
                <a:gd name="T82" fmla="*/ 12 w 39"/>
                <a:gd name="T83" fmla="*/ 2 h 52"/>
                <a:gd name="T84" fmla="*/ 12 w 39"/>
                <a:gd name="T85" fmla="*/ 2 h 52"/>
                <a:gd name="T86" fmla="*/ 12 w 39"/>
                <a:gd name="T87" fmla="*/ 2 h 52"/>
                <a:gd name="T88" fmla="*/ 12 w 39"/>
                <a:gd name="T89" fmla="*/ 2 h 52"/>
                <a:gd name="T90" fmla="*/ 12 w 39"/>
                <a:gd name="T91" fmla="*/ 2 h 52"/>
                <a:gd name="T92" fmla="*/ 12 w 39"/>
                <a:gd name="T93" fmla="*/ 2 h 52"/>
                <a:gd name="T94" fmla="*/ 12 w 39"/>
                <a:gd name="T95" fmla="*/ 2 h 52"/>
                <a:gd name="T96" fmla="*/ 13 w 39"/>
                <a:gd name="T97" fmla="*/ 5 h 52"/>
                <a:gd name="T98" fmla="*/ 16 w 39"/>
                <a:gd name="T99" fmla="*/ 25 h 52"/>
                <a:gd name="T100" fmla="*/ 15 w 39"/>
                <a:gd name="T101" fmla="*/ 29 h 52"/>
                <a:gd name="T102" fmla="*/ 1 w 39"/>
                <a:gd name="T103" fmla="*/ 5 h 52"/>
                <a:gd name="T104" fmla="*/ 3 w 39"/>
                <a:gd name="T105" fmla="*/ 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9" h="52">
                  <a:moveTo>
                    <a:pt x="19" y="50"/>
                  </a:moveTo>
                  <a:cubicBezTo>
                    <a:pt x="19" y="50"/>
                    <a:pt x="19" y="50"/>
                    <a:pt x="19" y="50"/>
                  </a:cubicBezTo>
                  <a:cubicBezTo>
                    <a:pt x="19" y="50"/>
                    <a:pt x="19" y="51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0"/>
                    <a:pt x="19" y="50"/>
                    <a:pt x="19" y="50"/>
                  </a:cubicBezTo>
                  <a:close/>
                  <a:moveTo>
                    <a:pt x="32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5" y="6"/>
                    <a:pt x="35" y="7"/>
                  </a:cubicBezTo>
                  <a:cubicBezTo>
                    <a:pt x="38" y="8"/>
                    <a:pt x="39" y="11"/>
                    <a:pt x="38" y="14"/>
                  </a:cubicBezTo>
                  <a:cubicBezTo>
                    <a:pt x="38" y="16"/>
                    <a:pt x="36" y="17"/>
                    <a:pt x="36" y="17"/>
                  </a:cubicBezTo>
                  <a:cubicBezTo>
                    <a:pt x="34" y="19"/>
                    <a:pt x="32" y="20"/>
                    <a:pt x="29" y="20"/>
                  </a:cubicBezTo>
                  <a:cubicBezTo>
                    <a:pt x="29" y="20"/>
                    <a:pt x="28" y="20"/>
                    <a:pt x="28" y="20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7"/>
                    <a:pt x="29" y="17"/>
                    <a:pt x="30" y="17"/>
                  </a:cubicBezTo>
                  <a:cubicBezTo>
                    <a:pt x="31" y="18"/>
                    <a:pt x="32" y="17"/>
                    <a:pt x="33" y="17"/>
                  </a:cubicBezTo>
                  <a:cubicBezTo>
                    <a:pt x="34" y="17"/>
                    <a:pt x="34" y="17"/>
                    <a:pt x="35" y="16"/>
                  </a:cubicBezTo>
                  <a:cubicBezTo>
                    <a:pt x="35" y="16"/>
                    <a:pt x="36" y="16"/>
                    <a:pt x="36" y="15"/>
                  </a:cubicBezTo>
                  <a:cubicBezTo>
                    <a:pt x="37" y="13"/>
                    <a:pt x="37" y="10"/>
                    <a:pt x="34" y="9"/>
                  </a:cubicBezTo>
                  <a:cubicBezTo>
                    <a:pt x="33" y="8"/>
                    <a:pt x="33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lnTo>
                    <a:pt x="32" y="5"/>
                  </a:lnTo>
                  <a:close/>
                  <a:moveTo>
                    <a:pt x="19" y="49"/>
                  </a:moveTo>
                  <a:cubicBezTo>
                    <a:pt x="19" y="50"/>
                    <a:pt x="19" y="50"/>
                    <a:pt x="19" y="50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49"/>
                    <a:pt x="19" y="49"/>
                    <a:pt x="19" y="49"/>
                  </a:cubicBezTo>
                  <a:close/>
                  <a:moveTo>
                    <a:pt x="32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9"/>
                  </a:cubicBezTo>
                  <a:cubicBezTo>
                    <a:pt x="32" y="5"/>
                    <a:pt x="32" y="5"/>
                    <a:pt x="32" y="5"/>
                  </a:cubicBezTo>
                  <a:close/>
                  <a:moveTo>
                    <a:pt x="28" y="20"/>
                  </a:moveTo>
                  <a:cubicBezTo>
                    <a:pt x="28" y="20"/>
                    <a:pt x="28" y="20"/>
                    <a:pt x="27" y="20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lnTo>
                    <a:pt x="28" y="20"/>
                  </a:lnTo>
                  <a:close/>
                  <a:moveTo>
                    <a:pt x="19" y="49"/>
                  </a:moveTo>
                  <a:cubicBezTo>
                    <a:pt x="19" y="49"/>
                    <a:pt x="19" y="49"/>
                    <a:pt x="19" y="49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49"/>
                    <a:pt x="19" y="49"/>
                    <a:pt x="19" y="49"/>
                  </a:cubicBezTo>
                  <a:close/>
                  <a:moveTo>
                    <a:pt x="32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5"/>
                    <a:pt x="32" y="5"/>
                    <a:pt x="32" y="5"/>
                  </a:cubicBezTo>
                  <a:close/>
                  <a:moveTo>
                    <a:pt x="27" y="20"/>
                  </a:moveTo>
                  <a:cubicBezTo>
                    <a:pt x="27" y="20"/>
                    <a:pt x="27" y="20"/>
                    <a:pt x="27" y="20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9" y="16"/>
                    <a:pt x="29" y="16"/>
                  </a:cubicBezTo>
                  <a:lnTo>
                    <a:pt x="27" y="20"/>
                  </a:lnTo>
                  <a:close/>
                  <a:moveTo>
                    <a:pt x="21" y="25"/>
                  </a:moveTo>
                  <a:cubicBezTo>
                    <a:pt x="18" y="30"/>
                    <a:pt x="18" y="30"/>
                    <a:pt x="18" y="30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7" y="52"/>
                    <a:pt x="17" y="51"/>
                  </a:cubicBezTo>
                  <a:cubicBezTo>
                    <a:pt x="16" y="51"/>
                    <a:pt x="16" y="50"/>
                    <a:pt x="16" y="50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9" y="25"/>
                    <a:pt x="19" y="24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4"/>
                    <a:pt x="19" y="23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7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0" y="9"/>
                    <a:pt x="29" y="10"/>
                    <a:pt x="29" y="11"/>
                  </a:cubicBezTo>
                  <a:cubicBezTo>
                    <a:pt x="28" y="12"/>
                    <a:pt x="28" y="13"/>
                    <a:pt x="28" y="14"/>
                  </a:cubicBezTo>
                  <a:cubicBezTo>
                    <a:pt x="28" y="15"/>
                    <a:pt x="28" y="15"/>
                    <a:pt x="28" y="16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1"/>
                    <a:pt x="24" y="22"/>
                    <a:pt x="23" y="23"/>
                  </a:cubicBezTo>
                  <a:cubicBezTo>
                    <a:pt x="22" y="24"/>
                    <a:pt x="22" y="25"/>
                    <a:pt x="22" y="25"/>
                  </a:cubicBezTo>
                  <a:cubicBezTo>
                    <a:pt x="22" y="25"/>
                    <a:pt x="22" y="25"/>
                    <a:pt x="21" y="25"/>
                  </a:cubicBezTo>
                  <a:cubicBezTo>
                    <a:pt x="21" y="25"/>
                    <a:pt x="21" y="25"/>
                    <a:pt x="21" y="25"/>
                  </a:cubicBezTo>
                  <a:close/>
                  <a:moveTo>
                    <a:pt x="18" y="25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lose/>
                  <a:moveTo>
                    <a:pt x="18" y="25"/>
                  </a:moveTo>
                  <a:cubicBezTo>
                    <a:pt x="14" y="38"/>
                    <a:pt x="14" y="38"/>
                    <a:pt x="14" y="38"/>
                  </a:cubicBezTo>
                  <a:lnTo>
                    <a:pt x="18" y="25"/>
                  </a:lnTo>
                  <a:close/>
                  <a:moveTo>
                    <a:pt x="14" y="38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lnTo>
                    <a:pt x="14" y="38"/>
                  </a:lnTo>
                  <a:close/>
                  <a:moveTo>
                    <a:pt x="14" y="37"/>
                  </a:moveTo>
                  <a:cubicBezTo>
                    <a:pt x="14" y="35"/>
                    <a:pt x="14" y="35"/>
                    <a:pt x="14" y="35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6" y="29"/>
                  </a:cubicBezTo>
                  <a:cubicBezTo>
                    <a:pt x="16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lnTo>
                    <a:pt x="14" y="37"/>
                  </a:lnTo>
                  <a:close/>
                  <a:moveTo>
                    <a:pt x="13" y="37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5" y="48"/>
                    <a:pt x="4" y="49"/>
                    <a:pt x="4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3" y="48"/>
                    <a:pt x="2" y="47"/>
                    <a:pt x="3" y="46"/>
                  </a:cubicBezTo>
                  <a:cubicBezTo>
                    <a:pt x="3" y="46"/>
                    <a:pt x="7" y="39"/>
                    <a:pt x="7" y="3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2"/>
                    <a:pt x="10" y="20"/>
                  </a:cubicBezTo>
                  <a:cubicBezTo>
                    <a:pt x="10" y="19"/>
                    <a:pt x="9" y="17"/>
                    <a:pt x="9" y="17"/>
                  </a:cubicBezTo>
                  <a:cubicBezTo>
                    <a:pt x="9" y="16"/>
                    <a:pt x="8" y="15"/>
                    <a:pt x="6" y="14"/>
                  </a:cubicBezTo>
                  <a:cubicBezTo>
                    <a:pt x="6" y="14"/>
                    <a:pt x="5" y="14"/>
                    <a:pt x="5" y="14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1"/>
                    <a:pt x="10" y="11"/>
                    <a:pt x="11" y="10"/>
                  </a:cubicBezTo>
                  <a:cubicBezTo>
                    <a:pt x="11" y="9"/>
                    <a:pt x="11" y="8"/>
                    <a:pt x="11" y="7"/>
                  </a:cubicBezTo>
                  <a:cubicBezTo>
                    <a:pt x="11" y="5"/>
                    <a:pt x="10" y="4"/>
                    <a:pt x="9" y="3"/>
                  </a:cubicBezTo>
                  <a:cubicBezTo>
                    <a:pt x="9" y="3"/>
                    <a:pt x="9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3" y="2"/>
                    <a:pt x="13" y="2"/>
                  </a:cubicBezTo>
                  <a:cubicBezTo>
                    <a:pt x="13" y="2"/>
                    <a:pt x="13" y="4"/>
                    <a:pt x="13" y="4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4"/>
                    <a:pt x="14" y="24"/>
                  </a:cubicBezTo>
                  <a:cubicBezTo>
                    <a:pt x="14" y="24"/>
                    <a:pt x="14" y="24"/>
                    <a:pt x="15" y="24"/>
                  </a:cubicBezTo>
                  <a:cubicBezTo>
                    <a:pt x="15" y="24"/>
                    <a:pt x="16" y="24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lnTo>
                    <a:pt x="13" y="37"/>
                  </a:lnTo>
                  <a:close/>
                  <a:moveTo>
                    <a:pt x="5" y="14"/>
                  </a:moveTo>
                  <a:cubicBezTo>
                    <a:pt x="3" y="13"/>
                    <a:pt x="2" y="11"/>
                    <a:pt x="1" y="9"/>
                  </a:cubicBezTo>
                  <a:cubicBezTo>
                    <a:pt x="1" y="9"/>
                    <a:pt x="0" y="8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2"/>
                    <a:pt x="4" y="1"/>
                    <a:pt x="6" y="0"/>
                  </a:cubicBezTo>
                  <a:cubicBezTo>
                    <a:pt x="7" y="0"/>
                    <a:pt x="8" y="0"/>
                    <a:pt x="9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4" y="3"/>
                    <a:pt x="2" y="5"/>
                    <a:pt x="2" y="8"/>
                  </a:cubicBezTo>
                  <a:cubicBezTo>
                    <a:pt x="2" y="8"/>
                    <a:pt x="3" y="8"/>
                    <a:pt x="3" y="9"/>
                  </a:cubicBezTo>
                  <a:cubicBezTo>
                    <a:pt x="3" y="9"/>
                    <a:pt x="4" y="10"/>
                    <a:pt x="4" y="11"/>
                  </a:cubicBezTo>
                  <a:cubicBezTo>
                    <a:pt x="5" y="11"/>
                    <a:pt x="5" y="11"/>
                    <a:pt x="6" y="11"/>
                  </a:cubicBezTo>
                  <a:lnTo>
                    <a:pt x="5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4" name="ïš1ïḍê"/>
            <p:cNvSpPr/>
            <p:nvPr/>
          </p:nvSpPr>
          <p:spPr bwMode="auto">
            <a:xfrm>
              <a:off x="5975068" y="1175657"/>
              <a:ext cx="103831" cy="120932"/>
            </a:xfrm>
            <a:custGeom>
              <a:avLst/>
              <a:gdLst>
                <a:gd name="T0" fmla="*/ 39 w 41"/>
                <a:gd name="T1" fmla="*/ 43 h 48"/>
                <a:gd name="T2" fmla="*/ 35 w 41"/>
                <a:gd name="T3" fmla="*/ 46 h 48"/>
                <a:gd name="T4" fmla="*/ 35 w 41"/>
                <a:gd name="T5" fmla="*/ 46 h 48"/>
                <a:gd name="T6" fmla="*/ 35 w 41"/>
                <a:gd name="T7" fmla="*/ 46 h 48"/>
                <a:gd name="T8" fmla="*/ 31 w 41"/>
                <a:gd name="T9" fmla="*/ 36 h 48"/>
                <a:gd name="T10" fmla="*/ 35 w 41"/>
                <a:gd name="T11" fmla="*/ 47 h 48"/>
                <a:gd name="T12" fmla="*/ 26 w 41"/>
                <a:gd name="T13" fmla="*/ 28 h 48"/>
                <a:gd name="T14" fmla="*/ 26 w 41"/>
                <a:gd name="T15" fmla="*/ 21 h 48"/>
                <a:gd name="T16" fmla="*/ 26 w 41"/>
                <a:gd name="T17" fmla="*/ 28 h 48"/>
                <a:gd name="T18" fmla="*/ 24 w 41"/>
                <a:gd name="T19" fmla="*/ 10 h 48"/>
                <a:gd name="T20" fmla="*/ 26 w 41"/>
                <a:gd name="T21" fmla="*/ 3 h 48"/>
                <a:gd name="T22" fmla="*/ 25 w 41"/>
                <a:gd name="T23" fmla="*/ 22 h 48"/>
                <a:gd name="T24" fmla="*/ 24 w 41"/>
                <a:gd name="T25" fmla="*/ 24 h 48"/>
                <a:gd name="T26" fmla="*/ 24 w 41"/>
                <a:gd name="T27" fmla="*/ 3 h 48"/>
                <a:gd name="T28" fmla="*/ 24 w 41"/>
                <a:gd name="T29" fmla="*/ 30 h 48"/>
                <a:gd name="T30" fmla="*/ 24 w 41"/>
                <a:gd name="T31" fmla="*/ 24 h 48"/>
                <a:gd name="T32" fmla="*/ 24 w 41"/>
                <a:gd name="T33" fmla="*/ 10 h 48"/>
                <a:gd name="T34" fmla="*/ 24 w 41"/>
                <a:gd name="T35" fmla="*/ 1 h 48"/>
                <a:gd name="T36" fmla="*/ 22 w 41"/>
                <a:gd name="T37" fmla="*/ 25 h 48"/>
                <a:gd name="T38" fmla="*/ 24 w 41"/>
                <a:gd name="T39" fmla="*/ 24 h 48"/>
                <a:gd name="T40" fmla="*/ 24 w 41"/>
                <a:gd name="T41" fmla="*/ 24 h 48"/>
                <a:gd name="T42" fmla="*/ 23 w 41"/>
                <a:gd name="T43" fmla="*/ 24 h 48"/>
                <a:gd name="T44" fmla="*/ 23 w 41"/>
                <a:gd name="T45" fmla="*/ 24 h 48"/>
                <a:gd name="T46" fmla="*/ 23 w 41"/>
                <a:gd name="T47" fmla="*/ 24 h 48"/>
                <a:gd name="T48" fmla="*/ 23 w 41"/>
                <a:gd name="T49" fmla="*/ 24 h 48"/>
                <a:gd name="T50" fmla="*/ 23 w 41"/>
                <a:gd name="T51" fmla="*/ 24 h 48"/>
                <a:gd name="T52" fmla="*/ 23 w 41"/>
                <a:gd name="T53" fmla="*/ 24 h 48"/>
                <a:gd name="T54" fmla="*/ 23 w 41"/>
                <a:gd name="T55" fmla="*/ 24 h 48"/>
                <a:gd name="T56" fmla="*/ 24 w 41"/>
                <a:gd name="T57" fmla="*/ 24 h 48"/>
                <a:gd name="T58" fmla="*/ 23 w 41"/>
                <a:gd name="T59" fmla="*/ 11 h 48"/>
                <a:gd name="T60" fmla="*/ 22 w 41"/>
                <a:gd name="T61" fmla="*/ 2 h 48"/>
                <a:gd name="T62" fmla="*/ 14 w 41"/>
                <a:gd name="T63" fmla="*/ 23 h 48"/>
                <a:gd name="T64" fmla="*/ 11 w 41"/>
                <a:gd name="T65" fmla="*/ 17 h 48"/>
                <a:gd name="T66" fmla="*/ 7 w 41"/>
                <a:gd name="T67" fmla="*/ 10 h 48"/>
                <a:gd name="T68" fmla="*/ 7 w 41"/>
                <a:gd name="T69" fmla="*/ 10 h 48"/>
                <a:gd name="T70" fmla="*/ 7 w 41"/>
                <a:gd name="T71" fmla="*/ 10 h 48"/>
                <a:gd name="T72" fmla="*/ 7 w 41"/>
                <a:gd name="T73" fmla="*/ 10 h 48"/>
                <a:gd name="T74" fmla="*/ 7 w 41"/>
                <a:gd name="T75" fmla="*/ 10 h 48"/>
                <a:gd name="T76" fmla="*/ 7 w 41"/>
                <a:gd name="T77" fmla="*/ 10 h 48"/>
                <a:gd name="T78" fmla="*/ 7 w 41"/>
                <a:gd name="T79" fmla="*/ 10 h 48"/>
                <a:gd name="T80" fmla="*/ 7 w 41"/>
                <a:gd name="T81" fmla="*/ 10 h 48"/>
                <a:gd name="T82" fmla="*/ 7 w 41"/>
                <a:gd name="T83" fmla="*/ 10 h 48"/>
                <a:gd name="T84" fmla="*/ 7 w 41"/>
                <a:gd name="T85" fmla="*/ 10 h 48"/>
                <a:gd name="T86" fmla="*/ 7 w 41"/>
                <a:gd name="T87" fmla="*/ 10 h 48"/>
                <a:gd name="T88" fmla="*/ 7 w 41"/>
                <a:gd name="T89" fmla="*/ 10 h 48"/>
                <a:gd name="T90" fmla="*/ 22 w 41"/>
                <a:gd name="T91" fmla="*/ 25 h 48"/>
                <a:gd name="T92" fmla="*/ 20 w 41"/>
                <a:gd name="T93" fmla="*/ 3 h 48"/>
                <a:gd name="T94" fmla="*/ 15 w 41"/>
                <a:gd name="T95" fmla="*/ 5 h 48"/>
                <a:gd name="T96" fmla="*/ 15 w 41"/>
                <a:gd name="T97" fmla="*/ 5 h 48"/>
                <a:gd name="T98" fmla="*/ 15 w 41"/>
                <a:gd name="T99" fmla="*/ 5 h 48"/>
                <a:gd name="T100" fmla="*/ 15 w 41"/>
                <a:gd name="T101" fmla="*/ 5 h 48"/>
                <a:gd name="T102" fmla="*/ 15 w 41"/>
                <a:gd name="T103" fmla="*/ 5 h 48"/>
                <a:gd name="T104" fmla="*/ 15 w 41"/>
                <a:gd name="T105" fmla="*/ 5 h 48"/>
                <a:gd name="T106" fmla="*/ 15 w 41"/>
                <a:gd name="T107" fmla="*/ 5 h 48"/>
                <a:gd name="T108" fmla="*/ 15 w 41"/>
                <a:gd name="T109" fmla="*/ 5 h 48"/>
                <a:gd name="T110" fmla="*/ 15 w 41"/>
                <a:gd name="T111" fmla="*/ 5 h 48"/>
                <a:gd name="T112" fmla="*/ 15 w 41"/>
                <a:gd name="T113" fmla="*/ 5 h 48"/>
                <a:gd name="T114" fmla="*/ 1 w 41"/>
                <a:gd name="T115" fmla="*/ 20 h 48"/>
                <a:gd name="T116" fmla="*/ 6 w 41"/>
                <a:gd name="T117" fmla="*/ 1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1" h="48">
                  <a:moveTo>
                    <a:pt x="35" y="35"/>
                  </a:move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40" y="41"/>
                    <a:pt x="41" y="41"/>
                  </a:cubicBezTo>
                  <a:cubicBezTo>
                    <a:pt x="41" y="41"/>
                    <a:pt x="41" y="42"/>
                    <a:pt x="41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1" y="43"/>
                    <a:pt x="41" y="43"/>
                    <a:pt x="40" y="43"/>
                  </a:cubicBezTo>
                  <a:cubicBezTo>
                    <a:pt x="40" y="43"/>
                    <a:pt x="39" y="43"/>
                    <a:pt x="39" y="43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5" y="35"/>
                    <a:pt x="35" y="35"/>
                    <a:pt x="35" y="35"/>
                  </a:cubicBezTo>
                  <a:close/>
                  <a:moveTo>
                    <a:pt x="35" y="46"/>
                  </a:moveTo>
                  <a:cubicBezTo>
                    <a:pt x="35" y="46"/>
                    <a:pt x="35" y="46"/>
                    <a:pt x="35" y="47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6"/>
                    <a:pt x="35" y="46"/>
                    <a:pt x="35" y="46"/>
                  </a:cubicBezTo>
                  <a:close/>
                  <a:moveTo>
                    <a:pt x="35" y="35"/>
                  </a:moveTo>
                  <a:cubicBezTo>
                    <a:pt x="35" y="35"/>
                    <a:pt x="35" y="35"/>
                    <a:pt x="35" y="35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5" y="35"/>
                    <a:pt x="35" y="35"/>
                    <a:pt x="35" y="35"/>
                  </a:cubicBezTo>
                  <a:close/>
                  <a:moveTo>
                    <a:pt x="35" y="46"/>
                  </a:moveTo>
                  <a:cubicBezTo>
                    <a:pt x="35" y="46"/>
                    <a:pt x="35" y="46"/>
                    <a:pt x="35" y="46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6"/>
                    <a:pt x="35" y="46"/>
                    <a:pt x="35" y="46"/>
                  </a:cubicBezTo>
                  <a:close/>
                  <a:moveTo>
                    <a:pt x="26" y="22"/>
                  </a:moveTo>
                  <a:cubicBezTo>
                    <a:pt x="28" y="27"/>
                    <a:pt x="28" y="27"/>
                    <a:pt x="28" y="27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4" y="48"/>
                    <a:pt x="33" y="47"/>
                    <a:pt x="33" y="47"/>
                  </a:cubicBezTo>
                  <a:cubicBezTo>
                    <a:pt x="33" y="46"/>
                    <a:pt x="29" y="39"/>
                    <a:pt x="29" y="39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8"/>
                    <a:pt x="26" y="2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2"/>
                    <a:pt x="26" y="22"/>
                    <a:pt x="26" y="22"/>
                  </a:cubicBezTo>
                  <a:close/>
                  <a:moveTo>
                    <a:pt x="26" y="3"/>
                  </a:moveTo>
                  <a:cubicBezTo>
                    <a:pt x="27" y="4"/>
                    <a:pt x="27" y="6"/>
                    <a:pt x="27" y="6"/>
                  </a:cubicBezTo>
                  <a:cubicBezTo>
                    <a:pt x="28" y="8"/>
                    <a:pt x="27" y="10"/>
                    <a:pt x="26" y="12"/>
                  </a:cubicBezTo>
                  <a:cubicBezTo>
                    <a:pt x="26" y="3"/>
                    <a:pt x="26" y="3"/>
                    <a:pt x="26" y="3"/>
                  </a:cubicBezTo>
                  <a:close/>
                  <a:moveTo>
                    <a:pt x="26" y="21"/>
                  </a:moveTo>
                  <a:cubicBezTo>
                    <a:pt x="26" y="21"/>
                    <a:pt x="26" y="21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lose/>
                  <a:moveTo>
                    <a:pt x="25" y="22"/>
                  </a:moveTo>
                  <a:cubicBezTo>
                    <a:pt x="26" y="22"/>
                    <a:pt x="26" y="22"/>
                    <a:pt x="26" y="22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6" y="29"/>
                    <a:pt x="26" y="29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5" y="10"/>
                    <a:pt x="25" y="9"/>
                    <a:pt x="25" y="8"/>
                  </a:cubicBezTo>
                  <a:cubicBezTo>
                    <a:pt x="26" y="8"/>
                    <a:pt x="26" y="7"/>
                    <a:pt x="26" y="6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4"/>
                    <a:pt x="25" y="4"/>
                    <a:pt x="24" y="3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5" y="2"/>
                    <a:pt x="25" y="2"/>
                  </a:cubicBezTo>
                  <a:cubicBezTo>
                    <a:pt x="26" y="2"/>
                    <a:pt x="26" y="2"/>
                    <a:pt x="26" y="3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5" y="12"/>
                  </a:cubicBezTo>
                  <a:cubicBezTo>
                    <a:pt x="25" y="13"/>
                    <a:pt x="25" y="15"/>
                    <a:pt x="24" y="15"/>
                  </a:cubicBezTo>
                  <a:cubicBezTo>
                    <a:pt x="24" y="16"/>
                    <a:pt x="25" y="17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1"/>
                    <a:pt x="26" y="22"/>
                    <a:pt x="25" y="22"/>
                  </a:cubicBezTo>
                  <a:close/>
                  <a:moveTo>
                    <a:pt x="24" y="30"/>
                  </a:moveTo>
                  <a:cubicBezTo>
                    <a:pt x="24" y="30"/>
                    <a:pt x="24" y="30"/>
                    <a:pt x="24" y="30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30"/>
                    <a:pt x="24" y="30"/>
                    <a:pt x="24" y="30"/>
                  </a:cubicBezTo>
                  <a:close/>
                  <a:moveTo>
                    <a:pt x="24" y="1"/>
                  </a:moveTo>
                  <a:cubicBezTo>
                    <a:pt x="24" y="1"/>
                    <a:pt x="24" y="1"/>
                    <a:pt x="24" y="1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4" y="1"/>
                    <a:pt x="24" y="1"/>
                  </a:cubicBezTo>
                  <a:close/>
                  <a:moveTo>
                    <a:pt x="24" y="10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lnTo>
                    <a:pt x="24" y="10"/>
                  </a:lnTo>
                  <a:close/>
                  <a:moveTo>
                    <a:pt x="24" y="30"/>
                  </a:move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30"/>
                    <a:pt x="24" y="30"/>
                    <a:pt x="24" y="30"/>
                  </a:cubicBezTo>
                  <a:close/>
                  <a:moveTo>
                    <a:pt x="24" y="24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3"/>
                    <a:pt x="24" y="23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lose/>
                  <a:moveTo>
                    <a:pt x="24" y="1"/>
                  </a:moveTo>
                  <a:cubicBezTo>
                    <a:pt x="24" y="1"/>
                    <a:pt x="24" y="1"/>
                    <a:pt x="24" y="1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lnTo>
                    <a:pt x="24" y="1"/>
                  </a:lnTo>
                  <a:close/>
                  <a:moveTo>
                    <a:pt x="24" y="29"/>
                  </a:moveTo>
                  <a:cubicBezTo>
                    <a:pt x="22" y="28"/>
                    <a:pt x="22" y="28"/>
                    <a:pt x="22" y="28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9"/>
                    <a:pt x="24" y="29"/>
                    <a:pt x="24" y="29"/>
                  </a:cubicBezTo>
                  <a:close/>
                  <a:moveTo>
                    <a:pt x="24" y="22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3" y="23"/>
                    <a:pt x="23" y="2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4" y="11"/>
                    <a:pt x="24" y="10"/>
                  </a:cubicBezTo>
                  <a:cubicBezTo>
                    <a:pt x="24" y="22"/>
                    <a:pt x="24" y="22"/>
                    <a:pt x="24" y="22"/>
                  </a:cubicBezTo>
                  <a:close/>
                  <a:moveTo>
                    <a:pt x="22" y="0"/>
                  </a:moveTo>
                  <a:cubicBezTo>
                    <a:pt x="22" y="0"/>
                    <a:pt x="23" y="1"/>
                    <a:pt x="24" y="1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3" y="3"/>
                    <a:pt x="22" y="2"/>
                    <a:pt x="22" y="2"/>
                  </a:cubicBezTo>
                  <a:lnTo>
                    <a:pt x="22" y="0"/>
                  </a:lnTo>
                  <a:close/>
                  <a:moveTo>
                    <a:pt x="22" y="28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8" y="25"/>
                    <a:pt x="17" y="25"/>
                  </a:cubicBezTo>
                  <a:cubicBezTo>
                    <a:pt x="16" y="24"/>
                    <a:pt x="14" y="23"/>
                    <a:pt x="14" y="23"/>
                  </a:cubicBezTo>
                  <a:cubicBezTo>
                    <a:pt x="13" y="23"/>
                    <a:pt x="12" y="23"/>
                    <a:pt x="11" y="23"/>
                  </a:cubicBezTo>
                  <a:cubicBezTo>
                    <a:pt x="9" y="23"/>
                    <a:pt x="8" y="23"/>
                    <a:pt x="7" y="23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21"/>
                    <a:pt x="9" y="21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1" y="19"/>
                    <a:pt x="11" y="18"/>
                    <a:pt x="11" y="17"/>
                  </a:cubicBezTo>
                  <a:cubicBezTo>
                    <a:pt x="11" y="16"/>
                    <a:pt x="10" y="15"/>
                    <a:pt x="9" y="15"/>
                  </a:cubicBezTo>
                  <a:cubicBezTo>
                    <a:pt x="8" y="14"/>
                    <a:pt x="7" y="13"/>
                    <a:pt x="7" y="13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8" y="10"/>
                    <a:pt x="8" y="10"/>
                  </a:cubicBezTo>
                  <a:cubicBezTo>
                    <a:pt x="8" y="11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5"/>
                    <a:pt x="21" y="25"/>
                    <a:pt x="22" y="25"/>
                  </a:cubicBezTo>
                  <a:cubicBezTo>
                    <a:pt x="22" y="28"/>
                    <a:pt x="22" y="28"/>
                    <a:pt x="22" y="28"/>
                  </a:cubicBezTo>
                  <a:close/>
                  <a:moveTo>
                    <a:pt x="22" y="19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21" y="11"/>
                    <a:pt x="20" y="11"/>
                    <a:pt x="20" y="11"/>
                  </a:cubicBezTo>
                  <a:cubicBezTo>
                    <a:pt x="19" y="10"/>
                    <a:pt x="18" y="9"/>
                    <a:pt x="18" y="8"/>
                  </a:cubicBezTo>
                  <a:cubicBezTo>
                    <a:pt x="18" y="7"/>
                    <a:pt x="17" y="6"/>
                    <a:pt x="18" y="5"/>
                  </a:cubicBezTo>
                  <a:cubicBezTo>
                    <a:pt x="18" y="4"/>
                    <a:pt x="19" y="3"/>
                    <a:pt x="20" y="3"/>
                  </a:cubicBezTo>
                  <a:cubicBezTo>
                    <a:pt x="20" y="2"/>
                    <a:pt x="21" y="2"/>
                    <a:pt x="22" y="2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1" y="0"/>
                    <a:pt x="19" y="0"/>
                    <a:pt x="18" y="1"/>
                  </a:cubicBezTo>
                  <a:cubicBezTo>
                    <a:pt x="18" y="1"/>
                    <a:pt x="16" y="2"/>
                    <a:pt x="15" y="2"/>
                  </a:cubicBezTo>
                  <a:cubicBezTo>
                    <a:pt x="15" y="2"/>
                    <a:pt x="15" y="3"/>
                    <a:pt x="15" y="3"/>
                  </a:cubicBezTo>
                  <a:cubicBezTo>
                    <a:pt x="14" y="3"/>
                    <a:pt x="14" y="4"/>
                    <a:pt x="15" y="4"/>
                  </a:cubicBezTo>
                  <a:cubicBezTo>
                    <a:pt x="15" y="4"/>
                    <a:pt x="15" y="4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4" y="5"/>
                    <a:pt x="15" y="6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5" y="7"/>
                    <a:pt x="16" y="7"/>
                    <a:pt x="16" y="7"/>
                  </a:cubicBezTo>
                  <a:lnTo>
                    <a:pt x="22" y="19"/>
                  </a:lnTo>
                  <a:close/>
                  <a:moveTo>
                    <a:pt x="7" y="23"/>
                  </a:moveTo>
                  <a:cubicBezTo>
                    <a:pt x="6" y="23"/>
                    <a:pt x="5" y="23"/>
                    <a:pt x="4" y="22"/>
                  </a:cubicBezTo>
                  <a:cubicBezTo>
                    <a:pt x="4" y="22"/>
                    <a:pt x="2" y="22"/>
                    <a:pt x="1" y="20"/>
                  </a:cubicBezTo>
                  <a:cubicBezTo>
                    <a:pt x="0" y="17"/>
                    <a:pt x="0" y="15"/>
                    <a:pt x="2" y="13"/>
                  </a:cubicBezTo>
                  <a:cubicBezTo>
                    <a:pt x="2" y="12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7" y="1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3"/>
                    <a:pt x="4" y="13"/>
                    <a:pt x="3" y="14"/>
                  </a:cubicBezTo>
                  <a:cubicBezTo>
                    <a:pt x="2" y="16"/>
                    <a:pt x="2" y="19"/>
                    <a:pt x="4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lnTo>
                    <a:pt x="7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5" name="íSļiďé"/>
            <p:cNvSpPr/>
            <p:nvPr/>
          </p:nvSpPr>
          <p:spPr bwMode="auto">
            <a:xfrm>
              <a:off x="5727097" y="2444829"/>
              <a:ext cx="134369" cy="172236"/>
            </a:xfrm>
            <a:custGeom>
              <a:avLst/>
              <a:gdLst>
                <a:gd name="T0" fmla="*/ 51 w 53"/>
                <a:gd name="T1" fmla="*/ 24 h 68"/>
                <a:gd name="T2" fmla="*/ 34 w 53"/>
                <a:gd name="T3" fmla="*/ 18 h 68"/>
                <a:gd name="T4" fmla="*/ 27 w 53"/>
                <a:gd name="T5" fmla="*/ 20 h 68"/>
                <a:gd name="T6" fmla="*/ 21 w 53"/>
                <a:gd name="T7" fmla="*/ 18 h 68"/>
                <a:gd name="T8" fmla="*/ 17 w 53"/>
                <a:gd name="T9" fmla="*/ 18 h 68"/>
                <a:gd name="T10" fmla="*/ 7 w 53"/>
                <a:gd name="T11" fmla="*/ 21 h 68"/>
                <a:gd name="T12" fmla="*/ 1 w 53"/>
                <a:gd name="T13" fmla="*/ 28 h 68"/>
                <a:gd name="T14" fmla="*/ 0 w 53"/>
                <a:gd name="T15" fmla="*/ 36 h 68"/>
                <a:gd name="T16" fmla="*/ 0 w 53"/>
                <a:gd name="T17" fmla="*/ 38 h 68"/>
                <a:gd name="T18" fmla="*/ 6 w 53"/>
                <a:gd name="T19" fmla="*/ 56 h 68"/>
                <a:gd name="T20" fmla="*/ 14 w 53"/>
                <a:gd name="T21" fmla="*/ 66 h 68"/>
                <a:gd name="T22" fmla="*/ 24 w 53"/>
                <a:gd name="T23" fmla="*/ 64 h 68"/>
                <a:gd name="T24" fmla="*/ 33 w 53"/>
                <a:gd name="T25" fmla="*/ 65 h 68"/>
                <a:gd name="T26" fmla="*/ 36 w 53"/>
                <a:gd name="T27" fmla="*/ 66 h 68"/>
                <a:gd name="T28" fmla="*/ 48 w 53"/>
                <a:gd name="T29" fmla="*/ 60 h 68"/>
                <a:gd name="T30" fmla="*/ 53 w 53"/>
                <a:gd name="T31" fmla="*/ 51 h 68"/>
                <a:gd name="T32" fmla="*/ 45 w 53"/>
                <a:gd name="T33" fmla="*/ 41 h 68"/>
                <a:gd name="T34" fmla="*/ 51 w 53"/>
                <a:gd name="T35" fmla="*/ 24 h 68"/>
                <a:gd name="T36" fmla="*/ 26 w 53"/>
                <a:gd name="T37" fmla="*/ 15 h 68"/>
                <a:gd name="T38" fmla="*/ 29 w 53"/>
                <a:gd name="T39" fmla="*/ 5 h 68"/>
                <a:gd name="T40" fmla="*/ 38 w 53"/>
                <a:gd name="T41" fmla="*/ 0 h 68"/>
                <a:gd name="T42" fmla="*/ 31 w 53"/>
                <a:gd name="T43" fmla="*/ 14 h 68"/>
                <a:gd name="T44" fmla="*/ 26 w 53"/>
                <a:gd name="T45" fmla="*/ 1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3" h="68">
                  <a:moveTo>
                    <a:pt x="51" y="24"/>
                  </a:moveTo>
                  <a:cubicBezTo>
                    <a:pt x="47" y="18"/>
                    <a:pt x="40" y="16"/>
                    <a:pt x="34" y="18"/>
                  </a:cubicBezTo>
                  <a:cubicBezTo>
                    <a:pt x="31" y="19"/>
                    <a:pt x="29" y="20"/>
                    <a:pt x="27" y="20"/>
                  </a:cubicBezTo>
                  <a:cubicBezTo>
                    <a:pt x="24" y="20"/>
                    <a:pt x="23" y="19"/>
                    <a:pt x="21" y="18"/>
                  </a:cubicBezTo>
                  <a:cubicBezTo>
                    <a:pt x="20" y="18"/>
                    <a:pt x="19" y="18"/>
                    <a:pt x="17" y="18"/>
                  </a:cubicBezTo>
                  <a:cubicBezTo>
                    <a:pt x="14" y="17"/>
                    <a:pt x="10" y="18"/>
                    <a:pt x="7" y="21"/>
                  </a:cubicBezTo>
                  <a:cubicBezTo>
                    <a:pt x="5" y="23"/>
                    <a:pt x="3" y="25"/>
                    <a:pt x="1" y="28"/>
                  </a:cubicBezTo>
                  <a:cubicBezTo>
                    <a:pt x="0" y="31"/>
                    <a:pt x="0" y="33"/>
                    <a:pt x="0" y="36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4"/>
                    <a:pt x="3" y="50"/>
                    <a:pt x="6" y="56"/>
                  </a:cubicBezTo>
                  <a:cubicBezTo>
                    <a:pt x="8" y="60"/>
                    <a:pt x="10" y="64"/>
                    <a:pt x="14" y="66"/>
                  </a:cubicBezTo>
                  <a:cubicBezTo>
                    <a:pt x="18" y="68"/>
                    <a:pt x="20" y="66"/>
                    <a:pt x="24" y="64"/>
                  </a:cubicBezTo>
                  <a:cubicBezTo>
                    <a:pt x="27" y="63"/>
                    <a:pt x="31" y="63"/>
                    <a:pt x="33" y="65"/>
                  </a:cubicBezTo>
                  <a:cubicBezTo>
                    <a:pt x="34" y="65"/>
                    <a:pt x="35" y="66"/>
                    <a:pt x="36" y="66"/>
                  </a:cubicBezTo>
                  <a:cubicBezTo>
                    <a:pt x="41" y="68"/>
                    <a:pt x="45" y="64"/>
                    <a:pt x="48" y="60"/>
                  </a:cubicBezTo>
                  <a:cubicBezTo>
                    <a:pt x="51" y="56"/>
                    <a:pt x="53" y="51"/>
                    <a:pt x="53" y="51"/>
                  </a:cubicBezTo>
                  <a:cubicBezTo>
                    <a:pt x="53" y="51"/>
                    <a:pt x="47" y="48"/>
                    <a:pt x="45" y="41"/>
                  </a:cubicBezTo>
                  <a:cubicBezTo>
                    <a:pt x="43" y="34"/>
                    <a:pt x="46" y="27"/>
                    <a:pt x="51" y="24"/>
                  </a:cubicBezTo>
                  <a:close/>
                  <a:moveTo>
                    <a:pt x="26" y="15"/>
                  </a:moveTo>
                  <a:cubicBezTo>
                    <a:pt x="26" y="15"/>
                    <a:pt x="26" y="8"/>
                    <a:pt x="29" y="5"/>
                  </a:cubicBezTo>
                  <a:cubicBezTo>
                    <a:pt x="32" y="1"/>
                    <a:pt x="38" y="0"/>
                    <a:pt x="38" y="0"/>
                  </a:cubicBezTo>
                  <a:cubicBezTo>
                    <a:pt x="37" y="5"/>
                    <a:pt x="36" y="12"/>
                    <a:pt x="31" y="14"/>
                  </a:cubicBezTo>
                  <a:cubicBezTo>
                    <a:pt x="29" y="15"/>
                    <a:pt x="26" y="15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6" name="îṧļíḋe"/>
            <p:cNvSpPr/>
            <p:nvPr/>
          </p:nvSpPr>
          <p:spPr bwMode="auto">
            <a:xfrm>
              <a:off x="4924551" y="1816962"/>
              <a:ext cx="134369" cy="172236"/>
            </a:xfrm>
            <a:custGeom>
              <a:avLst/>
              <a:gdLst>
                <a:gd name="T0" fmla="*/ 51 w 53"/>
                <a:gd name="T1" fmla="*/ 24 h 68"/>
                <a:gd name="T2" fmla="*/ 34 w 53"/>
                <a:gd name="T3" fmla="*/ 18 h 68"/>
                <a:gd name="T4" fmla="*/ 27 w 53"/>
                <a:gd name="T5" fmla="*/ 20 h 68"/>
                <a:gd name="T6" fmla="*/ 21 w 53"/>
                <a:gd name="T7" fmla="*/ 18 h 68"/>
                <a:gd name="T8" fmla="*/ 17 w 53"/>
                <a:gd name="T9" fmla="*/ 18 h 68"/>
                <a:gd name="T10" fmla="*/ 7 w 53"/>
                <a:gd name="T11" fmla="*/ 21 h 68"/>
                <a:gd name="T12" fmla="*/ 1 w 53"/>
                <a:gd name="T13" fmla="*/ 28 h 68"/>
                <a:gd name="T14" fmla="*/ 0 w 53"/>
                <a:gd name="T15" fmla="*/ 36 h 68"/>
                <a:gd name="T16" fmla="*/ 0 w 53"/>
                <a:gd name="T17" fmla="*/ 38 h 68"/>
                <a:gd name="T18" fmla="*/ 6 w 53"/>
                <a:gd name="T19" fmla="*/ 56 h 68"/>
                <a:gd name="T20" fmla="*/ 14 w 53"/>
                <a:gd name="T21" fmla="*/ 66 h 68"/>
                <a:gd name="T22" fmla="*/ 24 w 53"/>
                <a:gd name="T23" fmla="*/ 64 h 68"/>
                <a:gd name="T24" fmla="*/ 33 w 53"/>
                <a:gd name="T25" fmla="*/ 65 h 68"/>
                <a:gd name="T26" fmla="*/ 36 w 53"/>
                <a:gd name="T27" fmla="*/ 66 h 68"/>
                <a:gd name="T28" fmla="*/ 48 w 53"/>
                <a:gd name="T29" fmla="*/ 60 h 68"/>
                <a:gd name="T30" fmla="*/ 53 w 53"/>
                <a:gd name="T31" fmla="*/ 51 h 68"/>
                <a:gd name="T32" fmla="*/ 45 w 53"/>
                <a:gd name="T33" fmla="*/ 41 h 68"/>
                <a:gd name="T34" fmla="*/ 51 w 53"/>
                <a:gd name="T35" fmla="*/ 24 h 68"/>
                <a:gd name="T36" fmla="*/ 26 w 53"/>
                <a:gd name="T37" fmla="*/ 15 h 68"/>
                <a:gd name="T38" fmla="*/ 29 w 53"/>
                <a:gd name="T39" fmla="*/ 5 h 68"/>
                <a:gd name="T40" fmla="*/ 38 w 53"/>
                <a:gd name="T41" fmla="*/ 0 h 68"/>
                <a:gd name="T42" fmla="*/ 31 w 53"/>
                <a:gd name="T43" fmla="*/ 14 h 68"/>
                <a:gd name="T44" fmla="*/ 26 w 53"/>
                <a:gd name="T45" fmla="*/ 1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3" h="68">
                  <a:moveTo>
                    <a:pt x="51" y="24"/>
                  </a:moveTo>
                  <a:cubicBezTo>
                    <a:pt x="47" y="18"/>
                    <a:pt x="40" y="16"/>
                    <a:pt x="34" y="18"/>
                  </a:cubicBezTo>
                  <a:cubicBezTo>
                    <a:pt x="31" y="19"/>
                    <a:pt x="29" y="20"/>
                    <a:pt x="27" y="20"/>
                  </a:cubicBezTo>
                  <a:cubicBezTo>
                    <a:pt x="24" y="20"/>
                    <a:pt x="23" y="19"/>
                    <a:pt x="21" y="18"/>
                  </a:cubicBezTo>
                  <a:cubicBezTo>
                    <a:pt x="20" y="18"/>
                    <a:pt x="19" y="18"/>
                    <a:pt x="17" y="18"/>
                  </a:cubicBezTo>
                  <a:cubicBezTo>
                    <a:pt x="14" y="17"/>
                    <a:pt x="10" y="18"/>
                    <a:pt x="7" y="21"/>
                  </a:cubicBezTo>
                  <a:cubicBezTo>
                    <a:pt x="5" y="23"/>
                    <a:pt x="3" y="25"/>
                    <a:pt x="1" y="28"/>
                  </a:cubicBezTo>
                  <a:cubicBezTo>
                    <a:pt x="0" y="31"/>
                    <a:pt x="0" y="33"/>
                    <a:pt x="0" y="36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4"/>
                    <a:pt x="3" y="50"/>
                    <a:pt x="6" y="56"/>
                  </a:cubicBezTo>
                  <a:cubicBezTo>
                    <a:pt x="8" y="60"/>
                    <a:pt x="10" y="64"/>
                    <a:pt x="14" y="66"/>
                  </a:cubicBezTo>
                  <a:cubicBezTo>
                    <a:pt x="18" y="68"/>
                    <a:pt x="20" y="66"/>
                    <a:pt x="24" y="64"/>
                  </a:cubicBezTo>
                  <a:cubicBezTo>
                    <a:pt x="27" y="63"/>
                    <a:pt x="31" y="63"/>
                    <a:pt x="33" y="65"/>
                  </a:cubicBezTo>
                  <a:cubicBezTo>
                    <a:pt x="34" y="65"/>
                    <a:pt x="35" y="66"/>
                    <a:pt x="36" y="66"/>
                  </a:cubicBezTo>
                  <a:cubicBezTo>
                    <a:pt x="41" y="68"/>
                    <a:pt x="45" y="64"/>
                    <a:pt x="48" y="60"/>
                  </a:cubicBezTo>
                  <a:cubicBezTo>
                    <a:pt x="51" y="56"/>
                    <a:pt x="53" y="51"/>
                    <a:pt x="53" y="51"/>
                  </a:cubicBezTo>
                  <a:cubicBezTo>
                    <a:pt x="53" y="51"/>
                    <a:pt x="47" y="48"/>
                    <a:pt x="45" y="41"/>
                  </a:cubicBezTo>
                  <a:cubicBezTo>
                    <a:pt x="43" y="34"/>
                    <a:pt x="46" y="27"/>
                    <a:pt x="51" y="24"/>
                  </a:cubicBezTo>
                  <a:close/>
                  <a:moveTo>
                    <a:pt x="26" y="15"/>
                  </a:moveTo>
                  <a:cubicBezTo>
                    <a:pt x="26" y="15"/>
                    <a:pt x="26" y="8"/>
                    <a:pt x="29" y="5"/>
                  </a:cubicBezTo>
                  <a:cubicBezTo>
                    <a:pt x="32" y="1"/>
                    <a:pt x="38" y="0"/>
                    <a:pt x="38" y="0"/>
                  </a:cubicBezTo>
                  <a:cubicBezTo>
                    <a:pt x="37" y="5"/>
                    <a:pt x="36" y="12"/>
                    <a:pt x="31" y="14"/>
                  </a:cubicBezTo>
                  <a:cubicBezTo>
                    <a:pt x="29" y="15"/>
                    <a:pt x="26" y="15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7" name="iṡḻîďe"/>
            <p:cNvSpPr/>
            <p:nvPr/>
          </p:nvSpPr>
          <p:spPr bwMode="auto">
            <a:xfrm>
              <a:off x="5402169" y="2267707"/>
              <a:ext cx="186895" cy="184452"/>
            </a:xfrm>
            <a:custGeom>
              <a:avLst/>
              <a:gdLst>
                <a:gd name="T0" fmla="*/ 63 w 74"/>
                <a:gd name="T1" fmla="*/ 11 h 73"/>
                <a:gd name="T2" fmla="*/ 74 w 74"/>
                <a:gd name="T3" fmla="*/ 37 h 73"/>
                <a:gd name="T4" fmla="*/ 74 w 74"/>
                <a:gd name="T5" fmla="*/ 37 h 73"/>
                <a:gd name="T6" fmla="*/ 63 w 74"/>
                <a:gd name="T7" fmla="*/ 63 h 73"/>
                <a:gd name="T8" fmla="*/ 39 w 74"/>
                <a:gd name="T9" fmla="*/ 61 h 73"/>
                <a:gd name="T10" fmla="*/ 41 w 74"/>
                <a:gd name="T11" fmla="*/ 56 h 73"/>
                <a:gd name="T12" fmla="*/ 49 w 74"/>
                <a:gd name="T13" fmla="*/ 53 h 73"/>
                <a:gd name="T14" fmla="*/ 53 w 74"/>
                <a:gd name="T15" fmla="*/ 45 h 73"/>
                <a:gd name="T16" fmla="*/ 50 w 74"/>
                <a:gd name="T17" fmla="*/ 36 h 73"/>
                <a:gd name="T18" fmla="*/ 40 w 74"/>
                <a:gd name="T19" fmla="*/ 31 h 73"/>
                <a:gd name="T20" fmla="*/ 39 w 74"/>
                <a:gd name="T21" fmla="*/ 25 h 73"/>
                <a:gd name="T22" fmla="*/ 42 w 74"/>
                <a:gd name="T23" fmla="*/ 25 h 73"/>
                <a:gd name="T24" fmla="*/ 46 w 74"/>
                <a:gd name="T25" fmla="*/ 26 h 73"/>
                <a:gd name="T26" fmla="*/ 51 w 74"/>
                <a:gd name="T27" fmla="*/ 19 h 73"/>
                <a:gd name="T28" fmla="*/ 41 w 74"/>
                <a:gd name="T29" fmla="*/ 17 h 73"/>
                <a:gd name="T30" fmla="*/ 39 w 74"/>
                <a:gd name="T31" fmla="*/ 12 h 73"/>
                <a:gd name="T32" fmla="*/ 39 w 74"/>
                <a:gd name="T33" fmla="*/ 48 h 73"/>
                <a:gd name="T34" fmla="*/ 42 w 74"/>
                <a:gd name="T35" fmla="*/ 45 h 73"/>
                <a:gd name="T36" fmla="*/ 41 w 74"/>
                <a:gd name="T37" fmla="*/ 42 h 73"/>
                <a:gd name="T38" fmla="*/ 39 w 74"/>
                <a:gd name="T39" fmla="*/ 41 h 73"/>
                <a:gd name="T40" fmla="*/ 37 w 74"/>
                <a:gd name="T41" fmla="*/ 0 h 73"/>
                <a:gd name="T42" fmla="*/ 37 w 74"/>
                <a:gd name="T43" fmla="*/ 0 h 73"/>
                <a:gd name="T44" fmla="*/ 39 w 74"/>
                <a:gd name="T45" fmla="*/ 12 h 73"/>
                <a:gd name="T46" fmla="*/ 36 w 74"/>
                <a:gd name="T47" fmla="*/ 17 h 73"/>
                <a:gd name="T48" fmla="*/ 29 w 74"/>
                <a:gd name="T49" fmla="*/ 20 h 73"/>
                <a:gd name="T50" fmla="*/ 26 w 74"/>
                <a:gd name="T51" fmla="*/ 28 h 73"/>
                <a:gd name="T52" fmla="*/ 29 w 74"/>
                <a:gd name="T53" fmla="*/ 36 h 73"/>
                <a:gd name="T54" fmla="*/ 37 w 74"/>
                <a:gd name="T55" fmla="*/ 40 h 73"/>
                <a:gd name="T56" fmla="*/ 39 w 74"/>
                <a:gd name="T57" fmla="*/ 48 h 73"/>
                <a:gd name="T58" fmla="*/ 36 w 74"/>
                <a:gd name="T59" fmla="*/ 48 h 73"/>
                <a:gd name="T60" fmla="*/ 31 w 74"/>
                <a:gd name="T61" fmla="*/ 47 h 73"/>
                <a:gd name="T62" fmla="*/ 26 w 74"/>
                <a:gd name="T63" fmla="*/ 54 h 73"/>
                <a:gd name="T64" fmla="*/ 36 w 74"/>
                <a:gd name="T65" fmla="*/ 57 h 73"/>
                <a:gd name="T66" fmla="*/ 39 w 74"/>
                <a:gd name="T67" fmla="*/ 61 h 73"/>
                <a:gd name="T68" fmla="*/ 37 w 74"/>
                <a:gd name="T69" fmla="*/ 73 h 73"/>
                <a:gd name="T70" fmla="*/ 37 w 74"/>
                <a:gd name="T71" fmla="*/ 73 h 73"/>
                <a:gd name="T72" fmla="*/ 37 w 74"/>
                <a:gd name="T73" fmla="*/ 73 h 73"/>
                <a:gd name="T74" fmla="*/ 0 w 74"/>
                <a:gd name="T75" fmla="*/ 37 h 73"/>
                <a:gd name="T76" fmla="*/ 0 w 74"/>
                <a:gd name="T77" fmla="*/ 37 h 73"/>
                <a:gd name="T78" fmla="*/ 0 w 74"/>
                <a:gd name="T79" fmla="*/ 37 h 73"/>
                <a:gd name="T80" fmla="*/ 37 w 74"/>
                <a:gd name="T81" fmla="*/ 0 h 73"/>
                <a:gd name="T82" fmla="*/ 37 w 74"/>
                <a:gd name="T83" fmla="*/ 0 h 73"/>
                <a:gd name="T84" fmla="*/ 37 w 74"/>
                <a:gd name="T85" fmla="*/ 26 h 73"/>
                <a:gd name="T86" fmla="*/ 37 w 74"/>
                <a:gd name="T87" fmla="*/ 30 h 73"/>
                <a:gd name="T88" fmla="*/ 39 w 74"/>
                <a:gd name="T89" fmla="*/ 2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4" h="73">
                  <a:moveTo>
                    <a:pt x="39" y="0"/>
                  </a:moveTo>
                  <a:cubicBezTo>
                    <a:pt x="49" y="0"/>
                    <a:pt x="57" y="4"/>
                    <a:pt x="63" y="11"/>
                  </a:cubicBezTo>
                  <a:cubicBezTo>
                    <a:pt x="70" y="17"/>
                    <a:pt x="74" y="26"/>
                    <a:pt x="74" y="37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74" y="47"/>
                    <a:pt x="70" y="56"/>
                    <a:pt x="63" y="63"/>
                  </a:cubicBezTo>
                  <a:cubicBezTo>
                    <a:pt x="57" y="69"/>
                    <a:pt x="49" y="73"/>
                    <a:pt x="39" y="73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3" y="56"/>
                    <a:pt x="44" y="56"/>
                    <a:pt x="46" y="55"/>
                  </a:cubicBezTo>
                  <a:cubicBezTo>
                    <a:pt x="47" y="55"/>
                    <a:pt x="48" y="54"/>
                    <a:pt x="49" y="53"/>
                  </a:cubicBezTo>
                  <a:cubicBezTo>
                    <a:pt x="50" y="52"/>
                    <a:pt x="51" y="51"/>
                    <a:pt x="52" y="49"/>
                  </a:cubicBezTo>
                  <a:cubicBezTo>
                    <a:pt x="52" y="48"/>
                    <a:pt x="53" y="46"/>
                    <a:pt x="53" y="45"/>
                  </a:cubicBezTo>
                  <a:cubicBezTo>
                    <a:pt x="53" y="43"/>
                    <a:pt x="52" y="41"/>
                    <a:pt x="52" y="40"/>
                  </a:cubicBezTo>
                  <a:cubicBezTo>
                    <a:pt x="52" y="39"/>
                    <a:pt x="51" y="37"/>
                    <a:pt x="50" y="36"/>
                  </a:cubicBezTo>
                  <a:cubicBezTo>
                    <a:pt x="49" y="35"/>
                    <a:pt x="48" y="35"/>
                    <a:pt x="46" y="34"/>
                  </a:cubicBezTo>
                  <a:cubicBezTo>
                    <a:pt x="45" y="33"/>
                    <a:pt x="43" y="32"/>
                    <a:pt x="40" y="31"/>
                  </a:cubicBezTo>
                  <a:cubicBezTo>
                    <a:pt x="40" y="31"/>
                    <a:pt x="39" y="31"/>
                    <a:pt x="39" y="31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40" y="25"/>
                    <a:pt x="40" y="25"/>
                  </a:cubicBezTo>
                  <a:cubicBezTo>
                    <a:pt x="41" y="25"/>
                    <a:pt x="41" y="25"/>
                    <a:pt x="42" y="25"/>
                  </a:cubicBezTo>
                  <a:cubicBezTo>
                    <a:pt x="42" y="25"/>
                    <a:pt x="43" y="25"/>
                    <a:pt x="44" y="25"/>
                  </a:cubicBezTo>
                  <a:cubicBezTo>
                    <a:pt x="44" y="25"/>
                    <a:pt x="45" y="25"/>
                    <a:pt x="46" y="26"/>
                  </a:cubicBezTo>
                  <a:cubicBezTo>
                    <a:pt x="47" y="26"/>
                    <a:pt x="48" y="26"/>
                    <a:pt x="49" y="26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4" y="17"/>
                    <a:pt x="42" y="17"/>
                    <a:pt x="41" y="17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0"/>
                    <a:pt x="39" y="0"/>
                    <a:pt x="39" y="0"/>
                  </a:cubicBezTo>
                  <a:close/>
                  <a:moveTo>
                    <a:pt x="39" y="48"/>
                  </a:moveTo>
                  <a:cubicBezTo>
                    <a:pt x="40" y="48"/>
                    <a:pt x="40" y="48"/>
                    <a:pt x="41" y="47"/>
                  </a:cubicBezTo>
                  <a:cubicBezTo>
                    <a:pt x="42" y="47"/>
                    <a:pt x="42" y="46"/>
                    <a:pt x="42" y="45"/>
                  </a:cubicBezTo>
                  <a:cubicBezTo>
                    <a:pt x="42" y="44"/>
                    <a:pt x="42" y="44"/>
                    <a:pt x="42" y="43"/>
                  </a:cubicBezTo>
                  <a:cubicBezTo>
                    <a:pt x="41" y="43"/>
                    <a:pt x="41" y="42"/>
                    <a:pt x="41" y="42"/>
                  </a:cubicBezTo>
                  <a:cubicBezTo>
                    <a:pt x="41" y="42"/>
                    <a:pt x="40" y="42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lnTo>
                    <a:pt x="39" y="48"/>
                  </a:lnTo>
                  <a:close/>
                  <a:moveTo>
                    <a:pt x="37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8" y="0"/>
                    <a:pt x="38" y="0"/>
                    <a:pt x="39" y="0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5" y="17"/>
                    <a:pt x="33" y="17"/>
                    <a:pt x="32" y="18"/>
                  </a:cubicBezTo>
                  <a:cubicBezTo>
                    <a:pt x="31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3"/>
                  </a:cubicBezTo>
                  <a:cubicBezTo>
                    <a:pt x="26" y="25"/>
                    <a:pt x="26" y="26"/>
                    <a:pt x="26" y="28"/>
                  </a:cubicBezTo>
                  <a:cubicBezTo>
                    <a:pt x="26" y="30"/>
                    <a:pt x="26" y="32"/>
                    <a:pt x="26" y="33"/>
                  </a:cubicBezTo>
                  <a:cubicBezTo>
                    <a:pt x="27" y="34"/>
                    <a:pt x="28" y="35"/>
                    <a:pt x="29" y="36"/>
                  </a:cubicBezTo>
                  <a:cubicBezTo>
                    <a:pt x="30" y="37"/>
                    <a:pt x="31" y="38"/>
                    <a:pt x="32" y="39"/>
                  </a:cubicBezTo>
                  <a:cubicBezTo>
                    <a:pt x="34" y="39"/>
                    <a:pt x="35" y="40"/>
                    <a:pt x="37" y="40"/>
                  </a:cubicBezTo>
                  <a:cubicBezTo>
                    <a:pt x="38" y="41"/>
                    <a:pt x="39" y="41"/>
                    <a:pt x="39" y="41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39" y="48"/>
                    <a:pt x="38" y="48"/>
                    <a:pt x="37" y="48"/>
                  </a:cubicBezTo>
                  <a:cubicBezTo>
                    <a:pt x="37" y="48"/>
                    <a:pt x="36" y="48"/>
                    <a:pt x="36" y="48"/>
                  </a:cubicBezTo>
                  <a:cubicBezTo>
                    <a:pt x="35" y="48"/>
                    <a:pt x="34" y="48"/>
                    <a:pt x="34" y="48"/>
                  </a:cubicBezTo>
                  <a:cubicBezTo>
                    <a:pt x="33" y="48"/>
                    <a:pt x="32" y="48"/>
                    <a:pt x="31" y="47"/>
                  </a:cubicBezTo>
                  <a:cubicBezTo>
                    <a:pt x="30" y="47"/>
                    <a:pt x="29" y="47"/>
                    <a:pt x="28" y="46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7" y="55"/>
                    <a:pt x="29" y="55"/>
                    <a:pt x="31" y="56"/>
                  </a:cubicBezTo>
                  <a:cubicBezTo>
                    <a:pt x="33" y="56"/>
                    <a:pt x="34" y="56"/>
                    <a:pt x="36" y="57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73"/>
                    <a:pt x="39" y="73"/>
                    <a:pt x="39" y="73"/>
                  </a:cubicBezTo>
                  <a:cubicBezTo>
                    <a:pt x="38" y="73"/>
                    <a:pt x="38" y="73"/>
                    <a:pt x="37" y="73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27" y="73"/>
                    <a:pt x="18" y="69"/>
                    <a:pt x="11" y="63"/>
                  </a:cubicBezTo>
                  <a:cubicBezTo>
                    <a:pt x="5" y="56"/>
                    <a:pt x="1" y="4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" y="26"/>
                    <a:pt x="5" y="17"/>
                    <a:pt x="11" y="11"/>
                  </a:cubicBezTo>
                  <a:cubicBezTo>
                    <a:pt x="18" y="4"/>
                    <a:pt x="2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lose/>
                  <a:moveTo>
                    <a:pt x="39" y="25"/>
                  </a:moveTo>
                  <a:cubicBezTo>
                    <a:pt x="38" y="25"/>
                    <a:pt x="38" y="25"/>
                    <a:pt x="37" y="26"/>
                  </a:cubicBezTo>
                  <a:cubicBezTo>
                    <a:pt x="37" y="26"/>
                    <a:pt x="36" y="27"/>
                    <a:pt x="36" y="28"/>
                  </a:cubicBezTo>
                  <a:cubicBezTo>
                    <a:pt x="36" y="29"/>
                    <a:pt x="37" y="29"/>
                    <a:pt x="37" y="30"/>
                  </a:cubicBezTo>
                  <a:cubicBezTo>
                    <a:pt x="38" y="30"/>
                    <a:pt x="38" y="31"/>
                    <a:pt x="39" y="31"/>
                  </a:cubicBezTo>
                  <a:lnTo>
                    <a:pt x="39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8" name="íṥḷíḑe"/>
            <p:cNvSpPr/>
            <p:nvPr/>
          </p:nvSpPr>
          <p:spPr bwMode="auto">
            <a:xfrm>
              <a:off x="5002729" y="2260377"/>
              <a:ext cx="188116" cy="186895"/>
            </a:xfrm>
            <a:custGeom>
              <a:avLst/>
              <a:gdLst>
                <a:gd name="T0" fmla="*/ 74 w 74"/>
                <a:gd name="T1" fmla="*/ 37 h 74"/>
                <a:gd name="T2" fmla="*/ 74 w 74"/>
                <a:gd name="T3" fmla="*/ 37 h 74"/>
                <a:gd name="T4" fmla="*/ 53 w 74"/>
                <a:gd name="T5" fmla="*/ 70 h 74"/>
                <a:gd name="T6" fmla="*/ 59 w 74"/>
                <a:gd name="T7" fmla="*/ 57 h 74"/>
                <a:gd name="T8" fmla="*/ 64 w 74"/>
                <a:gd name="T9" fmla="*/ 44 h 74"/>
                <a:gd name="T10" fmla="*/ 58 w 74"/>
                <a:gd name="T11" fmla="*/ 33 h 74"/>
                <a:gd name="T12" fmla="*/ 53 w 74"/>
                <a:gd name="T13" fmla="*/ 4 h 74"/>
                <a:gd name="T14" fmla="*/ 55 w 74"/>
                <a:gd name="T15" fmla="*/ 51 h 74"/>
                <a:gd name="T16" fmla="*/ 56 w 74"/>
                <a:gd name="T17" fmla="*/ 44 h 74"/>
                <a:gd name="T18" fmla="*/ 55 w 74"/>
                <a:gd name="T19" fmla="*/ 38 h 74"/>
                <a:gd name="T20" fmla="*/ 53 w 74"/>
                <a:gd name="T21" fmla="*/ 52 h 74"/>
                <a:gd name="T22" fmla="*/ 53 w 74"/>
                <a:gd name="T23" fmla="*/ 32 h 74"/>
                <a:gd name="T24" fmla="*/ 45 w 74"/>
                <a:gd name="T25" fmla="*/ 24 h 74"/>
                <a:gd name="T26" fmla="*/ 45 w 74"/>
                <a:gd name="T27" fmla="*/ 1 h 74"/>
                <a:gd name="T28" fmla="*/ 45 w 74"/>
                <a:gd name="T29" fmla="*/ 54 h 74"/>
                <a:gd name="T30" fmla="*/ 53 w 74"/>
                <a:gd name="T31" fmla="*/ 70 h 74"/>
                <a:gd name="T32" fmla="*/ 52 w 74"/>
                <a:gd name="T33" fmla="*/ 51 h 74"/>
                <a:gd name="T34" fmla="*/ 50 w 74"/>
                <a:gd name="T35" fmla="*/ 44 h 74"/>
                <a:gd name="T36" fmla="*/ 52 w 74"/>
                <a:gd name="T37" fmla="*/ 38 h 74"/>
                <a:gd name="T38" fmla="*/ 45 w 74"/>
                <a:gd name="T39" fmla="*/ 1 h 74"/>
                <a:gd name="T40" fmla="*/ 38 w 74"/>
                <a:gd name="T41" fmla="*/ 27 h 74"/>
                <a:gd name="T42" fmla="*/ 45 w 74"/>
                <a:gd name="T43" fmla="*/ 54 h 74"/>
                <a:gd name="T44" fmla="*/ 42 w 74"/>
                <a:gd name="T45" fmla="*/ 44 h 74"/>
                <a:gd name="T46" fmla="*/ 45 w 74"/>
                <a:gd name="T47" fmla="*/ 35 h 74"/>
                <a:gd name="T48" fmla="*/ 38 w 74"/>
                <a:gd name="T49" fmla="*/ 74 h 74"/>
                <a:gd name="T50" fmla="*/ 37 w 74"/>
                <a:gd name="T51" fmla="*/ 0 h 74"/>
                <a:gd name="T52" fmla="*/ 38 w 74"/>
                <a:gd name="T53" fmla="*/ 27 h 74"/>
                <a:gd name="T54" fmla="*/ 31 w 74"/>
                <a:gd name="T55" fmla="*/ 39 h 74"/>
                <a:gd name="T56" fmla="*/ 33 w 74"/>
                <a:gd name="T57" fmla="*/ 25 h 74"/>
                <a:gd name="T58" fmla="*/ 31 w 74"/>
                <a:gd name="T59" fmla="*/ 1 h 74"/>
                <a:gd name="T60" fmla="*/ 37 w 74"/>
                <a:gd name="T61" fmla="*/ 0 h 74"/>
                <a:gd name="T62" fmla="*/ 34 w 74"/>
                <a:gd name="T63" fmla="*/ 58 h 74"/>
                <a:gd name="T64" fmla="*/ 37 w 74"/>
                <a:gd name="T65" fmla="*/ 74 h 74"/>
                <a:gd name="T66" fmla="*/ 37 w 74"/>
                <a:gd name="T67" fmla="*/ 74 h 74"/>
                <a:gd name="T68" fmla="*/ 31 w 74"/>
                <a:gd name="T69" fmla="*/ 73 h 74"/>
                <a:gd name="T70" fmla="*/ 23 w 74"/>
                <a:gd name="T71" fmla="*/ 43 h 74"/>
                <a:gd name="T72" fmla="*/ 31 w 74"/>
                <a:gd name="T73" fmla="*/ 50 h 74"/>
                <a:gd name="T74" fmla="*/ 31 w 74"/>
                <a:gd name="T75" fmla="*/ 73 h 74"/>
                <a:gd name="T76" fmla="*/ 31 w 74"/>
                <a:gd name="T77" fmla="*/ 20 h 74"/>
                <a:gd name="T78" fmla="*/ 22 w 74"/>
                <a:gd name="T79" fmla="*/ 17 h 74"/>
                <a:gd name="T80" fmla="*/ 22 w 74"/>
                <a:gd name="T81" fmla="*/ 22 h 74"/>
                <a:gd name="T82" fmla="*/ 25 w 74"/>
                <a:gd name="T83" fmla="*/ 25 h 74"/>
                <a:gd name="T84" fmla="*/ 25 w 74"/>
                <a:gd name="T85" fmla="*/ 33 h 74"/>
                <a:gd name="T86" fmla="*/ 23 w 74"/>
                <a:gd name="T87" fmla="*/ 37 h 74"/>
                <a:gd name="T88" fmla="*/ 11 w 74"/>
                <a:gd name="T89" fmla="*/ 63 h 74"/>
                <a:gd name="T90" fmla="*/ 0 w 74"/>
                <a:gd name="T91" fmla="*/ 37 h 74"/>
                <a:gd name="T92" fmla="*/ 11 w 74"/>
                <a:gd name="T93" fmla="*/ 11 h 74"/>
                <a:gd name="T94" fmla="*/ 17 w 74"/>
                <a:gd name="T95" fmla="*/ 18 h 74"/>
                <a:gd name="T96" fmla="*/ 12 w 74"/>
                <a:gd name="T97" fmla="*/ 30 h 74"/>
                <a:gd name="T98" fmla="*/ 17 w 74"/>
                <a:gd name="T99" fmla="*/ 42 h 74"/>
                <a:gd name="T100" fmla="*/ 22 w 74"/>
                <a:gd name="T101" fmla="*/ 22 h 74"/>
                <a:gd name="T102" fmla="*/ 20 w 74"/>
                <a:gd name="T103" fmla="*/ 27 h 74"/>
                <a:gd name="T104" fmla="*/ 20 w 74"/>
                <a:gd name="T105" fmla="*/ 35 h 74"/>
                <a:gd name="T106" fmla="*/ 22 w 74"/>
                <a:gd name="T107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4" h="74">
                  <a:moveTo>
                    <a:pt x="53" y="4"/>
                  </a:moveTo>
                  <a:cubicBezTo>
                    <a:pt x="57" y="6"/>
                    <a:pt x="60" y="8"/>
                    <a:pt x="63" y="11"/>
                  </a:cubicBezTo>
                  <a:cubicBezTo>
                    <a:pt x="70" y="18"/>
                    <a:pt x="74" y="27"/>
                    <a:pt x="74" y="37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74" y="47"/>
                    <a:pt x="70" y="56"/>
                    <a:pt x="63" y="63"/>
                  </a:cubicBezTo>
                  <a:cubicBezTo>
                    <a:pt x="60" y="66"/>
                    <a:pt x="57" y="68"/>
                    <a:pt x="53" y="70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6" y="58"/>
                    <a:pt x="57" y="57"/>
                    <a:pt x="59" y="57"/>
                  </a:cubicBezTo>
                  <a:cubicBezTo>
                    <a:pt x="60" y="56"/>
                    <a:pt x="61" y="55"/>
                    <a:pt x="62" y="54"/>
                  </a:cubicBezTo>
                  <a:cubicBezTo>
                    <a:pt x="63" y="53"/>
                    <a:pt x="63" y="51"/>
                    <a:pt x="64" y="50"/>
                  </a:cubicBezTo>
                  <a:cubicBezTo>
                    <a:pt x="64" y="48"/>
                    <a:pt x="64" y="46"/>
                    <a:pt x="64" y="44"/>
                  </a:cubicBezTo>
                  <a:cubicBezTo>
                    <a:pt x="64" y="43"/>
                    <a:pt x="64" y="41"/>
                    <a:pt x="64" y="40"/>
                  </a:cubicBezTo>
                  <a:cubicBezTo>
                    <a:pt x="63" y="38"/>
                    <a:pt x="63" y="37"/>
                    <a:pt x="62" y="36"/>
                  </a:cubicBezTo>
                  <a:cubicBezTo>
                    <a:pt x="61" y="34"/>
                    <a:pt x="60" y="33"/>
                    <a:pt x="58" y="33"/>
                  </a:cubicBezTo>
                  <a:cubicBezTo>
                    <a:pt x="57" y="32"/>
                    <a:pt x="55" y="32"/>
                    <a:pt x="53" y="32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3" y="4"/>
                    <a:pt x="53" y="4"/>
                    <a:pt x="53" y="4"/>
                  </a:cubicBezTo>
                  <a:close/>
                  <a:moveTo>
                    <a:pt x="53" y="52"/>
                  </a:move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5" y="51"/>
                  </a:cubicBezTo>
                  <a:cubicBezTo>
                    <a:pt x="55" y="51"/>
                    <a:pt x="55" y="50"/>
                    <a:pt x="56" y="50"/>
                  </a:cubicBezTo>
                  <a:cubicBezTo>
                    <a:pt x="56" y="49"/>
                    <a:pt x="56" y="48"/>
                    <a:pt x="56" y="47"/>
                  </a:cubicBezTo>
                  <a:cubicBezTo>
                    <a:pt x="56" y="47"/>
                    <a:pt x="56" y="46"/>
                    <a:pt x="56" y="44"/>
                  </a:cubicBezTo>
                  <a:cubicBezTo>
                    <a:pt x="56" y="44"/>
                    <a:pt x="56" y="43"/>
                    <a:pt x="56" y="42"/>
                  </a:cubicBezTo>
                  <a:cubicBezTo>
                    <a:pt x="56" y="41"/>
                    <a:pt x="56" y="40"/>
                    <a:pt x="56" y="39"/>
                  </a:cubicBezTo>
                  <a:cubicBezTo>
                    <a:pt x="55" y="39"/>
                    <a:pt x="55" y="38"/>
                    <a:pt x="55" y="38"/>
                  </a:cubicBezTo>
                  <a:cubicBezTo>
                    <a:pt x="54" y="37"/>
                    <a:pt x="54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lnTo>
                    <a:pt x="53" y="52"/>
                  </a:lnTo>
                  <a:close/>
                  <a:moveTo>
                    <a:pt x="45" y="1"/>
                  </a:moveTo>
                  <a:cubicBezTo>
                    <a:pt x="48" y="2"/>
                    <a:pt x="51" y="3"/>
                    <a:pt x="53" y="4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1" y="32"/>
                    <a:pt x="49" y="32"/>
                    <a:pt x="48" y="33"/>
                  </a:cubicBezTo>
                  <a:cubicBezTo>
                    <a:pt x="47" y="33"/>
                    <a:pt x="46" y="34"/>
                    <a:pt x="45" y="35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53" y="70"/>
                  </a:moveTo>
                  <a:cubicBezTo>
                    <a:pt x="51" y="71"/>
                    <a:pt x="48" y="72"/>
                    <a:pt x="45" y="73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46" y="55"/>
                    <a:pt x="47" y="56"/>
                    <a:pt x="48" y="57"/>
                  </a:cubicBezTo>
                  <a:cubicBezTo>
                    <a:pt x="49" y="57"/>
                    <a:pt x="51" y="58"/>
                    <a:pt x="53" y="58"/>
                  </a:cubicBezTo>
                  <a:cubicBezTo>
                    <a:pt x="53" y="70"/>
                    <a:pt x="53" y="70"/>
                    <a:pt x="53" y="70"/>
                  </a:cubicBezTo>
                  <a:close/>
                  <a:moveTo>
                    <a:pt x="53" y="37"/>
                  </a:moveTo>
                  <a:cubicBezTo>
                    <a:pt x="53" y="52"/>
                    <a:pt x="53" y="52"/>
                    <a:pt x="53" y="52"/>
                  </a:cubicBezTo>
                  <a:cubicBezTo>
                    <a:pt x="53" y="52"/>
                    <a:pt x="52" y="52"/>
                    <a:pt x="52" y="51"/>
                  </a:cubicBezTo>
                  <a:cubicBezTo>
                    <a:pt x="51" y="51"/>
                    <a:pt x="51" y="51"/>
                    <a:pt x="51" y="50"/>
                  </a:cubicBezTo>
                  <a:cubicBezTo>
                    <a:pt x="51" y="49"/>
                    <a:pt x="51" y="48"/>
                    <a:pt x="50" y="48"/>
                  </a:cubicBezTo>
                  <a:cubicBezTo>
                    <a:pt x="50" y="47"/>
                    <a:pt x="50" y="46"/>
                    <a:pt x="50" y="44"/>
                  </a:cubicBezTo>
                  <a:cubicBezTo>
                    <a:pt x="50" y="43"/>
                    <a:pt x="50" y="43"/>
                    <a:pt x="50" y="42"/>
                  </a:cubicBezTo>
                  <a:cubicBezTo>
                    <a:pt x="51" y="41"/>
                    <a:pt x="51" y="40"/>
                    <a:pt x="51" y="39"/>
                  </a:cubicBezTo>
                  <a:cubicBezTo>
                    <a:pt x="51" y="39"/>
                    <a:pt x="51" y="38"/>
                    <a:pt x="52" y="38"/>
                  </a:cubicBezTo>
                  <a:cubicBezTo>
                    <a:pt x="52" y="37"/>
                    <a:pt x="53" y="37"/>
                    <a:pt x="53" y="37"/>
                  </a:cubicBezTo>
                  <a:close/>
                  <a:moveTo>
                    <a:pt x="38" y="0"/>
                  </a:moveTo>
                  <a:cubicBezTo>
                    <a:pt x="40" y="0"/>
                    <a:pt x="43" y="1"/>
                    <a:pt x="45" y="1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0"/>
                    <a:pt x="38" y="0"/>
                    <a:pt x="38" y="0"/>
                  </a:cubicBezTo>
                  <a:close/>
                  <a:moveTo>
                    <a:pt x="45" y="73"/>
                  </a:moveTo>
                  <a:cubicBezTo>
                    <a:pt x="45" y="54"/>
                    <a:pt x="45" y="54"/>
                    <a:pt x="45" y="54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44" y="53"/>
                    <a:pt x="43" y="51"/>
                    <a:pt x="43" y="50"/>
                  </a:cubicBezTo>
                  <a:cubicBezTo>
                    <a:pt x="43" y="48"/>
                    <a:pt x="42" y="46"/>
                    <a:pt x="42" y="44"/>
                  </a:cubicBezTo>
                  <a:cubicBezTo>
                    <a:pt x="42" y="43"/>
                    <a:pt x="43" y="41"/>
                    <a:pt x="43" y="40"/>
                  </a:cubicBezTo>
                  <a:cubicBezTo>
                    <a:pt x="43" y="38"/>
                    <a:pt x="44" y="37"/>
                    <a:pt x="45" y="36"/>
                  </a:cubicBezTo>
                  <a:cubicBezTo>
                    <a:pt x="45" y="36"/>
                    <a:pt x="45" y="35"/>
                    <a:pt x="45" y="35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74"/>
                    <a:pt x="38" y="74"/>
                    <a:pt x="38" y="74"/>
                  </a:cubicBezTo>
                  <a:cubicBezTo>
                    <a:pt x="40" y="74"/>
                    <a:pt x="43" y="73"/>
                    <a:pt x="45" y="73"/>
                  </a:cubicBezTo>
                  <a:close/>
                  <a:moveTo>
                    <a:pt x="37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8" y="0"/>
                    <a:pt x="38" y="0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2" y="38"/>
                    <a:pt x="33" y="36"/>
                    <a:pt x="33" y="35"/>
                  </a:cubicBezTo>
                  <a:cubicBezTo>
                    <a:pt x="33" y="33"/>
                    <a:pt x="33" y="32"/>
                    <a:pt x="33" y="30"/>
                  </a:cubicBezTo>
                  <a:cubicBezTo>
                    <a:pt x="33" y="28"/>
                    <a:pt x="33" y="27"/>
                    <a:pt x="33" y="25"/>
                  </a:cubicBezTo>
                  <a:cubicBezTo>
                    <a:pt x="32" y="24"/>
                    <a:pt x="32" y="22"/>
                    <a:pt x="31" y="21"/>
                  </a:cubicBezTo>
                  <a:cubicBezTo>
                    <a:pt x="31" y="21"/>
                    <a:pt x="31" y="21"/>
                    <a:pt x="31" y="20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3" y="1"/>
                    <a:pt x="35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lose/>
                  <a:moveTo>
                    <a:pt x="38" y="74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3" y="74"/>
                    <a:pt x="35" y="74"/>
                    <a:pt x="37" y="74"/>
                  </a:cubicBezTo>
                  <a:cubicBezTo>
                    <a:pt x="37" y="74"/>
                    <a:pt x="37" y="74"/>
                    <a:pt x="37" y="74"/>
                  </a:cubicBezTo>
                  <a:cubicBezTo>
                    <a:pt x="37" y="74"/>
                    <a:pt x="37" y="74"/>
                    <a:pt x="37" y="74"/>
                  </a:cubicBezTo>
                  <a:cubicBezTo>
                    <a:pt x="37" y="74"/>
                    <a:pt x="37" y="74"/>
                    <a:pt x="37" y="74"/>
                  </a:cubicBezTo>
                  <a:cubicBezTo>
                    <a:pt x="37" y="74"/>
                    <a:pt x="37" y="74"/>
                    <a:pt x="37" y="74"/>
                  </a:cubicBezTo>
                  <a:cubicBezTo>
                    <a:pt x="37" y="74"/>
                    <a:pt x="38" y="74"/>
                    <a:pt x="38" y="74"/>
                  </a:cubicBezTo>
                  <a:close/>
                  <a:moveTo>
                    <a:pt x="31" y="73"/>
                  </a:moveTo>
                  <a:cubicBezTo>
                    <a:pt x="28" y="73"/>
                    <a:pt x="25" y="72"/>
                    <a:pt x="22" y="71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5" y="43"/>
                    <a:pt x="26" y="43"/>
                    <a:pt x="28" y="42"/>
                  </a:cubicBezTo>
                  <a:cubicBezTo>
                    <a:pt x="29" y="41"/>
                    <a:pt x="30" y="41"/>
                    <a:pt x="31" y="4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1" y="73"/>
                    <a:pt x="31" y="73"/>
                    <a:pt x="31" y="73"/>
                  </a:cubicBezTo>
                  <a:close/>
                  <a:moveTo>
                    <a:pt x="22" y="3"/>
                  </a:moveTo>
                  <a:cubicBezTo>
                    <a:pt x="25" y="2"/>
                    <a:pt x="28" y="1"/>
                    <a:pt x="31" y="1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19"/>
                    <a:pt x="29" y="19"/>
                    <a:pt x="28" y="18"/>
                  </a:cubicBezTo>
                  <a:cubicBezTo>
                    <a:pt x="26" y="17"/>
                    <a:pt x="25" y="17"/>
                    <a:pt x="23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3"/>
                    <a:pt x="22" y="3"/>
                    <a:pt x="22" y="3"/>
                  </a:cubicBezTo>
                  <a:close/>
                  <a:moveTo>
                    <a:pt x="22" y="37"/>
                  </a:moveTo>
                  <a:cubicBezTo>
                    <a:pt x="22" y="22"/>
                    <a:pt x="22" y="22"/>
                    <a:pt x="22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4" y="23"/>
                    <a:pt x="24" y="23"/>
                  </a:cubicBezTo>
                  <a:cubicBezTo>
                    <a:pt x="24" y="24"/>
                    <a:pt x="25" y="24"/>
                    <a:pt x="25" y="25"/>
                  </a:cubicBezTo>
                  <a:cubicBezTo>
                    <a:pt x="25" y="25"/>
                    <a:pt x="25" y="26"/>
                    <a:pt x="25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5" y="31"/>
                    <a:pt x="25" y="32"/>
                    <a:pt x="25" y="33"/>
                  </a:cubicBezTo>
                  <a:cubicBezTo>
                    <a:pt x="25" y="34"/>
                    <a:pt x="25" y="34"/>
                    <a:pt x="25" y="35"/>
                  </a:cubicBezTo>
                  <a:cubicBezTo>
                    <a:pt x="25" y="36"/>
                    <a:pt x="24" y="36"/>
                    <a:pt x="24" y="37"/>
                  </a:cubicBezTo>
                  <a:cubicBezTo>
                    <a:pt x="24" y="37"/>
                    <a:pt x="23" y="37"/>
                    <a:pt x="23" y="37"/>
                  </a:cubicBezTo>
                  <a:lnTo>
                    <a:pt x="22" y="37"/>
                  </a:lnTo>
                  <a:close/>
                  <a:moveTo>
                    <a:pt x="22" y="71"/>
                  </a:moveTo>
                  <a:cubicBezTo>
                    <a:pt x="18" y="69"/>
                    <a:pt x="14" y="66"/>
                    <a:pt x="11" y="63"/>
                  </a:cubicBezTo>
                  <a:cubicBezTo>
                    <a:pt x="4" y="56"/>
                    <a:pt x="0" y="4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27"/>
                    <a:pt x="4" y="18"/>
                    <a:pt x="11" y="11"/>
                  </a:cubicBezTo>
                  <a:cubicBezTo>
                    <a:pt x="14" y="8"/>
                    <a:pt x="18" y="5"/>
                    <a:pt x="22" y="3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0" y="17"/>
                    <a:pt x="19" y="17"/>
                    <a:pt x="17" y="18"/>
                  </a:cubicBezTo>
                  <a:cubicBezTo>
                    <a:pt x="16" y="19"/>
                    <a:pt x="15" y="20"/>
                    <a:pt x="14" y="21"/>
                  </a:cubicBezTo>
                  <a:cubicBezTo>
                    <a:pt x="13" y="22"/>
                    <a:pt x="12" y="24"/>
                    <a:pt x="12" y="25"/>
                  </a:cubicBezTo>
                  <a:cubicBezTo>
                    <a:pt x="12" y="27"/>
                    <a:pt x="12" y="28"/>
                    <a:pt x="12" y="30"/>
                  </a:cubicBezTo>
                  <a:cubicBezTo>
                    <a:pt x="12" y="32"/>
                    <a:pt x="12" y="33"/>
                    <a:pt x="12" y="35"/>
                  </a:cubicBezTo>
                  <a:cubicBezTo>
                    <a:pt x="12" y="36"/>
                    <a:pt x="13" y="38"/>
                    <a:pt x="14" y="39"/>
                  </a:cubicBezTo>
                  <a:cubicBezTo>
                    <a:pt x="15" y="40"/>
                    <a:pt x="16" y="41"/>
                    <a:pt x="17" y="42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71"/>
                    <a:pt x="22" y="71"/>
                    <a:pt x="22" y="71"/>
                  </a:cubicBezTo>
                  <a:close/>
                  <a:moveTo>
                    <a:pt x="22" y="22"/>
                  </a:moveTo>
                  <a:cubicBezTo>
                    <a:pt x="22" y="23"/>
                    <a:pt x="21" y="23"/>
                    <a:pt x="21" y="23"/>
                  </a:cubicBezTo>
                  <a:cubicBezTo>
                    <a:pt x="21" y="23"/>
                    <a:pt x="20" y="24"/>
                    <a:pt x="20" y="25"/>
                  </a:cubicBezTo>
                  <a:cubicBezTo>
                    <a:pt x="20" y="25"/>
                    <a:pt x="20" y="26"/>
                    <a:pt x="20" y="27"/>
                  </a:cubicBezTo>
                  <a:cubicBezTo>
                    <a:pt x="20" y="28"/>
                    <a:pt x="20" y="29"/>
                    <a:pt x="20" y="30"/>
                  </a:cubicBezTo>
                  <a:cubicBezTo>
                    <a:pt x="20" y="31"/>
                    <a:pt x="20" y="32"/>
                    <a:pt x="20" y="33"/>
                  </a:cubicBezTo>
                  <a:cubicBezTo>
                    <a:pt x="20" y="34"/>
                    <a:pt x="20" y="35"/>
                    <a:pt x="20" y="35"/>
                  </a:cubicBezTo>
                  <a:cubicBezTo>
                    <a:pt x="20" y="36"/>
                    <a:pt x="21" y="36"/>
                    <a:pt x="21" y="37"/>
                  </a:cubicBezTo>
                  <a:cubicBezTo>
                    <a:pt x="21" y="37"/>
                    <a:pt x="22" y="37"/>
                    <a:pt x="22" y="37"/>
                  </a:cubicBezTo>
                  <a:lnTo>
                    <a:pt x="22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9" name="îšḻíḓe"/>
            <p:cNvSpPr/>
            <p:nvPr/>
          </p:nvSpPr>
          <p:spPr bwMode="auto">
            <a:xfrm>
              <a:off x="7310203" y="4069467"/>
              <a:ext cx="426315" cy="354244"/>
            </a:xfrm>
            <a:custGeom>
              <a:avLst/>
              <a:gdLst>
                <a:gd name="T0" fmla="*/ 126 w 168"/>
                <a:gd name="T1" fmla="*/ 0 h 140"/>
                <a:gd name="T2" fmla="*/ 84 w 168"/>
                <a:gd name="T3" fmla="*/ 26 h 140"/>
                <a:gd name="T4" fmla="*/ 42 w 168"/>
                <a:gd name="T5" fmla="*/ 0 h 140"/>
                <a:gd name="T6" fmla="*/ 0 w 168"/>
                <a:gd name="T7" fmla="*/ 35 h 140"/>
                <a:gd name="T8" fmla="*/ 84 w 168"/>
                <a:gd name="T9" fmla="*/ 140 h 140"/>
                <a:gd name="T10" fmla="*/ 168 w 168"/>
                <a:gd name="T11" fmla="*/ 35 h 140"/>
                <a:gd name="T12" fmla="*/ 126 w 168"/>
                <a:gd name="T13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140">
                  <a:moveTo>
                    <a:pt x="126" y="0"/>
                  </a:moveTo>
                  <a:cubicBezTo>
                    <a:pt x="105" y="0"/>
                    <a:pt x="94" y="8"/>
                    <a:pt x="84" y="26"/>
                  </a:cubicBezTo>
                  <a:cubicBezTo>
                    <a:pt x="73" y="8"/>
                    <a:pt x="63" y="0"/>
                    <a:pt x="42" y="0"/>
                  </a:cubicBezTo>
                  <a:cubicBezTo>
                    <a:pt x="18" y="0"/>
                    <a:pt x="0" y="15"/>
                    <a:pt x="0" y="35"/>
                  </a:cubicBezTo>
                  <a:cubicBezTo>
                    <a:pt x="0" y="70"/>
                    <a:pt x="42" y="105"/>
                    <a:pt x="84" y="140"/>
                  </a:cubicBezTo>
                  <a:cubicBezTo>
                    <a:pt x="126" y="105"/>
                    <a:pt x="168" y="70"/>
                    <a:pt x="168" y="35"/>
                  </a:cubicBezTo>
                  <a:cubicBezTo>
                    <a:pt x="168" y="15"/>
                    <a:pt x="149" y="0"/>
                    <a:pt x="1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0" name="ïsḻïḓè"/>
            <p:cNvSpPr/>
            <p:nvPr/>
          </p:nvSpPr>
          <p:spPr bwMode="auto">
            <a:xfrm>
              <a:off x="8089540" y="4185512"/>
              <a:ext cx="268737" cy="256522"/>
            </a:xfrm>
            <a:custGeom>
              <a:avLst/>
              <a:gdLst>
                <a:gd name="T0" fmla="*/ 63 w 106"/>
                <a:gd name="T1" fmla="*/ 7 h 101"/>
                <a:gd name="T2" fmla="*/ 76 w 106"/>
                <a:gd name="T3" fmla="*/ 23 h 101"/>
                <a:gd name="T4" fmla="*/ 96 w 106"/>
                <a:gd name="T5" fmla="*/ 30 h 101"/>
                <a:gd name="T6" fmla="*/ 103 w 106"/>
                <a:gd name="T7" fmla="*/ 47 h 101"/>
                <a:gd name="T8" fmla="*/ 102 w 106"/>
                <a:gd name="T9" fmla="*/ 50 h 101"/>
                <a:gd name="T10" fmla="*/ 90 w 106"/>
                <a:gd name="T11" fmla="*/ 67 h 101"/>
                <a:gd name="T12" fmla="*/ 89 w 106"/>
                <a:gd name="T13" fmla="*/ 88 h 101"/>
                <a:gd name="T14" fmla="*/ 76 w 106"/>
                <a:gd name="T15" fmla="*/ 100 h 101"/>
                <a:gd name="T16" fmla="*/ 73 w 106"/>
                <a:gd name="T17" fmla="*/ 99 h 101"/>
                <a:gd name="T18" fmla="*/ 59 w 106"/>
                <a:gd name="T19" fmla="*/ 95 h 101"/>
                <a:gd name="T20" fmla="*/ 59 w 106"/>
                <a:gd name="T21" fmla="*/ 23 h 101"/>
                <a:gd name="T22" fmla="*/ 66 w 106"/>
                <a:gd name="T23" fmla="*/ 26 h 101"/>
                <a:gd name="T24" fmla="*/ 59 w 106"/>
                <a:gd name="T25" fmla="*/ 17 h 101"/>
                <a:gd name="T26" fmla="*/ 59 w 106"/>
                <a:gd name="T27" fmla="*/ 3 h 101"/>
                <a:gd name="T28" fmla="*/ 61 w 106"/>
                <a:gd name="T29" fmla="*/ 4 h 101"/>
                <a:gd name="T30" fmla="*/ 63 w 106"/>
                <a:gd name="T31" fmla="*/ 7 h 101"/>
                <a:gd name="T32" fmla="*/ 59 w 106"/>
                <a:gd name="T33" fmla="*/ 95 h 101"/>
                <a:gd name="T34" fmla="*/ 53 w 106"/>
                <a:gd name="T35" fmla="*/ 94 h 101"/>
                <a:gd name="T36" fmla="*/ 33 w 106"/>
                <a:gd name="T37" fmla="*/ 99 h 101"/>
                <a:gd name="T38" fmla="*/ 17 w 106"/>
                <a:gd name="T39" fmla="*/ 90 h 101"/>
                <a:gd name="T40" fmla="*/ 17 w 106"/>
                <a:gd name="T41" fmla="*/ 88 h 101"/>
                <a:gd name="T42" fmla="*/ 17 w 106"/>
                <a:gd name="T43" fmla="*/ 88 h 101"/>
                <a:gd name="T44" fmla="*/ 16 w 106"/>
                <a:gd name="T45" fmla="*/ 67 h 101"/>
                <a:gd name="T46" fmla="*/ 4 w 106"/>
                <a:gd name="T47" fmla="*/ 49 h 101"/>
                <a:gd name="T48" fmla="*/ 8 w 106"/>
                <a:gd name="T49" fmla="*/ 31 h 101"/>
                <a:gd name="T50" fmla="*/ 10 w 106"/>
                <a:gd name="T51" fmla="*/ 30 h 101"/>
                <a:gd name="T52" fmla="*/ 10 w 106"/>
                <a:gd name="T53" fmla="*/ 30 h 101"/>
                <a:gd name="T54" fmla="*/ 30 w 106"/>
                <a:gd name="T55" fmla="*/ 23 h 101"/>
                <a:gd name="T56" fmla="*/ 43 w 106"/>
                <a:gd name="T57" fmla="*/ 6 h 101"/>
                <a:gd name="T58" fmla="*/ 59 w 106"/>
                <a:gd name="T59" fmla="*/ 3 h 101"/>
                <a:gd name="T60" fmla="*/ 59 w 106"/>
                <a:gd name="T61" fmla="*/ 17 h 101"/>
                <a:gd name="T62" fmla="*/ 59 w 106"/>
                <a:gd name="T63" fmla="*/ 17 h 101"/>
                <a:gd name="T64" fmla="*/ 55 w 106"/>
                <a:gd name="T65" fmla="*/ 13 h 101"/>
                <a:gd name="T66" fmla="*/ 52 w 106"/>
                <a:gd name="T67" fmla="*/ 19 h 101"/>
                <a:gd name="T68" fmla="*/ 59 w 106"/>
                <a:gd name="T69" fmla="*/ 23 h 101"/>
                <a:gd name="T70" fmla="*/ 59 w 106"/>
                <a:gd name="T71" fmla="*/ 9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6" h="101">
                  <a:moveTo>
                    <a:pt x="63" y="7"/>
                  </a:moveTo>
                  <a:cubicBezTo>
                    <a:pt x="76" y="23"/>
                    <a:pt x="76" y="23"/>
                    <a:pt x="76" y="23"/>
                  </a:cubicBezTo>
                  <a:cubicBezTo>
                    <a:pt x="96" y="30"/>
                    <a:pt x="96" y="30"/>
                    <a:pt x="96" y="30"/>
                  </a:cubicBezTo>
                  <a:cubicBezTo>
                    <a:pt x="102" y="33"/>
                    <a:pt x="106" y="40"/>
                    <a:pt x="103" y="47"/>
                  </a:cubicBezTo>
                  <a:cubicBezTo>
                    <a:pt x="103" y="48"/>
                    <a:pt x="102" y="49"/>
                    <a:pt x="102" y="50"/>
                  </a:cubicBezTo>
                  <a:cubicBezTo>
                    <a:pt x="90" y="67"/>
                    <a:pt x="90" y="67"/>
                    <a:pt x="90" y="67"/>
                  </a:cubicBezTo>
                  <a:cubicBezTo>
                    <a:pt x="89" y="88"/>
                    <a:pt x="89" y="88"/>
                    <a:pt x="89" y="88"/>
                  </a:cubicBezTo>
                  <a:cubicBezTo>
                    <a:pt x="89" y="95"/>
                    <a:pt x="83" y="100"/>
                    <a:pt x="76" y="100"/>
                  </a:cubicBezTo>
                  <a:cubicBezTo>
                    <a:pt x="75" y="100"/>
                    <a:pt x="74" y="100"/>
                    <a:pt x="73" y="99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66" y="26"/>
                    <a:pt x="66" y="26"/>
                    <a:pt x="66" y="26"/>
                  </a:cubicBezTo>
                  <a:cubicBezTo>
                    <a:pt x="66" y="26"/>
                    <a:pt x="62" y="22"/>
                    <a:pt x="59" y="17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60" y="3"/>
                    <a:pt x="60" y="4"/>
                    <a:pt x="61" y="4"/>
                  </a:cubicBezTo>
                  <a:cubicBezTo>
                    <a:pt x="62" y="5"/>
                    <a:pt x="63" y="6"/>
                    <a:pt x="63" y="7"/>
                  </a:cubicBezTo>
                  <a:close/>
                  <a:moveTo>
                    <a:pt x="59" y="95"/>
                  </a:moveTo>
                  <a:cubicBezTo>
                    <a:pt x="53" y="94"/>
                    <a:pt x="53" y="94"/>
                    <a:pt x="53" y="94"/>
                  </a:cubicBezTo>
                  <a:cubicBezTo>
                    <a:pt x="33" y="99"/>
                    <a:pt x="33" y="99"/>
                    <a:pt x="33" y="99"/>
                  </a:cubicBezTo>
                  <a:cubicBezTo>
                    <a:pt x="26" y="101"/>
                    <a:pt x="19" y="97"/>
                    <a:pt x="17" y="90"/>
                  </a:cubicBezTo>
                  <a:cubicBezTo>
                    <a:pt x="17" y="90"/>
                    <a:pt x="17" y="89"/>
                    <a:pt x="17" y="88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0" y="43"/>
                    <a:pt x="2" y="35"/>
                    <a:pt x="8" y="31"/>
                  </a:cubicBezTo>
                  <a:cubicBezTo>
                    <a:pt x="8" y="31"/>
                    <a:pt x="9" y="30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7" y="1"/>
                    <a:pt x="54" y="0"/>
                    <a:pt x="59" y="3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5" y="12"/>
                    <a:pt x="55" y="13"/>
                    <a:pt x="55" y="13"/>
                  </a:cubicBezTo>
                  <a:cubicBezTo>
                    <a:pt x="53" y="15"/>
                    <a:pt x="52" y="19"/>
                    <a:pt x="52" y="19"/>
                  </a:cubicBezTo>
                  <a:cubicBezTo>
                    <a:pt x="59" y="23"/>
                    <a:pt x="59" y="23"/>
                    <a:pt x="59" y="23"/>
                  </a:cubicBezTo>
                  <a:lnTo>
                    <a:pt x="59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1" name="îṧ1íde"/>
            <p:cNvSpPr/>
            <p:nvPr/>
          </p:nvSpPr>
          <p:spPr bwMode="auto">
            <a:xfrm>
              <a:off x="7866000" y="3739653"/>
              <a:ext cx="238199" cy="223541"/>
            </a:xfrm>
            <a:custGeom>
              <a:avLst/>
              <a:gdLst>
                <a:gd name="T0" fmla="*/ 56 w 94"/>
                <a:gd name="T1" fmla="*/ 4 h 88"/>
                <a:gd name="T2" fmla="*/ 67 w 94"/>
                <a:gd name="T3" fmla="*/ 19 h 88"/>
                <a:gd name="T4" fmla="*/ 85 w 94"/>
                <a:gd name="T5" fmla="*/ 25 h 88"/>
                <a:gd name="T6" fmla="*/ 91 w 94"/>
                <a:gd name="T7" fmla="*/ 40 h 88"/>
                <a:gd name="T8" fmla="*/ 90 w 94"/>
                <a:gd name="T9" fmla="*/ 43 h 88"/>
                <a:gd name="T10" fmla="*/ 80 w 94"/>
                <a:gd name="T11" fmla="*/ 57 h 88"/>
                <a:gd name="T12" fmla="*/ 79 w 94"/>
                <a:gd name="T13" fmla="*/ 76 h 88"/>
                <a:gd name="T14" fmla="*/ 67 w 94"/>
                <a:gd name="T15" fmla="*/ 87 h 88"/>
                <a:gd name="T16" fmla="*/ 64 w 94"/>
                <a:gd name="T17" fmla="*/ 86 h 88"/>
                <a:gd name="T18" fmla="*/ 47 w 94"/>
                <a:gd name="T19" fmla="*/ 82 h 88"/>
                <a:gd name="T20" fmla="*/ 47 w 94"/>
                <a:gd name="T21" fmla="*/ 73 h 88"/>
                <a:gd name="T22" fmla="*/ 61 w 94"/>
                <a:gd name="T23" fmla="*/ 77 h 88"/>
                <a:gd name="T24" fmla="*/ 63 w 94"/>
                <a:gd name="T25" fmla="*/ 78 h 88"/>
                <a:gd name="T26" fmla="*/ 72 w 94"/>
                <a:gd name="T27" fmla="*/ 69 h 88"/>
                <a:gd name="T28" fmla="*/ 73 w 94"/>
                <a:gd name="T29" fmla="*/ 54 h 88"/>
                <a:gd name="T30" fmla="*/ 81 w 94"/>
                <a:gd name="T31" fmla="*/ 43 h 88"/>
                <a:gd name="T32" fmla="*/ 82 w 94"/>
                <a:gd name="T33" fmla="*/ 40 h 88"/>
                <a:gd name="T34" fmla="*/ 77 w 94"/>
                <a:gd name="T35" fmla="*/ 29 h 88"/>
                <a:gd name="T36" fmla="*/ 63 w 94"/>
                <a:gd name="T37" fmla="*/ 24 h 88"/>
                <a:gd name="T38" fmla="*/ 54 w 94"/>
                <a:gd name="T39" fmla="*/ 13 h 88"/>
                <a:gd name="T40" fmla="*/ 52 w 94"/>
                <a:gd name="T41" fmla="*/ 11 h 88"/>
                <a:gd name="T42" fmla="*/ 47 w 94"/>
                <a:gd name="T43" fmla="*/ 9 h 88"/>
                <a:gd name="T44" fmla="*/ 47 w 94"/>
                <a:gd name="T45" fmla="*/ 0 h 88"/>
                <a:gd name="T46" fmla="*/ 54 w 94"/>
                <a:gd name="T47" fmla="*/ 2 h 88"/>
                <a:gd name="T48" fmla="*/ 56 w 94"/>
                <a:gd name="T49" fmla="*/ 4 h 88"/>
                <a:gd name="T50" fmla="*/ 47 w 94"/>
                <a:gd name="T51" fmla="*/ 82 h 88"/>
                <a:gd name="T52" fmla="*/ 47 w 94"/>
                <a:gd name="T53" fmla="*/ 82 h 88"/>
                <a:gd name="T54" fmla="*/ 29 w 94"/>
                <a:gd name="T55" fmla="*/ 87 h 88"/>
                <a:gd name="T56" fmla="*/ 15 w 94"/>
                <a:gd name="T57" fmla="*/ 79 h 88"/>
                <a:gd name="T58" fmla="*/ 15 w 94"/>
                <a:gd name="T59" fmla="*/ 76 h 88"/>
                <a:gd name="T60" fmla="*/ 15 w 94"/>
                <a:gd name="T61" fmla="*/ 76 h 88"/>
                <a:gd name="T62" fmla="*/ 14 w 94"/>
                <a:gd name="T63" fmla="*/ 57 h 88"/>
                <a:gd name="T64" fmla="*/ 4 w 94"/>
                <a:gd name="T65" fmla="*/ 42 h 88"/>
                <a:gd name="T66" fmla="*/ 7 w 94"/>
                <a:gd name="T67" fmla="*/ 26 h 88"/>
                <a:gd name="T68" fmla="*/ 9 w 94"/>
                <a:gd name="T69" fmla="*/ 25 h 88"/>
                <a:gd name="T70" fmla="*/ 9 w 94"/>
                <a:gd name="T71" fmla="*/ 25 h 88"/>
                <a:gd name="T72" fmla="*/ 26 w 94"/>
                <a:gd name="T73" fmla="*/ 19 h 88"/>
                <a:gd name="T74" fmla="*/ 38 w 94"/>
                <a:gd name="T75" fmla="*/ 4 h 88"/>
                <a:gd name="T76" fmla="*/ 47 w 94"/>
                <a:gd name="T77" fmla="*/ 0 h 88"/>
                <a:gd name="T78" fmla="*/ 47 w 94"/>
                <a:gd name="T79" fmla="*/ 9 h 88"/>
                <a:gd name="T80" fmla="*/ 40 w 94"/>
                <a:gd name="T81" fmla="*/ 12 h 88"/>
                <a:gd name="T82" fmla="*/ 31 w 94"/>
                <a:gd name="T83" fmla="*/ 24 h 88"/>
                <a:gd name="T84" fmla="*/ 17 w 94"/>
                <a:gd name="T85" fmla="*/ 29 h 88"/>
                <a:gd name="T86" fmla="*/ 17 w 94"/>
                <a:gd name="T87" fmla="*/ 29 h 88"/>
                <a:gd name="T88" fmla="*/ 15 w 94"/>
                <a:gd name="T89" fmla="*/ 30 h 88"/>
                <a:gd name="T90" fmla="*/ 13 w 94"/>
                <a:gd name="T91" fmla="*/ 42 h 88"/>
                <a:gd name="T92" fmla="*/ 21 w 94"/>
                <a:gd name="T93" fmla="*/ 54 h 88"/>
                <a:gd name="T94" fmla="*/ 22 w 94"/>
                <a:gd name="T95" fmla="*/ 69 h 88"/>
                <a:gd name="T96" fmla="*/ 22 w 94"/>
                <a:gd name="T97" fmla="*/ 69 h 88"/>
                <a:gd name="T98" fmla="*/ 22 w 94"/>
                <a:gd name="T99" fmla="*/ 71 h 88"/>
                <a:gd name="T100" fmla="*/ 33 w 94"/>
                <a:gd name="T101" fmla="*/ 77 h 88"/>
                <a:gd name="T102" fmla="*/ 47 w 94"/>
                <a:gd name="T103" fmla="*/ 73 h 88"/>
                <a:gd name="T104" fmla="*/ 47 w 94"/>
                <a:gd name="T105" fmla="*/ 73 h 88"/>
                <a:gd name="T106" fmla="*/ 47 w 94"/>
                <a:gd name="T107" fmla="*/ 8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88">
                  <a:moveTo>
                    <a:pt x="56" y="4"/>
                  </a:moveTo>
                  <a:cubicBezTo>
                    <a:pt x="67" y="19"/>
                    <a:pt x="67" y="19"/>
                    <a:pt x="67" y="19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91" y="27"/>
                    <a:pt x="94" y="34"/>
                    <a:pt x="91" y="40"/>
                  </a:cubicBezTo>
                  <a:cubicBezTo>
                    <a:pt x="91" y="41"/>
                    <a:pt x="91" y="42"/>
                    <a:pt x="90" y="43"/>
                  </a:cubicBezTo>
                  <a:cubicBezTo>
                    <a:pt x="80" y="57"/>
                    <a:pt x="80" y="57"/>
                    <a:pt x="80" y="57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82"/>
                    <a:pt x="74" y="87"/>
                    <a:pt x="67" y="87"/>
                  </a:cubicBezTo>
                  <a:cubicBezTo>
                    <a:pt x="66" y="87"/>
                    <a:pt x="65" y="87"/>
                    <a:pt x="64" y="86"/>
                  </a:cubicBezTo>
                  <a:cubicBezTo>
                    <a:pt x="47" y="82"/>
                    <a:pt x="47" y="82"/>
                    <a:pt x="47" y="82"/>
                  </a:cubicBezTo>
                  <a:cubicBezTo>
                    <a:pt x="47" y="73"/>
                    <a:pt x="47" y="73"/>
                    <a:pt x="47" y="73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1" y="77"/>
                    <a:pt x="62" y="77"/>
                    <a:pt x="63" y="78"/>
                  </a:cubicBezTo>
                  <a:cubicBezTo>
                    <a:pt x="68" y="78"/>
                    <a:pt x="72" y="74"/>
                    <a:pt x="72" y="69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81" y="42"/>
                    <a:pt x="82" y="41"/>
                    <a:pt x="82" y="40"/>
                  </a:cubicBezTo>
                  <a:cubicBezTo>
                    <a:pt x="84" y="36"/>
                    <a:pt x="81" y="31"/>
                    <a:pt x="77" y="29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2"/>
                    <a:pt x="53" y="12"/>
                    <a:pt x="52" y="11"/>
                  </a:cubicBezTo>
                  <a:cubicBezTo>
                    <a:pt x="51" y="10"/>
                    <a:pt x="49" y="9"/>
                    <a:pt x="47" y="9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0"/>
                    <a:pt x="52" y="1"/>
                    <a:pt x="54" y="2"/>
                  </a:cubicBezTo>
                  <a:cubicBezTo>
                    <a:pt x="55" y="3"/>
                    <a:pt x="55" y="3"/>
                    <a:pt x="56" y="4"/>
                  </a:cubicBezTo>
                  <a:close/>
                  <a:moveTo>
                    <a:pt x="47" y="82"/>
                  </a:moveTo>
                  <a:cubicBezTo>
                    <a:pt x="47" y="82"/>
                    <a:pt x="47" y="82"/>
                    <a:pt x="47" y="82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3" y="88"/>
                    <a:pt x="17" y="85"/>
                    <a:pt x="15" y="79"/>
                  </a:cubicBezTo>
                  <a:cubicBezTo>
                    <a:pt x="15" y="78"/>
                    <a:pt x="15" y="77"/>
                    <a:pt x="15" y="76"/>
                  </a:cubicBezTo>
                  <a:cubicBezTo>
                    <a:pt x="15" y="76"/>
                    <a:pt x="15" y="76"/>
                    <a:pt x="15" y="76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37"/>
                    <a:pt x="2" y="30"/>
                    <a:pt x="7" y="26"/>
                  </a:cubicBezTo>
                  <a:cubicBezTo>
                    <a:pt x="7" y="26"/>
                    <a:pt x="8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40" y="1"/>
                    <a:pt x="44" y="0"/>
                    <a:pt x="47" y="0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4" y="9"/>
                    <a:pt x="42" y="10"/>
                    <a:pt x="40" y="12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6" y="30"/>
                    <a:pt x="15" y="30"/>
                  </a:cubicBezTo>
                  <a:cubicBezTo>
                    <a:pt x="11" y="33"/>
                    <a:pt x="10" y="38"/>
                    <a:pt x="13" y="42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22" y="70"/>
                    <a:pt x="22" y="70"/>
                    <a:pt x="22" y="71"/>
                  </a:cubicBezTo>
                  <a:cubicBezTo>
                    <a:pt x="23" y="76"/>
                    <a:pt x="28" y="78"/>
                    <a:pt x="33" y="77"/>
                  </a:cubicBezTo>
                  <a:cubicBezTo>
                    <a:pt x="47" y="73"/>
                    <a:pt x="47" y="73"/>
                    <a:pt x="47" y="73"/>
                  </a:cubicBezTo>
                  <a:cubicBezTo>
                    <a:pt x="47" y="73"/>
                    <a:pt x="47" y="73"/>
                    <a:pt x="47" y="73"/>
                  </a:cubicBezTo>
                  <a:lnTo>
                    <a:pt x="47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2" name="íṥḻiḓê"/>
            <p:cNvSpPr/>
            <p:nvPr/>
          </p:nvSpPr>
          <p:spPr bwMode="auto">
            <a:xfrm>
              <a:off x="6667677" y="1595864"/>
              <a:ext cx="129482" cy="122153"/>
            </a:xfrm>
            <a:custGeom>
              <a:avLst/>
              <a:gdLst>
                <a:gd name="T0" fmla="*/ 31 w 51"/>
                <a:gd name="T1" fmla="*/ 46 h 48"/>
                <a:gd name="T2" fmla="*/ 35 w 51"/>
                <a:gd name="T3" fmla="*/ 47 h 48"/>
                <a:gd name="T4" fmla="*/ 43 w 51"/>
                <a:gd name="T5" fmla="*/ 43 h 48"/>
                <a:gd name="T6" fmla="*/ 43 w 51"/>
                <a:gd name="T7" fmla="*/ 41 h 48"/>
                <a:gd name="T8" fmla="*/ 43 w 51"/>
                <a:gd name="T9" fmla="*/ 41 h 48"/>
                <a:gd name="T10" fmla="*/ 43 w 51"/>
                <a:gd name="T11" fmla="*/ 31 h 48"/>
                <a:gd name="T12" fmla="*/ 49 w 51"/>
                <a:gd name="T13" fmla="*/ 23 h 48"/>
                <a:gd name="T14" fmla="*/ 47 w 51"/>
                <a:gd name="T15" fmla="*/ 14 h 48"/>
                <a:gd name="T16" fmla="*/ 46 w 51"/>
                <a:gd name="T17" fmla="*/ 14 h 48"/>
                <a:gd name="T18" fmla="*/ 46 w 51"/>
                <a:gd name="T19" fmla="*/ 14 h 48"/>
                <a:gd name="T20" fmla="*/ 37 w 51"/>
                <a:gd name="T21" fmla="*/ 10 h 48"/>
                <a:gd name="T22" fmla="*/ 31 w 51"/>
                <a:gd name="T23" fmla="*/ 4 h 48"/>
                <a:gd name="T24" fmla="*/ 31 w 51"/>
                <a:gd name="T25" fmla="*/ 10 h 48"/>
                <a:gd name="T26" fmla="*/ 34 w 51"/>
                <a:gd name="T27" fmla="*/ 13 h 48"/>
                <a:gd name="T28" fmla="*/ 42 w 51"/>
                <a:gd name="T29" fmla="*/ 16 h 48"/>
                <a:gd name="T30" fmla="*/ 42 w 51"/>
                <a:gd name="T31" fmla="*/ 16 h 48"/>
                <a:gd name="T32" fmla="*/ 42 w 51"/>
                <a:gd name="T33" fmla="*/ 16 h 48"/>
                <a:gd name="T34" fmla="*/ 44 w 51"/>
                <a:gd name="T35" fmla="*/ 23 h 48"/>
                <a:gd name="T36" fmla="*/ 40 w 51"/>
                <a:gd name="T37" fmla="*/ 30 h 48"/>
                <a:gd name="T38" fmla="*/ 39 w 51"/>
                <a:gd name="T39" fmla="*/ 37 h 48"/>
                <a:gd name="T40" fmla="*/ 39 w 51"/>
                <a:gd name="T41" fmla="*/ 37 h 48"/>
                <a:gd name="T42" fmla="*/ 39 w 51"/>
                <a:gd name="T43" fmla="*/ 39 h 48"/>
                <a:gd name="T44" fmla="*/ 33 w 51"/>
                <a:gd name="T45" fmla="*/ 42 h 48"/>
                <a:gd name="T46" fmla="*/ 31 w 51"/>
                <a:gd name="T47" fmla="*/ 41 h 48"/>
                <a:gd name="T48" fmla="*/ 31 w 51"/>
                <a:gd name="T49" fmla="*/ 46 h 48"/>
                <a:gd name="T50" fmla="*/ 25 w 51"/>
                <a:gd name="T51" fmla="*/ 44 h 48"/>
                <a:gd name="T52" fmla="*/ 25 w 51"/>
                <a:gd name="T53" fmla="*/ 44 h 48"/>
                <a:gd name="T54" fmla="*/ 31 w 51"/>
                <a:gd name="T55" fmla="*/ 46 h 48"/>
                <a:gd name="T56" fmla="*/ 31 w 51"/>
                <a:gd name="T57" fmla="*/ 41 h 48"/>
                <a:gd name="T58" fmla="*/ 25 w 51"/>
                <a:gd name="T59" fmla="*/ 40 h 48"/>
                <a:gd name="T60" fmla="*/ 25 w 51"/>
                <a:gd name="T61" fmla="*/ 40 h 48"/>
                <a:gd name="T62" fmla="*/ 25 w 51"/>
                <a:gd name="T63" fmla="*/ 5 h 48"/>
                <a:gd name="T64" fmla="*/ 25 w 51"/>
                <a:gd name="T65" fmla="*/ 5 h 48"/>
                <a:gd name="T66" fmla="*/ 25 w 51"/>
                <a:gd name="T67" fmla="*/ 5 h 48"/>
                <a:gd name="T68" fmla="*/ 25 w 51"/>
                <a:gd name="T69" fmla="*/ 0 h 48"/>
                <a:gd name="T70" fmla="*/ 30 w 51"/>
                <a:gd name="T71" fmla="*/ 2 h 48"/>
                <a:gd name="T72" fmla="*/ 31 w 51"/>
                <a:gd name="T73" fmla="*/ 4 h 48"/>
                <a:gd name="T74" fmla="*/ 31 w 51"/>
                <a:gd name="T75" fmla="*/ 10 h 48"/>
                <a:gd name="T76" fmla="*/ 29 w 51"/>
                <a:gd name="T77" fmla="*/ 7 h 48"/>
                <a:gd name="T78" fmla="*/ 25 w 51"/>
                <a:gd name="T79" fmla="*/ 5 h 48"/>
                <a:gd name="T80" fmla="*/ 25 w 51"/>
                <a:gd name="T81" fmla="*/ 5 h 48"/>
                <a:gd name="T82" fmla="*/ 25 w 51"/>
                <a:gd name="T83" fmla="*/ 40 h 48"/>
                <a:gd name="T84" fmla="*/ 25 w 51"/>
                <a:gd name="T85" fmla="*/ 40 h 48"/>
                <a:gd name="T86" fmla="*/ 25 w 51"/>
                <a:gd name="T87" fmla="*/ 44 h 48"/>
                <a:gd name="T88" fmla="*/ 21 w 51"/>
                <a:gd name="T89" fmla="*/ 2 h 48"/>
                <a:gd name="T90" fmla="*/ 14 w 51"/>
                <a:gd name="T91" fmla="*/ 10 h 48"/>
                <a:gd name="T92" fmla="*/ 5 w 51"/>
                <a:gd name="T93" fmla="*/ 14 h 48"/>
                <a:gd name="T94" fmla="*/ 1 w 51"/>
                <a:gd name="T95" fmla="*/ 22 h 48"/>
                <a:gd name="T96" fmla="*/ 2 w 51"/>
                <a:gd name="T97" fmla="*/ 23 h 48"/>
                <a:gd name="T98" fmla="*/ 8 w 51"/>
                <a:gd name="T99" fmla="*/ 31 h 48"/>
                <a:gd name="T100" fmla="*/ 8 w 51"/>
                <a:gd name="T101" fmla="*/ 41 h 48"/>
                <a:gd name="T102" fmla="*/ 14 w 51"/>
                <a:gd name="T103" fmla="*/ 47 h 48"/>
                <a:gd name="T104" fmla="*/ 16 w 51"/>
                <a:gd name="T105" fmla="*/ 47 h 48"/>
                <a:gd name="T106" fmla="*/ 25 w 51"/>
                <a:gd name="T107" fmla="*/ 44 h 48"/>
                <a:gd name="T108" fmla="*/ 25 w 51"/>
                <a:gd name="T109" fmla="*/ 40 h 48"/>
                <a:gd name="T110" fmla="*/ 18 w 51"/>
                <a:gd name="T111" fmla="*/ 42 h 48"/>
                <a:gd name="T112" fmla="*/ 25 w 51"/>
                <a:gd name="T113" fmla="*/ 40 h 48"/>
                <a:gd name="T114" fmla="*/ 25 w 51"/>
                <a:gd name="T115" fmla="*/ 5 h 48"/>
                <a:gd name="T116" fmla="*/ 24 w 51"/>
                <a:gd name="T117" fmla="*/ 5 h 48"/>
                <a:gd name="T118" fmla="*/ 25 w 51"/>
                <a:gd name="T119" fmla="*/ 5 h 48"/>
                <a:gd name="T120" fmla="*/ 25 w 51"/>
                <a:gd name="T121" fmla="*/ 0 h 48"/>
                <a:gd name="T122" fmla="*/ 22 w 51"/>
                <a:gd name="T123" fmla="*/ 1 h 48"/>
                <a:gd name="T124" fmla="*/ 21 w 51"/>
                <a:gd name="T125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" h="48">
                  <a:moveTo>
                    <a:pt x="31" y="46"/>
                  </a:moveTo>
                  <a:cubicBezTo>
                    <a:pt x="35" y="47"/>
                    <a:pt x="35" y="47"/>
                    <a:pt x="35" y="47"/>
                  </a:cubicBezTo>
                  <a:cubicBezTo>
                    <a:pt x="38" y="48"/>
                    <a:pt x="42" y="46"/>
                    <a:pt x="43" y="43"/>
                  </a:cubicBezTo>
                  <a:cubicBezTo>
                    <a:pt x="43" y="42"/>
                    <a:pt x="43" y="42"/>
                    <a:pt x="43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1" y="20"/>
                    <a:pt x="50" y="16"/>
                    <a:pt x="47" y="14"/>
                  </a:cubicBezTo>
                  <a:cubicBezTo>
                    <a:pt x="47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5" y="18"/>
                    <a:pt x="45" y="21"/>
                    <a:pt x="44" y="23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8"/>
                    <a:pt x="39" y="38"/>
                    <a:pt x="39" y="39"/>
                  </a:cubicBezTo>
                  <a:cubicBezTo>
                    <a:pt x="38" y="41"/>
                    <a:pt x="36" y="43"/>
                    <a:pt x="33" y="42"/>
                  </a:cubicBezTo>
                  <a:cubicBezTo>
                    <a:pt x="31" y="41"/>
                    <a:pt x="31" y="41"/>
                    <a:pt x="31" y="41"/>
                  </a:cubicBezTo>
                  <a:lnTo>
                    <a:pt x="31" y="46"/>
                  </a:lnTo>
                  <a:close/>
                  <a:moveTo>
                    <a:pt x="25" y="44"/>
                  </a:moveTo>
                  <a:cubicBezTo>
                    <a:pt x="25" y="44"/>
                    <a:pt x="25" y="44"/>
                    <a:pt x="25" y="44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30" y="2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8" y="5"/>
                    <a:pt x="26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lnTo>
                    <a:pt x="25" y="44"/>
                  </a:lnTo>
                  <a:close/>
                  <a:moveTo>
                    <a:pt x="21" y="2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5"/>
                    <a:pt x="0" y="18"/>
                    <a:pt x="1" y="22"/>
                  </a:cubicBezTo>
                  <a:cubicBezTo>
                    <a:pt x="2" y="22"/>
                    <a:pt x="2" y="23"/>
                    <a:pt x="2" y="23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5"/>
                    <a:pt x="11" y="47"/>
                    <a:pt x="14" y="47"/>
                  </a:cubicBezTo>
                  <a:cubicBezTo>
                    <a:pt x="15" y="47"/>
                    <a:pt x="15" y="47"/>
                    <a:pt x="16" y="47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4" y="0"/>
                    <a:pt x="23" y="1"/>
                    <a:pt x="22" y="1"/>
                  </a:cubicBezTo>
                  <a:cubicBezTo>
                    <a:pt x="21" y="2"/>
                    <a:pt x="21" y="2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3" name="ïṡḻïḍê"/>
            <p:cNvSpPr/>
            <p:nvPr/>
          </p:nvSpPr>
          <p:spPr bwMode="auto">
            <a:xfrm>
              <a:off x="5282459" y="3958307"/>
              <a:ext cx="312712" cy="260187"/>
            </a:xfrm>
            <a:custGeom>
              <a:avLst/>
              <a:gdLst>
                <a:gd name="T0" fmla="*/ 96 w 123"/>
                <a:gd name="T1" fmla="*/ 0 h 103"/>
                <a:gd name="T2" fmla="*/ 93 w 123"/>
                <a:gd name="T3" fmla="*/ 0 h 103"/>
                <a:gd name="T4" fmla="*/ 62 w 123"/>
                <a:gd name="T5" fmla="*/ 19 h 103"/>
                <a:gd name="T6" fmla="*/ 31 w 123"/>
                <a:gd name="T7" fmla="*/ 0 h 103"/>
                <a:gd name="T8" fmla="*/ 0 w 123"/>
                <a:gd name="T9" fmla="*/ 26 h 103"/>
                <a:gd name="T10" fmla="*/ 62 w 123"/>
                <a:gd name="T11" fmla="*/ 103 h 103"/>
                <a:gd name="T12" fmla="*/ 96 w 123"/>
                <a:gd name="T13" fmla="*/ 73 h 103"/>
                <a:gd name="T14" fmla="*/ 123 w 123"/>
                <a:gd name="T15" fmla="*/ 26 h 103"/>
                <a:gd name="T16" fmla="*/ 96 w 123"/>
                <a:gd name="T17" fmla="*/ 0 h 103"/>
                <a:gd name="T18" fmla="*/ 96 w 123"/>
                <a:gd name="T19" fmla="*/ 16 h 103"/>
                <a:gd name="T20" fmla="*/ 96 w 123"/>
                <a:gd name="T21" fmla="*/ 16 h 103"/>
                <a:gd name="T22" fmla="*/ 97 w 123"/>
                <a:gd name="T23" fmla="*/ 16 h 103"/>
                <a:gd name="T24" fmla="*/ 96 w 123"/>
                <a:gd name="T25" fmla="*/ 16 h 103"/>
                <a:gd name="T26" fmla="*/ 99 w 123"/>
                <a:gd name="T27" fmla="*/ 41 h 103"/>
                <a:gd name="T28" fmla="*/ 99 w 123"/>
                <a:gd name="T29" fmla="*/ 41 h 103"/>
                <a:gd name="T30" fmla="*/ 99 w 123"/>
                <a:gd name="T31" fmla="*/ 4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3" h="103">
                  <a:moveTo>
                    <a:pt x="96" y="0"/>
                  </a:moveTo>
                  <a:cubicBezTo>
                    <a:pt x="95" y="0"/>
                    <a:pt x="94" y="0"/>
                    <a:pt x="93" y="0"/>
                  </a:cubicBezTo>
                  <a:cubicBezTo>
                    <a:pt x="77" y="0"/>
                    <a:pt x="69" y="7"/>
                    <a:pt x="62" y="19"/>
                  </a:cubicBezTo>
                  <a:cubicBezTo>
                    <a:pt x="54" y="7"/>
                    <a:pt x="46" y="0"/>
                    <a:pt x="31" y="0"/>
                  </a:cubicBezTo>
                  <a:cubicBezTo>
                    <a:pt x="14" y="0"/>
                    <a:pt x="0" y="12"/>
                    <a:pt x="0" y="26"/>
                  </a:cubicBezTo>
                  <a:cubicBezTo>
                    <a:pt x="0" y="52"/>
                    <a:pt x="31" y="77"/>
                    <a:pt x="62" y="103"/>
                  </a:cubicBezTo>
                  <a:cubicBezTo>
                    <a:pt x="74" y="93"/>
                    <a:pt x="86" y="83"/>
                    <a:pt x="96" y="73"/>
                  </a:cubicBezTo>
                  <a:cubicBezTo>
                    <a:pt x="112" y="57"/>
                    <a:pt x="123" y="41"/>
                    <a:pt x="123" y="26"/>
                  </a:cubicBezTo>
                  <a:cubicBezTo>
                    <a:pt x="123" y="13"/>
                    <a:pt x="112" y="2"/>
                    <a:pt x="96" y="0"/>
                  </a:cubicBezTo>
                  <a:close/>
                  <a:moveTo>
                    <a:pt x="96" y="16"/>
                  </a:moveTo>
                  <a:cubicBezTo>
                    <a:pt x="96" y="16"/>
                    <a:pt x="96" y="16"/>
                    <a:pt x="96" y="16"/>
                  </a:cubicBezTo>
                  <a:cubicBezTo>
                    <a:pt x="96" y="16"/>
                    <a:pt x="97" y="16"/>
                    <a:pt x="97" y="16"/>
                  </a:cubicBezTo>
                  <a:cubicBezTo>
                    <a:pt x="96" y="16"/>
                    <a:pt x="96" y="16"/>
                    <a:pt x="96" y="16"/>
                  </a:cubicBezTo>
                  <a:close/>
                  <a:moveTo>
                    <a:pt x="99" y="41"/>
                  </a:moveTo>
                  <a:cubicBezTo>
                    <a:pt x="99" y="41"/>
                    <a:pt x="99" y="41"/>
                    <a:pt x="99" y="41"/>
                  </a:cubicBezTo>
                  <a:cubicBezTo>
                    <a:pt x="99" y="41"/>
                    <a:pt x="99" y="41"/>
                    <a:pt x="99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4" name="iSľîḑe"/>
            <p:cNvSpPr/>
            <p:nvPr/>
          </p:nvSpPr>
          <p:spPr bwMode="auto">
            <a:xfrm>
              <a:off x="4884240" y="2635388"/>
              <a:ext cx="179566" cy="243085"/>
            </a:xfrm>
            <a:custGeom>
              <a:avLst/>
              <a:gdLst>
                <a:gd name="T0" fmla="*/ 51 w 71"/>
                <a:gd name="T1" fmla="*/ 28 h 96"/>
                <a:gd name="T2" fmla="*/ 71 w 71"/>
                <a:gd name="T3" fmla="*/ 61 h 96"/>
                <a:gd name="T4" fmla="*/ 51 w 71"/>
                <a:gd name="T5" fmla="*/ 93 h 96"/>
                <a:gd name="T6" fmla="*/ 51 w 71"/>
                <a:gd name="T7" fmla="*/ 80 h 96"/>
                <a:gd name="T8" fmla="*/ 56 w 71"/>
                <a:gd name="T9" fmla="*/ 51 h 96"/>
                <a:gd name="T10" fmla="*/ 54 w 71"/>
                <a:gd name="T11" fmla="*/ 73 h 96"/>
                <a:gd name="T12" fmla="*/ 51 w 71"/>
                <a:gd name="T13" fmla="*/ 77 h 96"/>
                <a:gd name="T14" fmla="*/ 51 w 71"/>
                <a:gd name="T15" fmla="*/ 28 h 96"/>
                <a:gd name="T16" fmla="*/ 44 w 71"/>
                <a:gd name="T17" fmla="*/ 26 h 96"/>
                <a:gd name="T18" fmla="*/ 51 w 71"/>
                <a:gd name="T19" fmla="*/ 28 h 96"/>
                <a:gd name="T20" fmla="*/ 51 w 71"/>
                <a:gd name="T21" fmla="*/ 77 h 96"/>
                <a:gd name="T22" fmla="*/ 44 w 71"/>
                <a:gd name="T23" fmla="*/ 83 h 96"/>
                <a:gd name="T24" fmla="*/ 51 w 71"/>
                <a:gd name="T25" fmla="*/ 80 h 96"/>
                <a:gd name="T26" fmla="*/ 51 w 71"/>
                <a:gd name="T27" fmla="*/ 93 h 96"/>
                <a:gd name="T28" fmla="*/ 36 w 71"/>
                <a:gd name="T29" fmla="*/ 96 h 96"/>
                <a:gd name="T30" fmla="*/ 0 w 71"/>
                <a:gd name="T31" fmla="*/ 61 h 96"/>
                <a:gd name="T32" fmla="*/ 26 w 71"/>
                <a:gd name="T33" fmla="*/ 27 h 96"/>
                <a:gd name="T34" fmla="*/ 25 w 71"/>
                <a:gd name="T35" fmla="*/ 25 h 96"/>
                <a:gd name="T36" fmla="*/ 25 w 71"/>
                <a:gd name="T37" fmla="*/ 25 h 96"/>
                <a:gd name="T38" fmla="*/ 27 w 71"/>
                <a:gd name="T39" fmla="*/ 22 h 96"/>
                <a:gd name="T40" fmla="*/ 34 w 71"/>
                <a:gd name="T41" fmla="*/ 22 h 96"/>
                <a:gd name="T42" fmla="*/ 38 w 71"/>
                <a:gd name="T43" fmla="*/ 12 h 96"/>
                <a:gd name="T44" fmla="*/ 38 w 71"/>
                <a:gd name="T45" fmla="*/ 12 h 96"/>
                <a:gd name="T46" fmla="*/ 42 w 71"/>
                <a:gd name="T47" fmla="*/ 2 h 96"/>
                <a:gd name="T48" fmla="*/ 44 w 71"/>
                <a:gd name="T49" fmla="*/ 0 h 96"/>
                <a:gd name="T50" fmla="*/ 45 w 71"/>
                <a:gd name="T51" fmla="*/ 2 h 96"/>
                <a:gd name="T52" fmla="*/ 39 w 71"/>
                <a:gd name="T53" fmla="*/ 14 h 96"/>
                <a:gd name="T54" fmla="*/ 39 w 71"/>
                <a:gd name="T55" fmla="*/ 14 h 96"/>
                <a:gd name="T56" fmla="*/ 36 w 71"/>
                <a:gd name="T57" fmla="*/ 22 h 96"/>
                <a:gd name="T58" fmla="*/ 36 w 71"/>
                <a:gd name="T59" fmla="*/ 22 h 96"/>
                <a:gd name="T60" fmla="*/ 43 w 71"/>
                <a:gd name="T61" fmla="*/ 22 h 96"/>
                <a:gd name="T62" fmla="*/ 45 w 71"/>
                <a:gd name="T63" fmla="*/ 25 h 96"/>
                <a:gd name="T64" fmla="*/ 45 w 71"/>
                <a:gd name="T65" fmla="*/ 25 h 96"/>
                <a:gd name="T66" fmla="*/ 44 w 71"/>
                <a:gd name="T67" fmla="*/ 2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96">
                  <a:moveTo>
                    <a:pt x="51" y="28"/>
                  </a:moveTo>
                  <a:cubicBezTo>
                    <a:pt x="63" y="34"/>
                    <a:pt x="71" y="46"/>
                    <a:pt x="71" y="61"/>
                  </a:cubicBezTo>
                  <a:cubicBezTo>
                    <a:pt x="71" y="75"/>
                    <a:pt x="63" y="87"/>
                    <a:pt x="51" y="93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7" y="76"/>
                    <a:pt x="62" y="68"/>
                    <a:pt x="56" y="51"/>
                  </a:cubicBezTo>
                  <a:cubicBezTo>
                    <a:pt x="56" y="51"/>
                    <a:pt x="59" y="66"/>
                    <a:pt x="54" y="73"/>
                  </a:cubicBezTo>
                  <a:cubicBezTo>
                    <a:pt x="53" y="74"/>
                    <a:pt x="52" y="76"/>
                    <a:pt x="51" y="77"/>
                  </a:cubicBezTo>
                  <a:lnTo>
                    <a:pt x="51" y="28"/>
                  </a:lnTo>
                  <a:close/>
                  <a:moveTo>
                    <a:pt x="44" y="26"/>
                  </a:moveTo>
                  <a:cubicBezTo>
                    <a:pt x="47" y="27"/>
                    <a:pt x="49" y="27"/>
                    <a:pt x="51" y="28"/>
                  </a:cubicBezTo>
                  <a:cubicBezTo>
                    <a:pt x="51" y="77"/>
                    <a:pt x="51" y="77"/>
                    <a:pt x="51" y="77"/>
                  </a:cubicBezTo>
                  <a:cubicBezTo>
                    <a:pt x="47" y="81"/>
                    <a:pt x="44" y="83"/>
                    <a:pt x="44" y="83"/>
                  </a:cubicBezTo>
                  <a:cubicBezTo>
                    <a:pt x="44" y="83"/>
                    <a:pt x="47" y="82"/>
                    <a:pt x="51" y="80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46" y="95"/>
                    <a:pt x="41" y="96"/>
                    <a:pt x="36" y="96"/>
                  </a:cubicBezTo>
                  <a:cubicBezTo>
                    <a:pt x="16" y="96"/>
                    <a:pt x="0" y="80"/>
                    <a:pt x="0" y="61"/>
                  </a:cubicBezTo>
                  <a:cubicBezTo>
                    <a:pt x="0" y="45"/>
                    <a:pt x="11" y="31"/>
                    <a:pt x="26" y="27"/>
                  </a:cubicBezTo>
                  <a:cubicBezTo>
                    <a:pt x="25" y="26"/>
                    <a:pt x="25" y="25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5" y="23"/>
                    <a:pt x="26" y="22"/>
                    <a:pt x="27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2" y="17"/>
                    <a:pt x="35" y="15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40" y="10"/>
                    <a:pt x="43" y="7"/>
                    <a:pt x="42" y="2"/>
                  </a:cubicBezTo>
                  <a:cubicBezTo>
                    <a:pt x="42" y="1"/>
                    <a:pt x="43" y="1"/>
                    <a:pt x="44" y="0"/>
                  </a:cubicBezTo>
                  <a:cubicBezTo>
                    <a:pt x="44" y="0"/>
                    <a:pt x="45" y="1"/>
                    <a:pt x="45" y="2"/>
                  </a:cubicBezTo>
                  <a:cubicBezTo>
                    <a:pt x="46" y="8"/>
                    <a:pt x="42" y="11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7" y="16"/>
                    <a:pt x="35" y="18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4" y="22"/>
                    <a:pt x="45" y="23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4" y="26"/>
                    <a:pt x="4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5" name="ïś1íḍe"/>
            <p:cNvSpPr/>
            <p:nvPr/>
          </p:nvSpPr>
          <p:spPr bwMode="auto">
            <a:xfrm>
              <a:off x="7637573" y="2121123"/>
              <a:ext cx="157578" cy="177123"/>
            </a:xfrm>
            <a:custGeom>
              <a:avLst/>
              <a:gdLst>
                <a:gd name="T0" fmla="*/ 3 w 62"/>
                <a:gd name="T1" fmla="*/ 37 h 70"/>
                <a:gd name="T2" fmla="*/ 3 w 62"/>
                <a:gd name="T3" fmla="*/ 25 h 70"/>
                <a:gd name="T4" fmla="*/ 25 w 62"/>
                <a:gd name="T5" fmla="*/ 3 h 70"/>
                <a:gd name="T6" fmla="*/ 37 w 62"/>
                <a:gd name="T7" fmla="*/ 3 h 70"/>
                <a:gd name="T8" fmla="*/ 59 w 62"/>
                <a:gd name="T9" fmla="*/ 25 h 70"/>
                <a:gd name="T10" fmla="*/ 59 w 62"/>
                <a:gd name="T11" fmla="*/ 37 h 70"/>
                <a:gd name="T12" fmla="*/ 57 w 62"/>
                <a:gd name="T13" fmla="*/ 37 h 70"/>
                <a:gd name="T14" fmla="*/ 57 w 62"/>
                <a:gd name="T15" fmla="*/ 58 h 70"/>
                <a:gd name="T16" fmla="*/ 42 w 62"/>
                <a:gd name="T17" fmla="*/ 70 h 70"/>
                <a:gd name="T18" fmla="*/ 38 w 62"/>
                <a:gd name="T19" fmla="*/ 70 h 70"/>
                <a:gd name="T20" fmla="*/ 38 w 62"/>
                <a:gd name="T21" fmla="*/ 52 h 70"/>
                <a:gd name="T22" fmla="*/ 35 w 62"/>
                <a:gd name="T23" fmla="*/ 49 h 70"/>
                <a:gd name="T24" fmla="*/ 27 w 62"/>
                <a:gd name="T25" fmla="*/ 49 h 70"/>
                <a:gd name="T26" fmla="*/ 24 w 62"/>
                <a:gd name="T27" fmla="*/ 52 h 70"/>
                <a:gd name="T28" fmla="*/ 24 w 62"/>
                <a:gd name="T29" fmla="*/ 70 h 70"/>
                <a:gd name="T30" fmla="*/ 21 w 62"/>
                <a:gd name="T31" fmla="*/ 70 h 70"/>
                <a:gd name="T32" fmla="*/ 5 w 62"/>
                <a:gd name="T33" fmla="*/ 58 h 70"/>
                <a:gd name="T34" fmla="*/ 5 w 62"/>
                <a:gd name="T35" fmla="*/ 37 h 70"/>
                <a:gd name="T36" fmla="*/ 3 w 62"/>
                <a:gd name="T37" fmla="*/ 3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70">
                  <a:moveTo>
                    <a:pt x="3" y="37"/>
                  </a:moveTo>
                  <a:cubicBezTo>
                    <a:pt x="0" y="34"/>
                    <a:pt x="0" y="28"/>
                    <a:pt x="3" y="25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8" y="0"/>
                    <a:pt x="34" y="0"/>
                    <a:pt x="37" y="3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62" y="28"/>
                    <a:pt x="62" y="34"/>
                    <a:pt x="59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7" y="66"/>
                    <a:pt x="51" y="70"/>
                    <a:pt x="42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1"/>
                    <a:pt x="36" y="49"/>
                    <a:pt x="35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6" y="49"/>
                    <a:pt x="24" y="51"/>
                    <a:pt x="24" y="52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13" y="70"/>
                    <a:pt x="5" y="66"/>
                    <a:pt x="5" y="58"/>
                  </a:cubicBezTo>
                  <a:cubicBezTo>
                    <a:pt x="5" y="37"/>
                    <a:pt x="5" y="37"/>
                    <a:pt x="5" y="37"/>
                  </a:cubicBezTo>
                  <a:lnTo>
                    <a:pt x="3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6" name="íṡļîďe"/>
            <p:cNvSpPr/>
            <p:nvPr/>
          </p:nvSpPr>
          <p:spPr bwMode="auto">
            <a:xfrm>
              <a:off x="6737304" y="1702138"/>
              <a:ext cx="144141" cy="225984"/>
            </a:xfrm>
            <a:custGeom>
              <a:avLst/>
              <a:gdLst>
                <a:gd name="T0" fmla="*/ 26 w 57"/>
                <a:gd name="T1" fmla="*/ 36 h 89"/>
                <a:gd name="T2" fmla="*/ 43 w 57"/>
                <a:gd name="T3" fmla="*/ 36 h 89"/>
                <a:gd name="T4" fmla="*/ 44 w 57"/>
                <a:gd name="T5" fmla="*/ 36 h 89"/>
                <a:gd name="T6" fmla="*/ 50 w 57"/>
                <a:gd name="T7" fmla="*/ 23 h 89"/>
                <a:gd name="T8" fmla="*/ 45 w 57"/>
                <a:gd name="T9" fmla="*/ 11 h 89"/>
                <a:gd name="T10" fmla="*/ 43 w 57"/>
                <a:gd name="T11" fmla="*/ 9 h 89"/>
                <a:gd name="T12" fmla="*/ 30 w 57"/>
                <a:gd name="T13" fmla="*/ 8 h 89"/>
                <a:gd name="T14" fmla="*/ 26 w 57"/>
                <a:gd name="T15" fmla="*/ 10 h 89"/>
                <a:gd name="T16" fmla="*/ 26 w 57"/>
                <a:gd name="T17" fmla="*/ 3 h 89"/>
                <a:gd name="T18" fmla="*/ 28 w 57"/>
                <a:gd name="T19" fmla="*/ 2 h 89"/>
                <a:gd name="T20" fmla="*/ 46 w 57"/>
                <a:gd name="T21" fmla="*/ 4 h 89"/>
                <a:gd name="T22" fmla="*/ 50 w 57"/>
                <a:gd name="T23" fmla="*/ 6 h 89"/>
                <a:gd name="T24" fmla="*/ 56 w 57"/>
                <a:gd name="T25" fmla="*/ 24 h 89"/>
                <a:gd name="T26" fmla="*/ 50 w 57"/>
                <a:gd name="T27" fmla="*/ 39 h 89"/>
                <a:gd name="T28" fmla="*/ 52 w 57"/>
                <a:gd name="T29" fmla="*/ 45 h 89"/>
                <a:gd name="T30" fmla="*/ 52 w 57"/>
                <a:gd name="T31" fmla="*/ 80 h 89"/>
                <a:gd name="T32" fmla="*/ 44 w 57"/>
                <a:gd name="T33" fmla="*/ 89 h 89"/>
                <a:gd name="T34" fmla="*/ 26 w 57"/>
                <a:gd name="T35" fmla="*/ 89 h 89"/>
                <a:gd name="T36" fmla="*/ 26 w 57"/>
                <a:gd name="T37" fmla="*/ 73 h 89"/>
                <a:gd name="T38" fmla="*/ 28 w 57"/>
                <a:gd name="T39" fmla="*/ 73 h 89"/>
                <a:gd name="T40" fmla="*/ 29 w 57"/>
                <a:gd name="T41" fmla="*/ 72 h 89"/>
                <a:gd name="T42" fmla="*/ 29 w 57"/>
                <a:gd name="T43" fmla="*/ 64 h 89"/>
                <a:gd name="T44" fmla="*/ 31 w 57"/>
                <a:gd name="T45" fmla="*/ 59 h 89"/>
                <a:gd name="T46" fmla="*/ 26 w 57"/>
                <a:gd name="T47" fmla="*/ 53 h 89"/>
                <a:gd name="T48" fmla="*/ 26 w 57"/>
                <a:gd name="T49" fmla="*/ 36 h 89"/>
                <a:gd name="T50" fmla="*/ 7 w 57"/>
                <a:gd name="T51" fmla="*/ 36 h 89"/>
                <a:gd name="T52" fmla="*/ 26 w 57"/>
                <a:gd name="T53" fmla="*/ 36 h 89"/>
                <a:gd name="T54" fmla="*/ 26 w 57"/>
                <a:gd name="T55" fmla="*/ 53 h 89"/>
                <a:gd name="T56" fmla="*/ 20 w 57"/>
                <a:gd name="T57" fmla="*/ 59 h 89"/>
                <a:gd name="T58" fmla="*/ 23 w 57"/>
                <a:gd name="T59" fmla="*/ 64 h 89"/>
                <a:gd name="T60" fmla="*/ 23 w 57"/>
                <a:gd name="T61" fmla="*/ 72 h 89"/>
                <a:gd name="T62" fmla="*/ 24 w 57"/>
                <a:gd name="T63" fmla="*/ 73 h 89"/>
                <a:gd name="T64" fmla="*/ 26 w 57"/>
                <a:gd name="T65" fmla="*/ 73 h 89"/>
                <a:gd name="T66" fmla="*/ 26 w 57"/>
                <a:gd name="T67" fmla="*/ 89 h 89"/>
                <a:gd name="T68" fmla="*/ 7 w 57"/>
                <a:gd name="T69" fmla="*/ 89 h 89"/>
                <a:gd name="T70" fmla="*/ 0 w 57"/>
                <a:gd name="T71" fmla="*/ 80 h 89"/>
                <a:gd name="T72" fmla="*/ 0 w 57"/>
                <a:gd name="T73" fmla="*/ 45 h 89"/>
                <a:gd name="T74" fmla="*/ 7 w 57"/>
                <a:gd name="T75" fmla="*/ 36 h 89"/>
                <a:gd name="T76" fmla="*/ 26 w 57"/>
                <a:gd name="T77" fmla="*/ 10 h 89"/>
                <a:gd name="T78" fmla="*/ 19 w 57"/>
                <a:gd name="T79" fmla="*/ 17 h 89"/>
                <a:gd name="T80" fmla="*/ 18 w 57"/>
                <a:gd name="T81" fmla="*/ 19 h 89"/>
                <a:gd name="T82" fmla="*/ 14 w 57"/>
                <a:gd name="T83" fmla="*/ 20 h 89"/>
                <a:gd name="T84" fmla="*/ 13 w 57"/>
                <a:gd name="T85" fmla="*/ 16 h 89"/>
                <a:gd name="T86" fmla="*/ 14 w 57"/>
                <a:gd name="T87" fmla="*/ 13 h 89"/>
                <a:gd name="T88" fmla="*/ 26 w 57"/>
                <a:gd name="T89" fmla="*/ 3 h 89"/>
                <a:gd name="T90" fmla="*/ 26 w 57"/>
                <a:gd name="T91" fmla="*/ 1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7" h="89">
                  <a:moveTo>
                    <a:pt x="26" y="36"/>
                  </a:moveTo>
                  <a:cubicBezTo>
                    <a:pt x="43" y="36"/>
                    <a:pt x="43" y="36"/>
                    <a:pt x="43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7" y="32"/>
                    <a:pt x="49" y="28"/>
                    <a:pt x="50" y="23"/>
                  </a:cubicBezTo>
                  <a:cubicBezTo>
                    <a:pt x="50" y="19"/>
                    <a:pt x="49" y="15"/>
                    <a:pt x="45" y="11"/>
                  </a:cubicBezTo>
                  <a:cubicBezTo>
                    <a:pt x="45" y="10"/>
                    <a:pt x="44" y="10"/>
                    <a:pt x="43" y="9"/>
                  </a:cubicBezTo>
                  <a:cubicBezTo>
                    <a:pt x="39" y="7"/>
                    <a:pt x="34" y="6"/>
                    <a:pt x="30" y="8"/>
                  </a:cubicBezTo>
                  <a:cubicBezTo>
                    <a:pt x="29" y="8"/>
                    <a:pt x="27" y="9"/>
                    <a:pt x="26" y="10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7" y="2"/>
                    <a:pt x="27" y="2"/>
                    <a:pt x="28" y="2"/>
                  </a:cubicBezTo>
                  <a:cubicBezTo>
                    <a:pt x="34" y="0"/>
                    <a:pt x="40" y="0"/>
                    <a:pt x="46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5" y="12"/>
                    <a:pt x="57" y="18"/>
                    <a:pt x="56" y="24"/>
                  </a:cubicBezTo>
                  <a:cubicBezTo>
                    <a:pt x="56" y="29"/>
                    <a:pt x="53" y="34"/>
                    <a:pt x="50" y="39"/>
                  </a:cubicBezTo>
                  <a:cubicBezTo>
                    <a:pt x="51" y="40"/>
                    <a:pt x="52" y="43"/>
                    <a:pt x="52" y="45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52" y="85"/>
                    <a:pt x="49" y="89"/>
                    <a:pt x="44" y="89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8" y="73"/>
                    <a:pt x="28" y="73"/>
                    <a:pt x="28" y="73"/>
                  </a:cubicBezTo>
                  <a:cubicBezTo>
                    <a:pt x="28" y="73"/>
                    <a:pt x="29" y="72"/>
                    <a:pt x="29" y="72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30" y="63"/>
                    <a:pt x="31" y="61"/>
                    <a:pt x="31" y="59"/>
                  </a:cubicBezTo>
                  <a:cubicBezTo>
                    <a:pt x="31" y="56"/>
                    <a:pt x="29" y="53"/>
                    <a:pt x="26" y="53"/>
                  </a:cubicBezTo>
                  <a:lnTo>
                    <a:pt x="26" y="36"/>
                  </a:lnTo>
                  <a:close/>
                  <a:moveTo>
                    <a:pt x="7" y="36"/>
                  </a:moveTo>
                  <a:cubicBezTo>
                    <a:pt x="26" y="36"/>
                    <a:pt x="26" y="36"/>
                    <a:pt x="26" y="3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3" y="53"/>
                    <a:pt x="20" y="56"/>
                    <a:pt x="20" y="59"/>
                  </a:cubicBezTo>
                  <a:cubicBezTo>
                    <a:pt x="20" y="61"/>
                    <a:pt x="21" y="63"/>
                    <a:pt x="23" y="64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23" y="72"/>
                    <a:pt x="23" y="73"/>
                    <a:pt x="24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3" y="89"/>
                    <a:pt x="0" y="85"/>
                    <a:pt x="0" y="8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0"/>
                    <a:pt x="3" y="36"/>
                    <a:pt x="7" y="36"/>
                  </a:cubicBezTo>
                  <a:close/>
                  <a:moveTo>
                    <a:pt x="26" y="10"/>
                  </a:moveTo>
                  <a:cubicBezTo>
                    <a:pt x="24" y="12"/>
                    <a:pt x="21" y="14"/>
                    <a:pt x="19" y="17"/>
                  </a:cubicBezTo>
                  <a:cubicBezTo>
                    <a:pt x="19" y="18"/>
                    <a:pt x="19" y="18"/>
                    <a:pt x="18" y="19"/>
                  </a:cubicBezTo>
                  <a:cubicBezTo>
                    <a:pt x="17" y="21"/>
                    <a:pt x="15" y="21"/>
                    <a:pt x="14" y="20"/>
                  </a:cubicBezTo>
                  <a:cubicBezTo>
                    <a:pt x="12" y="19"/>
                    <a:pt x="12" y="17"/>
                    <a:pt x="13" y="16"/>
                  </a:cubicBezTo>
                  <a:cubicBezTo>
                    <a:pt x="13" y="15"/>
                    <a:pt x="14" y="14"/>
                    <a:pt x="14" y="13"/>
                  </a:cubicBezTo>
                  <a:cubicBezTo>
                    <a:pt x="17" y="9"/>
                    <a:pt x="21" y="5"/>
                    <a:pt x="26" y="3"/>
                  </a:cubicBezTo>
                  <a:lnTo>
                    <a:pt x="26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7" name="isľîďe"/>
            <p:cNvSpPr/>
            <p:nvPr/>
          </p:nvSpPr>
          <p:spPr bwMode="auto">
            <a:xfrm>
              <a:off x="4797511" y="2305574"/>
              <a:ext cx="152692" cy="152692"/>
            </a:xfrm>
            <a:custGeom>
              <a:avLst/>
              <a:gdLst>
                <a:gd name="T0" fmla="*/ 9 w 60"/>
                <a:gd name="T1" fmla="*/ 54 h 60"/>
                <a:gd name="T2" fmla="*/ 9 w 60"/>
                <a:gd name="T3" fmla="*/ 54 h 60"/>
                <a:gd name="T4" fmla="*/ 9 w 60"/>
                <a:gd name="T5" fmla="*/ 54 h 60"/>
                <a:gd name="T6" fmla="*/ 1 w 60"/>
                <a:gd name="T7" fmla="*/ 38 h 60"/>
                <a:gd name="T8" fmla="*/ 6 w 60"/>
                <a:gd name="T9" fmla="*/ 21 h 60"/>
                <a:gd name="T10" fmla="*/ 6 w 60"/>
                <a:gd name="T11" fmla="*/ 21 h 60"/>
                <a:gd name="T12" fmla="*/ 6 w 60"/>
                <a:gd name="T13" fmla="*/ 21 h 60"/>
                <a:gd name="T14" fmla="*/ 23 w 60"/>
                <a:gd name="T15" fmla="*/ 1 h 60"/>
                <a:gd name="T16" fmla="*/ 26 w 60"/>
                <a:gd name="T17" fmla="*/ 1 h 60"/>
                <a:gd name="T18" fmla="*/ 26 w 60"/>
                <a:gd name="T19" fmla="*/ 1 h 60"/>
                <a:gd name="T20" fmla="*/ 33 w 60"/>
                <a:gd name="T21" fmla="*/ 7 h 60"/>
                <a:gd name="T22" fmla="*/ 33 w 60"/>
                <a:gd name="T23" fmla="*/ 9 h 60"/>
                <a:gd name="T24" fmla="*/ 33 w 60"/>
                <a:gd name="T25" fmla="*/ 9 h 60"/>
                <a:gd name="T26" fmla="*/ 33 w 60"/>
                <a:gd name="T27" fmla="*/ 9 h 60"/>
                <a:gd name="T28" fmla="*/ 22 w 60"/>
                <a:gd name="T29" fmla="*/ 22 h 60"/>
                <a:gd name="T30" fmla="*/ 22 w 60"/>
                <a:gd name="T31" fmla="*/ 22 h 60"/>
                <a:gd name="T32" fmla="*/ 17 w 60"/>
                <a:gd name="T33" fmla="*/ 28 h 60"/>
                <a:gd name="T34" fmla="*/ 17 w 60"/>
                <a:gd name="T35" fmla="*/ 28 h 60"/>
                <a:gd name="T36" fmla="*/ 17 w 60"/>
                <a:gd name="T37" fmla="*/ 28 h 60"/>
                <a:gd name="T38" fmla="*/ 17 w 60"/>
                <a:gd name="T39" fmla="*/ 28 h 60"/>
                <a:gd name="T40" fmla="*/ 15 w 60"/>
                <a:gd name="T41" fmla="*/ 36 h 60"/>
                <a:gd name="T42" fmla="*/ 18 w 60"/>
                <a:gd name="T43" fmla="*/ 43 h 60"/>
                <a:gd name="T44" fmla="*/ 18 w 60"/>
                <a:gd name="T45" fmla="*/ 43 h 60"/>
                <a:gd name="T46" fmla="*/ 18 w 60"/>
                <a:gd name="T47" fmla="*/ 43 h 60"/>
                <a:gd name="T48" fmla="*/ 18 w 60"/>
                <a:gd name="T49" fmla="*/ 43 h 60"/>
                <a:gd name="T50" fmla="*/ 18 w 60"/>
                <a:gd name="T51" fmla="*/ 43 h 60"/>
                <a:gd name="T52" fmla="*/ 26 w 60"/>
                <a:gd name="T53" fmla="*/ 46 h 60"/>
                <a:gd name="T54" fmla="*/ 33 w 60"/>
                <a:gd name="T55" fmla="*/ 42 h 60"/>
                <a:gd name="T56" fmla="*/ 33 w 60"/>
                <a:gd name="T57" fmla="*/ 42 h 60"/>
                <a:gd name="T58" fmla="*/ 33 w 60"/>
                <a:gd name="T59" fmla="*/ 42 h 60"/>
                <a:gd name="T60" fmla="*/ 33 w 60"/>
                <a:gd name="T61" fmla="*/ 42 h 60"/>
                <a:gd name="T62" fmla="*/ 39 w 60"/>
                <a:gd name="T63" fmla="*/ 36 h 60"/>
                <a:gd name="T64" fmla="*/ 39 w 60"/>
                <a:gd name="T65" fmla="*/ 36 h 60"/>
                <a:gd name="T66" fmla="*/ 49 w 60"/>
                <a:gd name="T67" fmla="*/ 23 h 60"/>
                <a:gd name="T68" fmla="*/ 49 w 60"/>
                <a:gd name="T69" fmla="*/ 23 h 60"/>
                <a:gd name="T70" fmla="*/ 52 w 60"/>
                <a:gd name="T71" fmla="*/ 23 h 60"/>
                <a:gd name="T72" fmla="*/ 52 w 60"/>
                <a:gd name="T73" fmla="*/ 23 h 60"/>
                <a:gd name="T74" fmla="*/ 59 w 60"/>
                <a:gd name="T75" fmla="*/ 29 h 60"/>
                <a:gd name="T76" fmla="*/ 59 w 60"/>
                <a:gd name="T77" fmla="*/ 32 h 60"/>
                <a:gd name="T78" fmla="*/ 59 w 60"/>
                <a:gd name="T79" fmla="*/ 32 h 60"/>
                <a:gd name="T80" fmla="*/ 42 w 60"/>
                <a:gd name="T81" fmla="*/ 52 h 60"/>
                <a:gd name="T82" fmla="*/ 42 w 60"/>
                <a:gd name="T83" fmla="*/ 52 h 60"/>
                <a:gd name="T84" fmla="*/ 42 w 60"/>
                <a:gd name="T85" fmla="*/ 52 h 60"/>
                <a:gd name="T86" fmla="*/ 26 w 60"/>
                <a:gd name="T87" fmla="*/ 60 h 60"/>
                <a:gd name="T88" fmla="*/ 9 w 60"/>
                <a:gd name="T89" fmla="*/ 54 h 60"/>
                <a:gd name="T90" fmla="*/ 9 w 60"/>
                <a:gd name="T91" fmla="*/ 5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0" h="60">
                  <a:moveTo>
                    <a:pt x="9" y="54"/>
                  </a:moveTo>
                  <a:cubicBezTo>
                    <a:pt x="9" y="54"/>
                    <a:pt x="9" y="54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4" y="50"/>
                    <a:pt x="1" y="44"/>
                    <a:pt x="1" y="38"/>
                  </a:cubicBezTo>
                  <a:cubicBezTo>
                    <a:pt x="0" y="32"/>
                    <a:pt x="2" y="26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4" y="0"/>
                    <a:pt x="25" y="0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4" y="8"/>
                    <a:pt x="34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5" y="30"/>
                    <a:pt x="15" y="33"/>
                    <a:pt x="15" y="36"/>
                  </a:cubicBezTo>
                  <a:cubicBezTo>
                    <a:pt x="15" y="39"/>
                    <a:pt x="16" y="41"/>
                    <a:pt x="18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21" y="45"/>
                    <a:pt x="23" y="46"/>
                    <a:pt x="26" y="46"/>
                  </a:cubicBezTo>
                  <a:cubicBezTo>
                    <a:pt x="29" y="45"/>
                    <a:pt x="32" y="44"/>
                    <a:pt x="33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0" y="23"/>
                    <a:pt x="51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60" y="30"/>
                    <a:pt x="60" y="31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38" y="57"/>
                    <a:pt x="32" y="59"/>
                    <a:pt x="26" y="60"/>
                  </a:cubicBezTo>
                  <a:cubicBezTo>
                    <a:pt x="20" y="60"/>
                    <a:pt x="14" y="58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8" name="iṩ1iḍè"/>
            <p:cNvSpPr/>
            <p:nvPr/>
          </p:nvSpPr>
          <p:spPr bwMode="auto">
            <a:xfrm>
              <a:off x="4797511" y="2310461"/>
              <a:ext cx="147806" cy="150249"/>
            </a:xfrm>
            <a:custGeom>
              <a:avLst/>
              <a:gdLst>
                <a:gd name="T0" fmla="*/ 10 w 58"/>
                <a:gd name="T1" fmla="*/ 51 h 59"/>
                <a:gd name="T2" fmla="*/ 10 w 58"/>
                <a:gd name="T3" fmla="*/ 51 h 59"/>
                <a:gd name="T4" fmla="*/ 8 w 58"/>
                <a:gd name="T5" fmla="*/ 20 h 59"/>
                <a:gd name="T6" fmla="*/ 25 w 58"/>
                <a:gd name="T7" fmla="*/ 0 h 59"/>
                <a:gd name="T8" fmla="*/ 32 w 58"/>
                <a:gd name="T9" fmla="*/ 6 h 59"/>
                <a:gd name="T10" fmla="*/ 32 w 58"/>
                <a:gd name="T11" fmla="*/ 6 h 59"/>
                <a:gd name="T12" fmla="*/ 21 w 58"/>
                <a:gd name="T13" fmla="*/ 19 h 59"/>
                <a:gd name="T14" fmla="*/ 16 w 58"/>
                <a:gd name="T15" fmla="*/ 25 h 59"/>
                <a:gd name="T16" fmla="*/ 17 w 58"/>
                <a:gd name="T17" fmla="*/ 42 h 59"/>
                <a:gd name="T18" fmla="*/ 17 w 58"/>
                <a:gd name="T19" fmla="*/ 42 h 59"/>
                <a:gd name="T20" fmla="*/ 35 w 58"/>
                <a:gd name="T21" fmla="*/ 41 h 59"/>
                <a:gd name="T22" fmla="*/ 40 w 58"/>
                <a:gd name="T23" fmla="*/ 35 h 59"/>
                <a:gd name="T24" fmla="*/ 51 w 58"/>
                <a:gd name="T25" fmla="*/ 22 h 59"/>
                <a:gd name="T26" fmla="*/ 51 w 58"/>
                <a:gd name="T27" fmla="*/ 22 h 59"/>
                <a:gd name="T28" fmla="*/ 58 w 58"/>
                <a:gd name="T29" fmla="*/ 29 h 59"/>
                <a:gd name="T30" fmla="*/ 41 w 58"/>
                <a:gd name="T31" fmla="*/ 49 h 59"/>
                <a:gd name="T32" fmla="*/ 10 w 58"/>
                <a:gd name="T33" fmla="*/ 5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" h="59">
                  <a:moveTo>
                    <a:pt x="10" y="51"/>
                  </a:moveTo>
                  <a:cubicBezTo>
                    <a:pt x="10" y="51"/>
                    <a:pt x="10" y="51"/>
                    <a:pt x="10" y="51"/>
                  </a:cubicBezTo>
                  <a:cubicBezTo>
                    <a:pt x="1" y="43"/>
                    <a:pt x="0" y="29"/>
                    <a:pt x="8" y="2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2" y="30"/>
                    <a:pt x="12" y="38"/>
                    <a:pt x="17" y="42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22" y="47"/>
                    <a:pt x="30" y="46"/>
                    <a:pt x="35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33" y="58"/>
                    <a:pt x="19" y="59"/>
                    <a:pt x="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9" name="iSḷïḓê"/>
            <p:cNvSpPr/>
            <p:nvPr/>
          </p:nvSpPr>
          <p:spPr bwMode="auto">
            <a:xfrm>
              <a:off x="4841487" y="2310461"/>
              <a:ext cx="103831" cy="96501"/>
            </a:xfrm>
            <a:custGeom>
              <a:avLst/>
              <a:gdLst>
                <a:gd name="T0" fmla="*/ 0 w 85"/>
                <a:gd name="T1" fmla="*/ 19 h 79"/>
                <a:gd name="T2" fmla="*/ 16 w 85"/>
                <a:gd name="T3" fmla="*/ 0 h 79"/>
                <a:gd name="T4" fmla="*/ 31 w 85"/>
                <a:gd name="T5" fmla="*/ 13 h 79"/>
                <a:gd name="T6" fmla="*/ 31 w 85"/>
                <a:gd name="T7" fmla="*/ 13 h 79"/>
                <a:gd name="T8" fmla="*/ 14 w 85"/>
                <a:gd name="T9" fmla="*/ 31 h 79"/>
                <a:gd name="T10" fmla="*/ 0 w 85"/>
                <a:gd name="T11" fmla="*/ 19 h 79"/>
                <a:gd name="T12" fmla="*/ 0 w 85"/>
                <a:gd name="T13" fmla="*/ 19 h 79"/>
                <a:gd name="T14" fmla="*/ 54 w 85"/>
                <a:gd name="T15" fmla="*/ 65 h 79"/>
                <a:gd name="T16" fmla="*/ 70 w 85"/>
                <a:gd name="T17" fmla="*/ 46 h 79"/>
                <a:gd name="T18" fmla="*/ 70 w 85"/>
                <a:gd name="T19" fmla="*/ 46 h 79"/>
                <a:gd name="T20" fmla="*/ 85 w 85"/>
                <a:gd name="T21" fmla="*/ 60 h 79"/>
                <a:gd name="T22" fmla="*/ 68 w 85"/>
                <a:gd name="T23" fmla="*/ 79 h 79"/>
                <a:gd name="T24" fmla="*/ 54 w 85"/>
                <a:gd name="T25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79">
                  <a:moveTo>
                    <a:pt x="0" y="19"/>
                  </a:moveTo>
                  <a:lnTo>
                    <a:pt x="16" y="0"/>
                  </a:lnTo>
                  <a:lnTo>
                    <a:pt x="31" y="13"/>
                  </a:lnTo>
                  <a:lnTo>
                    <a:pt x="31" y="13"/>
                  </a:lnTo>
                  <a:lnTo>
                    <a:pt x="14" y="31"/>
                  </a:lnTo>
                  <a:lnTo>
                    <a:pt x="0" y="19"/>
                  </a:lnTo>
                  <a:lnTo>
                    <a:pt x="0" y="19"/>
                  </a:lnTo>
                  <a:close/>
                  <a:moveTo>
                    <a:pt x="54" y="65"/>
                  </a:moveTo>
                  <a:lnTo>
                    <a:pt x="70" y="46"/>
                  </a:lnTo>
                  <a:lnTo>
                    <a:pt x="70" y="46"/>
                  </a:lnTo>
                  <a:lnTo>
                    <a:pt x="85" y="60"/>
                  </a:lnTo>
                  <a:lnTo>
                    <a:pt x="68" y="79"/>
                  </a:lnTo>
                  <a:lnTo>
                    <a:pt x="54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0" name="ïşliḑê"/>
            <p:cNvSpPr/>
            <p:nvPr/>
          </p:nvSpPr>
          <p:spPr bwMode="auto">
            <a:xfrm>
              <a:off x="6990161" y="4282013"/>
              <a:ext cx="124596" cy="157578"/>
            </a:xfrm>
            <a:custGeom>
              <a:avLst/>
              <a:gdLst>
                <a:gd name="T0" fmla="*/ 25 w 49"/>
                <a:gd name="T1" fmla="*/ 0 h 62"/>
                <a:gd name="T2" fmla="*/ 25 w 49"/>
                <a:gd name="T3" fmla="*/ 0 h 62"/>
                <a:gd name="T4" fmla="*/ 25 w 49"/>
                <a:gd name="T5" fmla="*/ 0 h 62"/>
                <a:gd name="T6" fmla="*/ 37 w 49"/>
                <a:gd name="T7" fmla="*/ 5 h 62"/>
                <a:gd name="T8" fmla="*/ 43 w 49"/>
                <a:gd name="T9" fmla="*/ 17 h 62"/>
                <a:gd name="T10" fmla="*/ 43 w 49"/>
                <a:gd name="T11" fmla="*/ 17 h 62"/>
                <a:gd name="T12" fmla="*/ 43 w 49"/>
                <a:gd name="T13" fmla="*/ 17 h 62"/>
                <a:gd name="T14" fmla="*/ 43 w 49"/>
                <a:gd name="T15" fmla="*/ 17 h 62"/>
                <a:gd name="T16" fmla="*/ 43 w 49"/>
                <a:gd name="T17" fmla="*/ 17 h 62"/>
                <a:gd name="T18" fmla="*/ 37 w 49"/>
                <a:gd name="T19" fmla="*/ 30 h 62"/>
                <a:gd name="T20" fmla="*/ 34 w 49"/>
                <a:gd name="T21" fmla="*/ 32 h 62"/>
                <a:gd name="T22" fmla="*/ 35 w 49"/>
                <a:gd name="T23" fmla="*/ 32 h 62"/>
                <a:gd name="T24" fmla="*/ 49 w 49"/>
                <a:gd name="T25" fmla="*/ 47 h 62"/>
                <a:gd name="T26" fmla="*/ 49 w 49"/>
                <a:gd name="T27" fmla="*/ 62 h 62"/>
                <a:gd name="T28" fmla="*/ 0 w 49"/>
                <a:gd name="T29" fmla="*/ 62 h 62"/>
                <a:gd name="T30" fmla="*/ 0 w 49"/>
                <a:gd name="T31" fmla="*/ 47 h 62"/>
                <a:gd name="T32" fmla="*/ 15 w 49"/>
                <a:gd name="T33" fmla="*/ 32 h 62"/>
                <a:gd name="T34" fmla="*/ 16 w 49"/>
                <a:gd name="T35" fmla="*/ 32 h 62"/>
                <a:gd name="T36" fmla="*/ 13 w 49"/>
                <a:gd name="T37" fmla="*/ 30 h 62"/>
                <a:gd name="T38" fmla="*/ 7 w 49"/>
                <a:gd name="T39" fmla="*/ 18 h 62"/>
                <a:gd name="T40" fmla="*/ 7 w 49"/>
                <a:gd name="T41" fmla="*/ 18 h 62"/>
                <a:gd name="T42" fmla="*/ 7 w 49"/>
                <a:gd name="T43" fmla="*/ 17 h 62"/>
                <a:gd name="T44" fmla="*/ 7 w 49"/>
                <a:gd name="T45" fmla="*/ 17 h 62"/>
                <a:gd name="T46" fmla="*/ 7 w 49"/>
                <a:gd name="T47" fmla="*/ 17 h 62"/>
                <a:gd name="T48" fmla="*/ 13 w 49"/>
                <a:gd name="T49" fmla="*/ 5 h 62"/>
                <a:gd name="T50" fmla="*/ 25 w 49"/>
                <a:gd name="T51" fmla="*/ 0 h 62"/>
                <a:gd name="T52" fmla="*/ 25 w 49"/>
                <a:gd name="T53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" h="62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0" y="0"/>
                    <a:pt x="34" y="2"/>
                    <a:pt x="37" y="5"/>
                  </a:cubicBezTo>
                  <a:cubicBezTo>
                    <a:pt x="41" y="8"/>
                    <a:pt x="43" y="13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22"/>
                    <a:pt x="41" y="27"/>
                    <a:pt x="37" y="30"/>
                  </a:cubicBezTo>
                  <a:cubicBezTo>
                    <a:pt x="36" y="31"/>
                    <a:pt x="35" y="32"/>
                    <a:pt x="34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43" y="32"/>
                    <a:pt x="49" y="39"/>
                    <a:pt x="49" y="47"/>
                  </a:cubicBezTo>
                  <a:cubicBezTo>
                    <a:pt x="49" y="62"/>
                    <a:pt x="49" y="62"/>
                    <a:pt x="49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39"/>
                    <a:pt x="7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4" y="32"/>
                    <a:pt x="13" y="31"/>
                    <a:pt x="13" y="30"/>
                  </a:cubicBezTo>
                  <a:cubicBezTo>
                    <a:pt x="9" y="27"/>
                    <a:pt x="7" y="22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3"/>
                    <a:pt x="9" y="8"/>
                    <a:pt x="13" y="5"/>
                  </a:cubicBezTo>
                  <a:cubicBezTo>
                    <a:pt x="16" y="2"/>
                    <a:pt x="20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1" name="iš1ïḓè"/>
            <p:cNvSpPr/>
            <p:nvPr/>
          </p:nvSpPr>
          <p:spPr bwMode="auto">
            <a:xfrm>
              <a:off x="6681114" y="4260026"/>
              <a:ext cx="195445" cy="202774"/>
            </a:xfrm>
            <a:custGeom>
              <a:avLst/>
              <a:gdLst>
                <a:gd name="T0" fmla="*/ 46 w 77"/>
                <a:gd name="T1" fmla="*/ 56 h 80"/>
                <a:gd name="T2" fmla="*/ 49 w 77"/>
                <a:gd name="T3" fmla="*/ 66 h 80"/>
                <a:gd name="T4" fmla="*/ 49 w 77"/>
                <a:gd name="T5" fmla="*/ 80 h 80"/>
                <a:gd name="T6" fmla="*/ 46 w 77"/>
                <a:gd name="T7" fmla="*/ 80 h 80"/>
                <a:gd name="T8" fmla="*/ 46 w 77"/>
                <a:gd name="T9" fmla="*/ 56 h 80"/>
                <a:gd name="T10" fmla="*/ 46 w 77"/>
                <a:gd name="T11" fmla="*/ 27 h 80"/>
                <a:gd name="T12" fmla="*/ 46 w 77"/>
                <a:gd name="T13" fmla="*/ 7 h 80"/>
                <a:gd name="T14" fmla="*/ 60 w 77"/>
                <a:gd name="T15" fmla="*/ 0 h 80"/>
                <a:gd name="T16" fmla="*/ 77 w 77"/>
                <a:gd name="T17" fmla="*/ 17 h 80"/>
                <a:gd name="T18" fmla="*/ 55 w 77"/>
                <a:gd name="T19" fmla="*/ 40 h 80"/>
                <a:gd name="T20" fmla="*/ 47 w 77"/>
                <a:gd name="T21" fmla="*/ 41 h 80"/>
                <a:gd name="T22" fmla="*/ 54 w 77"/>
                <a:gd name="T23" fmla="*/ 36 h 80"/>
                <a:gd name="T24" fmla="*/ 53 w 77"/>
                <a:gd name="T25" fmla="*/ 33 h 80"/>
                <a:gd name="T26" fmla="*/ 46 w 77"/>
                <a:gd name="T27" fmla="*/ 27 h 80"/>
                <a:gd name="T28" fmla="*/ 24 w 77"/>
                <a:gd name="T29" fmla="*/ 18 h 80"/>
                <a:gd name="T30" fmla="*/ 24 w 77"/>
                <a:gd name="T31" fmla="*/ 18 h 80"/>
                <a:gd name="T32" fmla="*/ 24 w 77"/>
                <a:gd name="T33" fmla="*/ 18 h 80"/>
                <a:gd name="T34" fmla="*/ 37 w 77"/>
                <a:gd name="T35" fmla="*/ 23 h 80"/>
                <a:gd name="T36" fmla="*/ 42 w 77"/>
                <a:gd name="T37" fmla="*/ 36 h 80"/>
                <a:gd name="T38" fmla="*/ 42 w 77"/>
                <a:gd name="T39" fmla="*/ 36 h 80"/>
                <a:gd name="T40" fmla="*/ 42 w 77"/>
                <a:gd name="T41" fmla="*/ 36 h 80"/>
                <a:gd name="T42" fmla="*/ 42 w 77"/>
                <a:gd name="T43" fmla="*/ 36 h 80"/>
                <a:gd name="T44" fmla="*/ 42 w 77"/>
                <a:gd name="T45" fmla="*/ 36 h 80"/>
                <a:gd name="T46" fmla="*/ 37 w 77"/>
                <a:gd name="T47" fmla="*/ 48 h 80"/>
                <a:gd name="T48" fmla="*/ 34 w 77"/>
                <a:gd name="T49" fmla="*/ 51 h 80"/>
                <a:gd name="T50" fmla="*/ 34 w 77"/>
                <a:gd name="T51" fmla="*/ 51 h 80"/>
                <a:gd name="T52" fmla="*/ 46 w 77"/>
                <a:gd name="T53" fmla="*/ 56 h 80"/>
                <a:gd name="T54" fmla="*/ 46 w 77"/>
                <a:gd name="T55" fmla="*/ 80 h 80"/>
                <a:gd name="T56" fmla="*/ 0 w 77"/>
                <a:gd name="T57" fmla="*/ 80 h 80"/>
                <a:gd name="T58" fmla="*/ 0 w 77"/>
                <a:gd name="T59" fmla="*/ 66 h 80"/>
                <a:gd name="T60" fmla="*/ 15 w 77"/>
                <a:gd name="T61" fmla="*/ 51 h 80"/>
                <a:gd name="T62" fmla="*/ 15 w 77"/>
                <a:gd name="T63" fmla="*/ 51 h 80"/>
                <a:gd name="T64" fmla="*/ 12 w 77"/>
                <a:gd name="T65" fmla="*/ 48 h 80"/>
                <a:gd name="T66" fmla="*/ 7 w 77"/>
                <a:gd name="T67" fmla="*/ 36 h 80"/>
                <a:gd name="T68" fmla="*/ 7 w 77"/>
                <a:gd name="T69" fmla="*/ 36 h 80"/>
                <a:gd name="T70" fmla="*/ 7 w 77"/>
                <a:gd name="T71" fmla="*/ 36 h 80"/>
                <a:gd name="T72" fmla="*/ 7 w 77"/>
                <a:gd name="T73" fmla="*/ 36 h 80"/>
                <a:gd name="T74" fmla="*/ 7 w 77"/>
                <a:gd name="T75" fmla="*/ 36 h 80"/>
                <a:gd name="T76" fmla="*/ 12 w 77"/>
                <a:gd name="T77" fmla="*/ 23 h 80"/>
                <a:gd name="T78" fmla="*/ 24 w 77"/>
                <a:gd name="T79" fmla="*/ 18 h 80"/>
                <a:gd name="T80" fmla="*/ 24 w 77"/>
                <a:gd name="T81" fmla="*/ 18 h 80"/>
                <a:gd name="T82" fmla="*/ 24 w 77"/>
                <a:gd name="T83" fmla="*/ 18 h 80"/>
                <a:gd name="T84" fmla="*/ 46 w 77"/>
                <a:gd name="T85" fmla="*/ 7 h 80"/>
                <a:gd name="T86" fmla="*/ 43 w 77"/>
                <a:gd name="T87" fmla="*/ 17 h 80"/>
                <a:gd name="T88" fmla="*/ 46 w 77"/>
                <a:gd name="T89" fmla="*/ 27 h 80"/>
                <a:gd name="T90" fmla="*/ 46 w 77"/>
                <a:gd name="T91" fmla="*/ 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7" h="80">
                  <a:moveTo>
                    <a:pt x="46" y="56"/>
                  </a:moveTo>
                  <a:cubicBezTo>
                    <a:pt x="48" y="59"/>
                    <a:pt x="49" y="62"/>
                    <a:pt x="49" y="66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6" y="56"/>
                    <a:pt x="46" y="56"/>
                    <a:pt x="46" y="56"/>
                  </a:cubicBezTo>
                  <a:close/>
                  <a:moveTo>
                    <a:pt x="46" y="27"/>
                  </a:moveTo>
                  <a:cubicBezTo>
                    <a:pt x="46" y="7"/>
                    <a:pt x="46" y="7"/>
                    <a:pt x="46" y="7"/>
                  </a:cubicBezTo>
                  <a:cubicBezTo>
                    <a:pt x="49" y="3"/>
                    <a:pt x="54" y="0"/>
                    <a:pt x="60" y="0"/>
                  </a:cubicBezTo>
                  <a:cubicBezTo>
                    <a:pt x="70" y="0"/>
                    <a:pt x="77" y="7"/>
                    <a:pt x="77" y="17"/>
                  </a:cubicBezTo>
                  <a:cubicBezTo>
                    <a:pt x="77" y="28"/>
                    <a:pt x="64" y="36"/>
                    <a:pt x="55" y="40"/>
                  </a:cubicBezTo>
                  <a:cubicBezTo>
                    <a:pt x="49" y="42"/>
                    <a:pt x="47" y="41"/>
                    <a:pt x="47" y="41"/>
                  </a:cubicBezTo>
                  <a:cubicBezTo>
                    <a:pt x="47" y="41"/>
                    <a:pt x="54" y="41"/>
                    <a:pt x="54" y="36"/>
                  </a:cubicBezTo>
                  <a:cubicBezTo>
                    <a:pt x="54" y="35"/>
                    <a:pt x="54" y="34"/>
                    <a:pt x="53" y="33"/>
                  </a:cubicBezTo>
                  <a:cubicBezTo>
                    <a:pt x="50" y="32"/>
                    <a:pt x="48" y="29"/>
                    <a:pt x="46" y="27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9" y="18"/>
                    <a:pt x="34" y="20"/>
                    <a:pt x="37" y="23"/>
                  </a:cubicBezTo>
                  <a:cubicBezTo>
                    <a:pt x="40" y="27"/>
                    <a:pt x="42" y="31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41"/>
                    <a:pt x="40" y="45"/>
                    <a:pt x="37" y="48"/>
                  </a:cubicBezTo>
                  <a:cubicBezTo>
                    <a:pt x="36" y="49"/>
                    <a:pt x="35" y="50"/>
                    <a:pt x="34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9" y="51"/>
                    <a:pt x="43" y="53"/>
                    <a:pt x="46" y="56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57"/>
                    <a:pt x="7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4" y="50"/>
                    <a:pt x="13" y="49"/>
                    <a:pt x="12" y="48"/>
                  </a:cubicBezTo>
                  <a:cubicBezTo>
                    <a:pt x="9" y="45"/>
                    <a:pt x="7" y="41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1"/>
                    <a:pt x="9" y="27"/>
                    <a:pt x="12" y="23"/>
                  </a:cubicBezTo>
                  <a:cubicBezTo>
                    <a:pt x="15" y="20"/>
                    <a:pt x="20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46" y="7"/>
                  </a:moveTo>
                  <a:cubicBezTo>
                    <a:pt x="44" y="10"/>
                    <a:pt x="43" y="13"/>
                    <a:pt x="43" y="17"/>
                  </a:cubicBezTo>
                  <a:cubicBezTo>
                    <a:pt x="43" y="21"/>
                    <a:pt x="44" y="24"/>
                    <a:pt x="46" y="27"/>
                  </a:cubicBezTo>
                  <a:lnTo>
                    <a:pt x="46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2" name="iṡľïďè"/>
            <p:cNvSpPr/>
            <p:nvPr/>
          </p:nvSpPr>
          <p:spPr bwMode="auto">
            <a:xfrm>
              <a:off x="6297553" y="4333318"/>
              <a:ext cx="117267" cy="120932"/>
            </a:xfrm>
            <a:custGeom>
              <a:avLst/>
              <a:gdLst>
                <a:gd name="T0" fmla="*/ 39 w 46"/>
                <a:gd name="T1" fmla="*/ 8 h 48"/>
                <a:gd name="T2" fmla="*/ 46 w 46"/>
                <a:gd name="T3" fmla="*/ 25 h 48"/>
                <a:gd name="T4" fmla="*/ 46 w 46"/>
                <a:gd name="T5" fmla="*/ 25 h 48"/>
                <a:gd name="T6" fmla="*/ 23 w 46"/>
                <a:gd name="T7" fmla="*/ 48 h 48"/>
                <a:gd name="T8" fmla="*/ 23 w 46"/>
                <a:gd name="T9" fmla="*/ 48 h 48"/>
                <a:gd name="T10" fmla="*/ 23 w 46"/>
                <a:gd name="T11" fmla="*/ 41 h 48"/>
                <a:gd name="T12" fmla="*/ 23 w 46"/>
                <a:gd name="T13" fmla="*/ 41 h 48"/>
                <a:gd name="T14" fmla="*/ 40 w 46"/>
                <a:gd name="T15" fmla="*/ 25 h 48"/>
                <a:gd name="T16" fmla="*/ 40 w 46"/>
                <a:gd name="T17" fmla="*/ 25 h 48"/>
                <a:gd name="T18" fmla="*/ 38 w 46"/>
                <a:gd name="T19" fmla="*/ 17 h 48"/>
                <a:gd name="T20" fmla="*/ 35 w 46"/>
                <a:gd name="T21" fmla="*/ 13 h 48"/>
                <a:gd name="T22" fmla="*/ 35 w 46"/>
                <a:gd name="T23" fmla="*/ 13 h 48"/>
                <a:gd name="T24" fmla="*/ 33 w 46"/>
                <a:gd name="T25" fmla="*/ 12 h 48"/>
                <a:gd name="T26" fmla="*/ 32 w 46"/>
                <a:gd name="T27" fmla="*/ 10 h 48"/>
                <a:gd name="T28" fmla="*/ 36 w 46"/>
                <a:gd name="T29" fmla="*/ 6 h 48"/>
                <a:gd name="T30" fmla="*/ 37 w 46"/>
                <a:gd name="T31" fmla="*/ 6 h 48"/>
                <a:gd name="T32" fmla="*/ 37 w 46"/>
                <a:gd name="T33" fmla="*/ 7 h 48"/>
                <a:gd name="T34" fmla="*/ 38 w 46"/>
                <a:gd name="T35" fmla="*/ 7 h 48"/>
                <a:gd name="T36" fmla="*/ 39 w 46"/>
                <a:gd name="T37" fmla="*/ 8 h 48"/>
                <a:gd name="T38" fmla="*/ 23 w 46"/>
                <a:gd name="T39" fmla="*/ 26 h 48"/>
                <a:gd name="T40" fmla="*/ 26 w 46"/>
                <a:gd name="T41" fmla="*/ 24 h 48"/>
                <a:gd name="T42" fmla="*/ 26 w 46"/>
                <a:gd name="T43" fmla="*/ 3 h 48"/>
                <a:gd name="T44" fmla="*/ 25 w 46"/>
                <a:gd name="T45" fmla="*/ 1 h 48"/>
                <a:gd name="T46" fmla="*/ 23 w 46"/>
                <a:gd name="T47" fmla="*/ 0 h 48"/>
                <a:gd name="T48" fmla="*/ 23 w 46"/>
                <a:gd name="T49" fmla="*/ 48 h 48"/>
                <a:gd name="T50" fmla="*/ 0 w 46"/>
                <a:gd name="T51" fmla="*/ 25 h 48"/>
                <a:gd name="T52" fmla="*/ 0 w 46"/>
                <a:gd name="T53" fmla="*/ 25 h 48"/>
                <a:gd name="T54" fmla="*/ 3 w 46"/>
                <a:gd name="T55" fmla="*/ 14 h 48"/>
                <a:gd name="T56" fmla="*/ 8 w 46"/>
                <a:gd name="T57" fmla="*/ 8 h 48"/>
                <a:gd name="T58" fmla="*/ 8 w 46"/>
                <a:gd name="T59" fmla="*/ 8 h 48"/>
                <a:gd name="T60" fmla="*/ 9 w 46"/>
                <a:gd name="T61" fmla="*/ 7 h 48"/>
                <a:gd name="T62" fmla="*/ 11 w 46"/>
                <a:gd name="T63" fmla="*/ 6 h 48"/>
                <a:gd name="T64" fmla="*/ 12 w 46"/>
                <a:gd name="T65" fmla="*/ 6 h 48"/>
                <a:gd name="T66" fmla="*/ 13 w 46"/>
                <a:gd name="T67" fmla="*/ 7 h 48"/>
                <a:gd name="T68" fmla="*/ 14 w 46"/>
                <a:gd name="T69" fmla="*/ 7 h 48"/>
                <a:gd name="T70" fmla="*/ 14 w 46"/>
                <a:gd name="T71" fmla="*/ 11 h 48"/>
                <a:gd name="T72" fmla="*/ 13 w 46"/>
                <a:gd name="T73" fmla="*/ 12 h 48"/>
                <a:gd name="T74" fmla="*/ 7 w 46"/>
                <a:gd name="T75" fmla="*/ 25 h 48"/>
                <a:gd name="T76" fmla="*/ 12 w 46"/>
                <a:gd name="T77" fmla="*/ 36 h 48"/>
                <a:gd name="T78" fmla="*/ 23 w 46"/>
                <a:gd name="T79" fmla="*/ 0 h 48"/>
                <a:gd name="T80" fmla="*/ 23 w 46"/>
                <a:gd name="T81" fmla="*/ 0 h 48"/>
                <a:gd name="T82" fmla="*/ 20 w 46"/>
                <a:gd name="T83" fmla="*/ 3 h 48"/>
                <a:gd name="T84" fmla="*/ 20 w 46"/>
                <a:gd name="T85" fmla="*/ 24 h 48"/>
                <a:gd name="T86" fmla="*/ 21 w 46"/>
                <a:gd name="T87" fmla="*/ 26 h 48"/>
                <a:gd name="T88" fmla="*/ 23 w 46"/>
                <a:gd name="T89" fmla="*/ 26 h 48"/>
                <a:gd name="T90" fmla="*/ 23 w 46"/>
                <a:gd name="T9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6" h="48"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9"/>
                    <a:pt x="40" y="9"/>
                    <a:pt x="41" y="10"/>
                  </a:cubicBezTo>
                  <a:cubicBezTo>
                    <a:pt x="41" y="10"/>
                    <a:pt x="42" y="11"/>
                    <a:pt x="42" y="12"/>
                  </a:cubicBezTo>
                  <a:cubicBezTo>
                    <a:pt x="45" y="16"/>
                    <a:pt x="46" y="20"/>
                    <a:pt x="46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31"/>
                    <a:pt x="44" y="37"/>
                    <a:pt x="39" y="41"/>
                  </a:cubicBezTo>
                  <a:cubicBezTo>
                    <a:pt x="35" y="45"/>
                    <a:pt x="30" y="48"/>
                    <a:pt x="23" y="48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8" y="41"/>
                    <a:pt x="32" y="39"/>
                    <a:pt x="35" y="36"/>
                  </a:cubicBezTo>
                  <a:cubicBezTo>
                    <a:pt x="38" y="33"/>
                    <a:pt x="40" y="29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3"/>
                    <a:pt x="39" y="20"/>
                    <a:pt x="38" y="18"/>
                  </a:cubicBezTo>
                  <a:cubicBezTo>
                    <a:pt x="38" y="18"/>
                    <a:pt x="38" y="18"/>
                    <a:pt x="38" y="17"/>
                  </a:cubicBezTo>
                  <a:cubicBezTo>
                    <a:pt x="37" y="16"/>
                    <a:pt x="36" y="14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2" y="11"/>
                    <a:pt x="32" y="11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9"/>
                    <a:pt x="32" y="8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4" y="6"/>
                    <a:pt x="35" y="6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7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8"/>
                    <a:pt x="39" y="8"/>
                  </a:cubicBezTo>
                  <a:close/>
                  <a:moveTo>
                    <a:pt x="23" y="26"/>
                  </a:moveTo>
                  <a:cubicBezTo>
                    <a:pt x="23" y="26"/>
                    <a:pt x="23" y="26"/>
                    <a:pt x="23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4" y="26"/>
                    <a:pt x="25" y="26"/>
                    <a:pt x="25" y="26"/>
                  </a:cubicBezTo>
                  <a:cubicBezTo>
                    <a:pt x="26" y="25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2"/>
                    <a:pt x="26" y="1"/>
                    <a:pt x="25" y="1"/>
                  </a:cubicBezTo>
                  <a:cubicBezTo>
                    <a:pt x="25" y="0"/>
                    <a:pt x="24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lnTo>
                    <a:pt x="23" y="26"/>
                  </a:lnTo>
                  <a:close/>
                  <a:moveTo>
                    <a:pt x="23" y="48"/>
                  </a:moveTo>
                  <a:cubicBezTo>
                    <a:pt x="17" y="48"/>
                    <a:pt x="11" y="45"/>
                    <a:pt x="7" y="41"/>
                  </a:cubicBezTo>
                  <a:cubicBezTo>
                    <a:pt x="3" y="37"/>
                    <a:pt x="0" y="31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2"/>
                    <a:pt x="1" y="18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5"/>
                    <a:pt x="3" y="15"/>
                    <a:pt x="3" y="14"/>
                  </a:cubicBezTo>
                  <a:cubicBezTo>
                    <a:pt x="4" y="12"/>
                    <a:pt x="6" y="10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9" y="7"/>
                    <a:pt x="9" y="7"/>
                  </a:cubicBezTo>
                  <a:cubicBezTo>
                    <a:pt x="9" y="6"/>
                    <a:pt x="10" y="6"/>
                    <a:pt x="10" y="6"/>
                  </a:cubicBezTo>
                  <a:cubicBezTo>
                    <a:pt x="10" y="6"/>
                    <a:pt x="10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8"/>
                    <a:pt x="14" y="8"/>
                  </a:cubicBezTo>
                  <a:cubicBezTo>
                    <a:pt x="14" y="8"/>
                    <a:pt x="14" y="9"/>
                    <a:pt x="14" y="10"/>
                  </a:cubicBezTo>
                  <a:cubicBezTo>
                    <a:pt x="14" y="10"/>
                    <a:pt x="14" y="10"/>
                    <a:pt x="14" y="11"/>
                  </a:cubicBezTo>
                  <a:cubicBezTo>
                    <a:pt x="14" y="11"/>
                    <a:pt x="14" y="11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2" y="12"/>
                    <a:pt x="12" y="13"/>
                  </a:cubicBezTo>
                  <a:cubicBezTo>
                    <a:pt x="11" y="13"/>
                    <a:pt x="11" y="14"/>
                    <a:pt x="10" y="15"/>
                  </a:cubicBezTo>
                  <a:cubicBezTo>
                    <a:pt x="8" y="17"/>
                    <a:pt x="7" y="21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9"/>
                    <a:pt x="9" y="33"/>
                    <a:pt x="12" y="36"/>
                  </a:cubicBezTo>
                  <a:cubicBezTo>
                    <a:pt x="15" y="39"/>
                    <a:pt x="19" y="41"/>
                    <a:pt x="23" y="41"/>
                  </a:cubicBezTo>
                  <a:cubicBezTo>
                    <a:pt x="23" y="48"/>
                    <a:pt x="23" y="48"/>
                    <a:pt x="23" y="48"/>
                  </a:cubicBezTo>
                  <a:close/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1" y="0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0" y="1"/>
                    <a:pt x="20" y="2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0" y="25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2" y="26"/>
                    <a:pt x="23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6"/>
                    <a:pt x="23" y="26"/>
                    <a:pt x="23" y="26"/>
                  </a:cubicBez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3" name="íṣ1íḍe"/>
            <p:cNvSpPr/>
            <p:nvPr/>
          </p:nvSpPr>
          <p:spPr bwMode="auto">
            <a:xfrm>
              <a:off x="5845586" y="3682241"/>
              <a:ext cx="175901" cy="233313"/>
            </a:xfrm>
            <a:custGeom>
              <a:avLst/>
              <a:gdLst>
                <a:gd name="T0" fmla="*/ 39 w 69"/>
                <a:gd name="T1" fmla="*/ 41 h 92"/>
                <a:gd name="T2" fmla="*/ 34 w 69"/>
                <a:gd name="T3" fmla="*/ 8 h 92"/>
                <a:gd name="T4" fmla="*/ 49 w 69"/>
                <a:gd name="T5" fmla="*/ 24 h 92"/>
                <a:gd name="T6" fmla="*/ 67 w 69"/>
                <a:gd name="T7" fmla="*/ 25 h 92"/>
                <a:gd name="T8" fmla="*/ 67 w 69"/>
                <a:gd name="T9" fmla="*/ 22 h 92"/>
                <a:gd name="T10" fmla="*/ 65 w 69"/>
                <a:gd name="T11" fmla="*/ 21 h 92"/>
                <a:gd name="T12" fmla="*/ 56 w 69"/>
                <a:gd name="T13" fmla="*/ 18 h 92"/>
                <a:gd name="T14" fmla="*/ 36 w 69"/>
                <a:gd name="T15" fmla="*/ 1 h 92"/>
                <a:gd name="T16" fmla="*/ 26 w 69"/>
                <a:gd name="T17" fmla="*/ 3 h 92"/>
                <a:gd name="T18" fmla="*/ 35 w 69"/>
                <a:gd name="T19" fmla="*/ 55 h 92"/>
                <a:gd name="T20" fmla="*/ 31 w 69"/>
                <a:gd name="T21" fmla="*/ 72 h 92"/>
                <a:gd name="T22" fmla="*/ 8 w 69"/>
                <a:gd name="T23" fmla="*/ 64 h 92"/>
                <a:gd name="T24" fmla="*/ 14 w 69"/>
                <a:gd name="T25" fmla="*/ 87 h 92"/>
                <a:gd name="T26" fmla="*/ 41 w 69"/>
                <a:gd name="T27" fmla="*/ 70 h 92"/>
                <a:gd name="T28" fmla="*/ 39 w 69"/>
                <a:gd name="T29" fmla="*/ 41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" h="92">
                  <a:moveTo>
                    <a:pt x="39" y="41"/>
                  </a:moveTo>
                  <a:cubicBezTo>
                    <a:pt x="37" y="25"/>
                    <a:pt x="34" y="8"/>
                    <a:pt x="34" y="8"/>
                  </a:cubicBezTo>
                  <a:cubicBezTo>
                    <a:pt x="34" y="8"/>
                    <a:pt x="43" y="20"/>
                    <a:pt x="49" y="24"/>
                  </a:cubicBezTo>
                  <a:cubicBezTo>
                    <a:pt x="53" y="27"/>
                    <a:pt x="61" y="26"/>
                    <a:pt x="67" y="25"/>
                  </a:cubicBezTo>
                  <a:cubicBezTo>
                    <a:pt x="69" y="25"/>
                    <a:pt x="67" y="23"/>
                    <a:pt x="67" y="22"/>
                  </a:cubicBezTo>
                  <a:cubicBezTo>
                    <a:pt x="67" y="21"/>
                    <a:pt x="66" y="22"/>
                    <a:pt x="65" y="21"/>
                  </a:cubicBezTo>
                  <a:cubicBezTo>
                    <a:pt x="62" y="20"/>
                    <a:pt x="58" y="19"/>
                    <a:pt x="56" y="18"/>
                  </a:cubicBezTo>
                  <a:cubicBezTo>
                    <a:pt x="49" y="12"/>
                    <a:pt x="46" y="5"/>
                    <a:pt x="36" y="1"/>
                  </a:cubicBezTo>
                  <a:cubicBezTo>
                    <a:pt x="33" y="0"/>
                    <a:pt x="26" y="3"/>
                    <a:pt x="26" y="3"/>
                  </a:cubicBezTo>
                  <a:cubicBezTo>
                    <a:pt x="26" y="3"/>
                    <a:pt x="35" y="42"/>
                    <a:pt x="35" y="55"/>
                  </a:cubicBezTo>
                  <a:cubicBezTo>
                    <a:pt x="36" y="69"/>
                    <a:pt x="31" y="72"/>
                    <a:pt x="31" y="72"/>
                  </a:cubicBezTo>
                  <a:cubicBezTo>
                    <a:pt x="26" y="57"/>
                    <a:pt x="13" y="58"/>
                    <a:pt x="8" y="64"/>
                  </a:cubicBezTo>
                  <a:cubicBezTo>
                    <a:pt x="0" y="73"/>
                    <a:pt x="5" y="84"/>
                    <a:pt x="14" y="87"/>
                  </a:cubicBezTo>
                  <a:cubicBezTo>
                    <a:pt x="30" y="92"/>
                    <a:pt x="38" y="81"/>
                    <a:pt x="41" y="70"/>
                  </a:cubicBezTo>
                  <a:cubicBezTo>
                    <a:pt x="43" y="60"/>
                    <a:pt x="41" y="50"/>
                    <a:pt x="39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4" name="iŝḻîḍè"/>
            <p:cNvSpPr/>
            <p:nvPr/>
          </p:nvSpPr>
          <p:spPr bwMode="auto">
            <a:xfrm>
              <a:off x="4926994" y="1614187"/>
              <a:ext cx="139255" cy="189338"/>
            </a:xfrm>
            <a:custGeom>
              <a:avLst/>
              <a:gdLst>
                <a:gd name="T0" fmla="*/ 29 w 55"/>
                <a:gd name="T1" fmla="*/ 3 h 75"/>
                <a:gd name="T2" fmla="*/ 55 w 55"/>
                <a:gd name="T3" fmla="*/ 30 h 75"/>
                <a:gd name="T4" fmla="*/ 54 w 55"/>
                <a:gd name="T5" fmla="*/ 33 h 75"/>
                <a:gd name="T6" fmla="*/ 29 w 55"/>
                <a:gd name="T7" fmla="*/ 33 h 75"/>
                <a:gd name="T8" fmla="*/ 29 w 55"/>
                <a:gd name="T9" fmla="*/ 70 h 75"/>
                <a:gd name="T10" fmla="*/ 30 w 55"/>
                <a:gd name="T11" fmla="*/ 72 h 75"/>
                <a:gd name="T12" fmla="*/ 32 w 55"/>
                <a:gd name="T13" fmla="*/ 72 h 75"/>
                <a:gd name="T14" fmla="*/ 33 w 55"/>
                <a:gd name="T15" fmla="*/ 72 h 75"/>
                <a:gd name="T16" fmla="*/ 37 w 55"/>
                <a:gd name="T17" fmla="*/ 68 h 75"/>
                <a:gd name="T18" fmla="*/ 38 w 55"/>
                <a:gd name="T19" fmla="*/ 67 h 75"/>
                <a:gd name="T20" fmla="*/ 39 w 55"/>
                <a:gd name="T21" fmla="*/ 69 h 75"/>
                <a:gd name="T22" fmla="*/ 34 w 55"/>
                <a:gd name="T23" fmla="*/ 74 h 75"/>
                <a:gd name="T24" fmla="*/ 32 w 55"/>
                <a:gd name="T25" fmla="*/ 75 h 75"/>
                <a:gd name="T26" fmla="*/ 29 w 55"/>
                <a:gd name="T27" fmla="*/ 74 h 75"/>
                <a:gd name="T28" fmla="*/ 26 w 55"/>
                <a:gd name="T29" fmla="*/ 70 h 75"/>
                <a:gd name="T30" fmla="*/ 26 w 55"/>
                <a:gd name="T31" fmla="*/ 33 h 75"/>
                <a:gd name="T32" fmla="*/ 0 w 55"/>
                <a:gd name="T33" fmla="*/ 33 h 75"/>
                <a:gd name="T34" fmla="*/ 0 w 55"/>
                <a:gd name="T35" fmla="*/ 30 h 75"/>
                <a:gd name="T36" fmla="*/ 26 w 55"/>
                <a:gd name="T37" fmla="*/ 3 h 75"/>
                <a:gd name="T38" fmla="*/ 26 w 55"/>
                <a:gd name="T39" fmla="*/ 1 h 75"/>
                <a:gd name="T40" fmla="*/ 28 w 55"/>
                <a:gd name="T41" fmla="*/ 0 h 75"/>
                <a:gd name="T42" fmla="*/ 29 w 55"/>
                <a:gd name="T43" fmla="*/ 1 h 75"/>
                <a:gd name="T44" fmla="*/ 29 w 55"/>
                <a:gd name="T45" fmla="*/ 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5" h="75">
                  <a:moveTo>
                    <a:pt x="29" y="3"/>
                  </a:moveTo>
                  <a:cubicBezTo>
                    <a:pt x="43" y="4"/>
                    <a:pt x="55" y="16"/>
                    <a:pt x="55" y="30"/>
                  </a:cubicBezTo>
                  <a:cubicBezTo>
                    <a:pt x="55" y="31"/>
                    <a:pt x="55" y="32"/>
                    <a:pt x="54" y="3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9" y="71"/>
                    <a:pt x="30" y="72"/>
                    <a:pt x="30" y="72"/>
                  </a:cubicBezTo>
                  <a:cubicBezTo>
                    <a:pt x="30" y="72"/>
                    <a:pt x="31" y="72"/>
                    <a:pt x="32" y="72"/>
                  </a:cubicBezTo>
                  <a:cubicBezTo>
                    <a:pt x="32" y="72"/>
                    <a:pt x="33" y="72"/>
                    <a:pt x="33" y="72"/>
                  </a:cubicBezTo>
                  <a:cubicBezTo>
                    <a:pt x="35" y="71"/>
                    <a:pt x="36" y="70"/>
                    <a:pt x="37" y="68"/>
                  </a:cubicBezTo>
                  <a:cubicBezTo>
                    <a:pt x="37" y="67"/>
                    <a:pt x="37" y="67"/>
                    <a:pt x="38" y="67"/>
                  </a:cubicBezTo>
                  <a:cubicBezTo>
                    <a:pt x="39" y="67"/>
                    <a:pt x="39" y="68"/>
                    <a:pt x="39" y="69"/>
                  </a:cubicBezTo>
                  <a:cubicBezTo>
                    <a:pt x="39" y="71"/>
                    <a:pt x="37" y="73"/>
                    <a:pt x="34" y="74"/>
                  </a:cubicBezTo>
                  <a:cubicBezTo>
                    <a:pt x="33" y="75"/>
                    <a:pt x="32" y="75"/>
                    <a:pt x="32" y="75"/>
                  </a:cubicBezTo>
                  <a:cubicBezTo>
                    <a:pt x="31" y="75"/>
                    <a:pt x="30" y="75"/>
                    <a:pt x="29" y="74"/>
                  </a:cubicBezTo>
                  <a:cubicBezTo>
                    <a:pt x="27" y="74"/>
                    <a:pt x="26" y="72"/>
                    <a:pt x="26" y="70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2"/>
                    <a:pt x="0" y="31"/>
                    <a:pt x="0" y="30"/>
                  </a:cubicBezTo>
                  <a:cubicBezTo>
                    <a:pt x="0" y="15"/>
                    <a:pt x="12" y="3"/>
                    <a:pt x="26" y="3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29" y="0"/>
                    <a:pt x="29" y="0"/>
                    <a:pt x="29" y="1"/>
                  </a:cubicBezTo>
                  <a:lnTo>
                    <a:pt x="29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5" name="íṩḷïḑe"/>
            <p:cNvSpPr/>
            <p:nvPr/>
          </p:nvSpPr>
          <p:spPr bwMode="auto">
            <a:xfrm>
              <a:off x="7873329" y="4036485"/>
              <a:ext cx="150249" cy="58634"/>
            </a:xfrm>
            <a:custGeom>
              <a:avLst/>
              <a:gdLst>
                <a:gd name="T0" fmla="*/ 54 w 59"/>
                <a:gd name="T1" fmla="*/ 0 h 23"/>
                <a:gd name="T2" fmla="*/ 5 w 59"/>
                <a:gd name="T3" fmla="*/ 0 h 23"/>
                <a:gd name="T4" fmla="*/ 0 w 59"/>
                <a:gd name="T5" fmla="*/ 5 h 23"/>
                <a:gd name="T6" fmla="*/ 0 w 59"/>
                <a:gd name="T7" fmla="*/ 18 h 23"/>
                <a:gd name="T8" fmla="*/ 5 w 59"/>
                <a:gd name="T9" fmla="*/ 23 h 23"/>
                <a:gd name="T10" fmla="*/ 54 w 59"/>
                <a:gd name="T11" fmla="*/ 23 h 23"/>
                <a:gd name="T12" fmla="*/ 59 w 59"/>
                <a:gd name="T13" fmla="*/ 18 h 23"/>
                <a:gd name="T14" fmla="*/ 59 w 59"/>
                <a:gd name="T15" fmla="*/ 5 h 23"/>
                <a:gd name="T16" fmla="*/ 54 w 59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23">
                  <a:moveTo>
                    <a:pt x="54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1"/>
                    <a:pt x="2" y="23"/>
                    <a:pt x="5" y="23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7" y="23"/>
                    <a:pt x="59" y="21"/>
                    <a:pt x="59" y="18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2"/>
                    <a:pt x="57" y="0"/>
                    <a:pt x="5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6" name="ïSļîḍe"/>
            <p:cNvSpPr/>
            <p:nvPr/>
          </p:nvSpPr>
          <p:spPr bwMode="auto">
            <a:xfrm>
              <a:off x="8051673" y="3996175"/>
              <a:ext cx="45197" cy="45197"/>
            </a:xfrm>
            <a:custGeom>
              <a:avLst/>
              <a:gdLst>
                <a:gd name="T0" fmla="*/ 16 w 18"/>
                <a:gd name="T1" fmla="*/ 18 h 18"/>
                <a:gd name="T2" fmla="*/ 18 w 18"/>
                <a:gd name="T3" fmla="*/ 18 h 18"/>
                <a:gd name="T4" fmla="*/ 16 w 18"/>
                <a:gd name="T5" fmla="*/ 15 h 18"/>
                <a:gd name="T6" fmla="*/ 3 w 18"/>
                <a:gd name="T7" fmla="*/ 3 h 18"/>
                <a:gd name="T8" fmla="*/ 0 w 18"/>
                <a:gd name="T9" fmla="*/ 0 h 18"/>
                <a:gd name="T10" fmla="*/ 0 w 18"/>
                <a:gd name="T11" fmla="*/ 2 h 18"/>
                <a:gd name="T12" fmla="*/ 0 w 18"/>
                <a:gd name="T13" fmla="*/ 14 h 18"/>
                <a:gd name="T14" fmla="*/ 5 w 18"/>
                <a:gd name="T15" fmla="*/ 18 h 18"/>
                <a:gd name="T16" fmla="*/ 16 w 18"/>
                <a:gd name="T1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6" y="18"/>
                  </a:moveTo>
                  <a:cubicBezTo>
                    <a:pt x="17" y="18"/>
                    <a:pt x="18" y="18"/>
                    <a:pt x="18" y="18"/>
                  </a:cubicBezTo>
                  <a:cubicBezTo>
                    <a:pt x="18" y="17"/>
                    <a:pt x="17" y="16"/>
                    <a:pt x="16" y="15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2" y="18"/>
                    <a:pt x="5" y="18"/>
                  </a:cubicBezTo>
                  <a:lnTo>
                    <a:pt x="1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7" name="iśḷîďê"/>
            <p:cNvSpPr/>
            <p:nvPr/>
          </p:nvSpPr>
          <p:spPr bwMode="auto">
            <a:xfrm>
              <a:off x="7908753" y="3991289"/>
              <a:ext cx="195445" cy="235756"/>
            </a:xfrm>
            <a:custGeom>
              <a:avLst/>
              <a:gdLst>
                <a:gd name="T0" fmla="*/ 61 w 77"/>
                <a:gd name="T1" fmla="*/ 25 h 93"/>
                <a:gd name="T2" fmla="*/ 52 w 77"/>
                <a:gd name="T3" fmla="*/ 16 h 93"/>
                <a:gd name="T4" fmla="*/ 52 w 77"/>
                <a:gd name="T5" fmla="*/ 0 h 93"/>
                <a:gd name="T6" fmla="*/ 44 w 77"/>
                <a:gd name="T7" fmla="*/ 0 h 93"/>
                <a:gd name="T8" fmla="*/ 4 w 77"/>
                <a:gd name="T9" fmla="*/ 0 h 93"/>
                <a:gd name="T10" fmla="*/ 0 w 77"/>
                <a:gd name="T11" fmla="*/ 4 h 93"/>
                <a:gd name="T12" fmla="*/ 0 w 77"/>
                <a:gd name="T13" fmla="*/ 13 h 93"/>
                <a:gd name="T14" fmla="*/ 40 w 77"/>
                <a:gd name="T15" fmla="*/ 13 h 93"/>
                <a:gd name="T16" fmla="*/ 49 w 77"/>
                <a:gd name="T17" fmla="*/ 23 h 93"/>
                <a:gd name="T18" fmla="*/ 49 w 77"/>
                <a:gd name="T19" fmla="*/ 36 h 93"/>
                <a:gd name="T20" fmla="*/ 40 w 77"/>
                <a:gd name="T21" fmla="*/ 45 h 93"/>
                <a:gd name="T22" fmla="*/ 0 w 77"/>
                <a:gd name="T23" fmla="*/ 45 h 93"/>
                <a:gd name="T24" fmla="*/ 0 w 77"/>
                <a:gd name="T25" fmla="*/ 88 h 93"/>
                <a:gd name="T26" fmla="*/ 4 w 77"/>
                <a:gd name="T27" fmla="*/ 93 h 93"/>
                <a:gd name="T28" fmla="*/ 72 w 77"/>
                <a:gd name="T29" fmla="*/ 93 h 93"/>
                <a:gd name="T30" fmla="*/ 77 w 77"/>
                <a:gd name="T31" fmla="*/ 88 h 93"/>
                <a:gd name="T32" fmla="*/ 77 w 77"/>
                <a:gd name="T33" fmla="*/ 33 h 93"/>
                <a:gd name="T34" fmla="*/ 77 w 77"/>
                <a:gd name="T35" fmla="*/ 25 h 93"/>
                <a:gd name="T36" fmla="*/ 61 w 77"/>
                <a:gd name="T37" fmla="*/ 2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93">
                  <a:moveTo>
                    <a:pt x="61" y="25"/>
                  </a:moveTo>
                  <a:cubicBezTo>
                    <a:pt x="56" y="25"/>
                    <a:pt x="52" y="21"/>
                    <a:pt x="52" y="16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5" y="13"/>
                    <a:pt x="49" y="18"/>
                    <a:pt x="49" y="23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49" y="41"/>
                    <a:pt x="45" y="45"/>
                    <a:pt x="4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1"/>
                    <a:pt x="2" y="93"/>
                    <a:pt x="4" y="93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5" y="93"/>
                    <a:pt x="77" y="91"/>
                    <a:pt x="77" y="88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25"/>
                    <a:pt x="77" y="25"/>
                    <a:pt x="77" y="25"/>
                  </a:cubicBezTo>
                  <a:lnTo>
                    <a:pt x="61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8" name="i$líḍe"/>
            <p:cNvSpPr/>
            <p:nvPr/>
          </p:nvSpPr>
          <p:spPr bwMode="auto">
            <a:xfrm>
              <a:off x="8054116" y="3423276"/>
              <a:ext cx="339586" cy="324928"/>
            </a:xfrm>
            <a:custGeom>
              <a:avLst/>
              <a:gdLst>
                <a:gd name="T0" fmla="*/ 121 w 134"/>
                <a:gd name="T1" fmla="*/ 88 h 128"/>
                <a:gd name="T2" fmla="*/ 134 w 134"/>
                <a:gd name="T3" fmla="*/ 55 h 128"/>
                <a:gd name="T4" fmla="*/ 67 w 134"/>
                <a:gd name="T5" fmla="*/ 0 h 128"/>
                <a:gd name="T6" fmla="*/ 0 w 134"/>
                <a:gd name="T7" fmla="*/ 55 h 128"/>
                <a:gd name="T8" fmla="*/ 67 w 134"/>
                <a:gd name="T9" fmla="*/ 110 h 128"/>
                <a:gd name="T10" fmla="*/ 90 w 134"/>
                <a:gd name="T11" fmla="*/ 106 h 128"/>
                <a:gd name="T12" fmla="*/ 134 w 134"/>
                <a:gd name="T13" fmla="*/ 128 h 128"/>
                <a:gd name="T14" fmla="*/ 121 w 134"/>
                <a:gd name="T15" fmla="*/ 8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4" h="128">
                  <a:moveTo>
                    <a:pt x="121" y="88"/>
                  </a:moveTo>
                  <a:cubicBezTo>
                    <a:pt x="129" y="79"/>
                    <a:pt x="134" y="67"/>
                    <a:pt x="134" y="55"/>
                  </a:cubicBezTo>
                  <a:cubicBezTo>
                    <a:pt x="134" y="25"/>
                    <a:pt x="104" y="0"/>
                    <a:pt x="67" y="0"/>
                  </a:cubicBezTo>
                  <a:cubicBezTo>
                    <a:pt x="30" y="0"/>
                    <a:pt x="0" y="25"/>
                    <a:pt x="0" y="55"/>
                  </a:cubicBezTo>
                  <a:cubicBezTo>
                    <a:pt x="0" y="85"/>
                    <a:pt x="30" y="110"/>
                    <a:pt x="67" y="110"/>
                  </a:cubicBezTo>
                  <a:cubicBezTo>
                    <a:pt x="75" y="110"/>
                    <a:pt x="83" y="108"/>
                    <a:pt x="90" y="106"/>
                  </a:cubicBezTo>
                  <a:cubicBezTo>
                    <a:pt x="134" y="128"/>
                    <a:pt x="134" y="128"/>
                    <a:pt x="134" y="128"/>
                  </a:cubicBezTo>
                  <a:lnTo>
                    <a:pt x="121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9" name="îṩļidê"/>
            <p:cNvSpPr/>
            <p:nvPr/>
          </p:nvSpPr>
          <p:spPr bwMode="auto">
            <a:xfrm>
              <a:off x="7967387" y="3027500"/>
              <a:ext cx="197888" cy="94058"/>
            </a:xfrm>
            <a:custGeom>
              <a:avLst/>
              <a:gdLst>
                <a:gd name="T0" fmla="*/ 0 w 78"/>
                <a:gd name="T1" fmla="*/ 0 h 37"/>
                <a:gd name="T2" fmla="*/ 36 w 78"/>
                <a:gd name="T3" fmla="*/ 35 h 37"/>
                <a:gd name="T4" fmla="*/ 39 w 78"/>
                <a:gd name="T5" fmla="*/ 37 h 37"/>
                <a:gd name="T6" fmla="*/ 43 w 78"/>
                <a:gd name="T7" fmla="*/ 35 h 37"/>
                <a:gd name="T8" fmla="*/ 78 w 78"/>
                <a:gd name="T9" fmla="*/ 0 h 37"/>
                <a:gd name="T10" fmla="*/ 0 w 78"/>
                <a:gd name="T11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37">
                  <a:moveTo>
                    <a:pt x="0" y="0"/>
                  </a:moveTo>
                  <a:cubicBezTo>
                    <a:pt x="36" y="35"/>
                    <a:pt x="36" y="35"/>
                    <a:pt x="36" y="35"/>
                  </a:cubicBezTo>
                  <a:cubicBezTo>
                    <a:pt x="37" y="36"/>
                    <a:pt x="38" y="37"/>
                    <a:pt x="39" y="37"/>
                  </a:cubicBezTo>
                  <a:cubicBezTo>
                    <a:pt x="41" y="37"/>
                    <a:pt x="42" y="36"/>
                    <a:pt x="43" y="35"/>
                  </a:cubicBezTo>
                  <a:cubicBezTo>
                    <a:pt x="78" y="0"/>
                    <a:pt x="78" y="0"/>
                    <a:pt x="78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0" name="ïṥļîḍe"/>
            <p:cNvSpPr/>
            <p:nvPr/>
          </p:nvSpPr>
          <p:spPr bwMode="auto">
            <a:xfrm>
              <a:off x="7955171" y="3106899"/>
              <a:ext cx="223541" cy="80621"/>
            </a:xfrm>
            <a:custGeom>
              <a:avLst/>
              <a:gdLst>
                <a:gd name="T0" fmla="*/ 58 w 88"/>
                <a:gd name="T1" fmla="*/ 0 h 32"/>
                <a:gd name="T2" fmla="*/ 51 w 88"/>
                <a:gd name="T3" fmla="*/ 7 h 32"/>
                <a:gd name="T4" fmla="*/ 44 w 88"/>
                <a:gd name="T5" fmla="*/ 10 h 32"/>
                <a:gd name="T6" fmla="*/ 38 w 88"/>
                <a:gd name="T7" fmla="*/ 7 h 32"/>
                <a:gd name="T8" fmla="*/ 31 w 88"/>
                <a:gd name="T9" fmla="*/ 0 h 32"/>
                <a:gd name="T10" fmla="*/ 1 w 88"/>
                <a:gd name="T11" fmla="*/ 30 h 32"/>
                <a:gd name="T12" fmla="*/ 0 w 88"/>
                <a:gd name="T13" fmla="*/ 31 h 32"/>
                <a:gd name="T14" fmla="*/ 4 w 88"/>
                <a:gd name="T15" fmla="*/ 32 h 32"/>
                <a:gd name="T16" fmla="*/ 85 w 88"/>
                <a:gd name="T17" fmla="*/ 32 h 32"/>
                <a:gd name="T18" fmla="*/ 88 w 88"/>
                <a:gd name="T19" fmla="*/ 31 h 32"/>
                <a:gd name="T20" fmla="*/ 88 w 88"/>
                <a:gd name="T21" fmla="*/ 30 h 32"/>
                <a:gd name="T22" fmla="*/ 58 w 88"/>
                <a:gd name="T2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8" h="32">
                  <a:moveTo>
                    <a:pt x="58" y="0"/>
                  </a:moveTo>
                  <a:cubicBezTo>
                    <a:pt x="51" y="7"/>
                    <a:pt x="51" y="7"/>
                    <a:pt x="51" y="7"/>
                  </a:cubicBezTo>
                  <a:cubicBezTo>
                    <a:pt x="49" y="9"/>
                    <a:pt x="47" y="10"/>
                    <a:pt x="44" y="10"/>
                  </a:cubicBezTo>
                  <a:cubicBezTo>
                    <a:pt x="42" y="10"/>
                    <a:pt x="40" y="9"/>
                    <a:pt x="38" y="7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0"/>
                    <a:pt x="0" y="30"/>
                    <a:pt x="0" y="31"/>
                  </a:cubicBezTo>
                  <a:cubicBezTo>
                    <a:pt x="1" y="31"/>
                    <a:pt x="2" y="32"/>
                    <a:pt x="4" y="32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6" y="32"/>
                    <a:pt x="88" y="31"/>
                    <a:pt x="88" y="31"/>
                  </a:cubicBezTo>
                  <a:cubicBezTo>
                    <a:pt x="88" y="30"/>
                    <a:pt x="88" y="30"/>
                    <a:pt x="88" y="30"/>
                  </a:cubicBezTo>
                  <a:lnTo>
                    <a:pt x="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1" name="îśḷíďê"/>
            <p:cNvSpPr/>
            <p:nvPr/>
          </p:nvSpPr>
          <p:spPr bwMode="auto">
            <a:xfrm>
              <a:off x="7952728" y="3029943"/>
              <a:ext cx="73292" cy="142920"/>
            </a:xfrm>
            <a:custGeom>
              <a:avLst/>
              <a:gdLst>
                <a:gd name="T0" fmla="*/ 2 w 29"/>
                <a:gd name="T1" fmla="*/ 0 h 56"/>
                <a:gd name="T2" fmla="*/ 1 w 29"/>
                <a:gd name="T3" fmla="*/ 0 h 56"/>
                <a:gd name="T4" fmla="*/ 0 w 29"/>
                <a:gd name="T5" fmla="*/ 3 h 56"/>
                <a:gd name="T6" fmla="*/ 0 w 29"/>
                <a:gd name="T7" fmla="*/ 56 h 56"/>
                <a:gd name="T8" fmla="*/ 29 w 29"/>
                <a:gd name="T9" fmla="*/ 27 h 56"/>
                <a:gd name="T10" fmla="*/ 2 w 29"/>
                <a:gd name="T1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56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9" y="27"/>
                    <a:pt x="29" y="27"/>
                    <a:pt x="29" y="27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2" name="îṧ1iḍe"/>
            <p:cNvSpPr/>
            <p:nvPr/>
          </p:nvSpPr>
          <p:spPr bwMode="auto">
            <a:xfrm>
              <a:off x="8110306" y="3029943"/>
              <a:ext cx="73292" cy="142920"/>
            </a:xfrm>
            <a:custGeom>
              <a:avLst/>
              <a:gdLst>
                <a:gd name="T0" fmla="*/ 27 w 29"/>
                <a:gd name="T1" fmla="*/ 0 h 56"/>
                <a:gd name="T2" fmla="*/ 0 w 29"/>
                <a:gd name="T3" fmla="*/ 27 h 56"/>
                <a:gd name="T4" fmla="*/ 29 w 29"/>
                <a:gd name="T5" fmla="*/ 56 h 56"/>
                <a:gd name="T6" fmla="*/ 29 w 29"/>
                <a:gd name="T7" fmla="*/ 3 h 56"/>
                <a:gd name="T8" fmla="*/ 27 w 29"/>
                <a:gd name="T9" fmla="*/ 0 h 56"/>
                <a:gd name="T10" fmla="*/ 27 w 29"/>
                <a:gd name="T1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56">
                  <a:moveTo>
                    <a:pt x="27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8" y="1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3" name="íśḷïḑe"/>
            <p:cNvSpPr/>
            <p:nvPr/>
          </p:nvSpPr>
          <p:spPr bwMode="auto">
            <a:xfrm>
              <a:off x="7326083" y="2746547"/>
              <a:ext cx="47640" cy="23209"/>
            </a:xfrm>
            <a:custGeom>
              <a:avLst/>
              <a:gdLst>
                <a:gd name="T0" fmla="*/ 19 w 19"/>
                <a:gd name="T1" fmla="*/ 4 h 9"/>
                <a:gd name="T2" fmla="*/ 14 w 19"/>
                <a:gd name="T3" fmla="*/ 9 h 9"/>
                <a:gd name="T4" fmla="*/ 5 w 19"/>
                <a:gd name="T5" fmla="*/ 9 h 9"/>
                <a:gd name="T6" fmla="*/ 0 w 19"/>
                <a:gd name="T7" fmla="*/ 4 h 9"/>
                <a:gd name="T8" fmla="*/ 0 w 19"/>
                <a:gd name="T9" fmla="*/ 4 h 9"/>
                <a:gd name="T10" fmla="*/ 5 w 19"/>
                <a:gd name="T11" fmla="*/ 0 h 9"/>
                <a:gd name="T12" fmla="*/ 14 w 19"/>
                <a:gd name="T13" fmla="*/ 0 h 9"/>
                <a:gd name="T14" fmla="*/ 19 w 19"/>
                <a:gd name="T15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9">
                  <a:moveTo>
                    <a:pt x="19" y="4"/>
                  </a:moveTo>
                  <a:cubicBezTo>
                    <a:pt x="19" y="7"/>
                    <a:pt x="17" y="9"/>
                    <a:pt x="14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3" y="9"/>
                    <a:pt x="0" y="7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0"/>
                    <a:pt x="19" y="2"/>
                    <a:pt x="1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4" name="išḻîḋe"/>
            <p:cNvSpPr/>
            <p:nvPr/>
          </p:nvSpPr>
          <p:spPr bwMode="auto">
            <a:xfrm>
              <a:off x="7234468" y="2595077"/>
              <a:ext cx="230870" cy="240642"/>
            </a:xfrm>
            <a:custGeom>
              <a:avLst/>
              <a:gdLst>
                <a:gd name="T0" fmla="*/ 82 w 91"/>
                <a:gd name="T1" fmla="*/ 0 h 95"/>
                <a:gd name="T2" fmla="*/ 9 w 91"/>
                <a:gd name="T3" fmla="*/ 0 h 95"/>
                <a:gd name="T4" fmla="*/ 0 w 91"/>
                <a:gd name="T5" fmla="*/ 9 h 95"/>
                <a:gd name="T6" fmla="*/ 0 w 91"/>
                <a:gd name="T7" fmla="*/ 86 h 95"/>
                <a:gd name="T8" fmla="*/ 9 w 91"/>
                <a:gd name="T9" fmla="*/ 95 h 95"/>
                <a:gd name="T10" fmla="*/ 82 w 91"/>
                <a:gd name="T11" fmla="*/ 95 h 95"/>
                <a:gd name="T12" fmla="*/ 91 w 91"/>
                <a:gd name="T13" fmla="*/ 86 h 95"/>
                <a:gd name="T14" fmla="*/ 91 w 91"/>
                <a:gd name="T15" fmla="*/ 9 h 95"/>
                <a:gd name="T16" fmla="*/ 82 w 91"/>
                <a:gd name="T17" fmla="*/ 0 h 95"/>
                <a:gd name="T18" fmla="*/ 80 w 91"/>
                <a:gd name="T19" fmla="*/ 79 h 95"/>
                <a:gd name="T20" fmla="*/ 75 w 91"/>
                <a:gd name="T21" fmla="*/ 83 h 95"/>
                <a:gd name="T22" fmla="*/ 16 w 91"/>
                <a:gd name="T23" fmla="*/ 83 h 95"/>
                <a:gd name="T24" fmla="*/ 12 w 91"/>
                <a:gd name="T25" fmla="*/ 79 h 95"/>
                <a:gd name="T26" fmla="*/ 12 w 91"/>
                <a:gd name="T27" fmla="*/ 56 h 95"/>
                <a:gd name="T28" fmla="*/ 16 w 91"/>
                <a:gd name="T29" fmla="*/ 52 h 95"/>
                <a:gd name="T30" fmla="*/ 75 w 91"/>
                <a:gd name="T31" fmla="*/ 52 h 95"/>
                <a:gd name="T32" fmla="*/ 80 w 91"/>
                <a:gd name="T33" fmla="*/ 56 h 95"/>
                <a:gd name="T34" fmla="*/ 80 w 91"/>
                <a:gd name="T35" fmla="*/ 79 h 95"/>
                <a:gd name="T36" fmla="*/ 80 w 91"/>
                <a:gd name="T37" fmla="*/ 38 h 95"/>
                <a:gd name="T38" fmla="*/ 75 w 91"/>
                <a:gd name="T39" fmla="*/ 43 h 95"/>
                <a:gd name="T40" fmla="*/ 16 w 91"/>
                <a:gd name="T41" fmla="*/ 43 h 95"/>
                <a:gd name="T42" fmla="*/ 12 w 91"/>
                <a:gd name="T43" fmla="*/ 38 h 95"/>
                <a:gd name="T44" fmla="*/ 12 w 91"/>
                <a:gd name="T45" fmla="*/ 15 h 95"/>
                <a:gd name="T46" fmla="*/ 16 w 91"/>
                <a:gd name="T47" fmla="*/ 11 h 95"/>
                <a:gd name="T48" fmla="*/ 75 w 91"/>
                <a:gd name="T49" fmla="*/ 11 h 95"/>
                <a:gd name="T50" fmla="*/ 80 w 91"/>
                <a:gd name="T51" fmla="*/ 15 h 95"/>
                <a:gd name="T52" fmla="*/ 80 w 91"/>
                <a:gd name="T53" fmla="*/ 3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1" h="95">
                  <a:moveTo>
                    <a:pt x="8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91"/>
                    <a:pt x="4" y="95"/>
                    <a:pt x="9" y="95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7" y="95"/>
                    <a:pt x="91" y="91"/>
                    <a:pt x="91" y="86"/>
                  </a:cubicBezTo>
                  <a:cubicBezTo>
                    <a:pt x="91" y="9"/>
                    <a:pt x="91" y="9"/>
                    <a:pt x="91" y="9"/>
                  </a:cubicBezTo>
                  <a:cubicBezTo>
                    <a:pt x="91" y="4"/>
                    <a:pt x="87" y="0"/>
                    <a:pt x="82" y="0"/>
                  </a:cubicBezTo>
                  <a:close/>
                  <a:moveTo>
                    <a:pt x="80" y="79"/>
                  </a:moveTo>
                  <a:cubicBezTo>
                    <a:pt x="80" y="81"/>
                    <a:pt x="77" y="83"/>
                    <a:pt x="75" y="83"/>
                  </a:cubicBezTo>
                  <a:cubicBezTo>
                    <a:pt x="16" y="83"/>
                    <a:pt x="16" y="83"/>
                    <a:pt x="16" y="83"/>
                  </a:cubicBezTo>
                  <a:cubicBezTo>
                    <a:pt x="14" y="83"/>
                    <a:pt x="12" y="81"/>
                    <a:pt x="12" y="79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2" y="54"/>
                    <a:pt x="14" y="52"/>
                    <a:pt x="16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7" y="52"/>
                    <a:pt x="80" y="54"/>
                    <a:pt x="80" y="56"/>
                  </a:cubicBezTo>
                  <a:lnTo>
                    <a:pt x="80" y="79"/>
                  </a:lnTo>
                  <a:close/>
                  <a:moveTo>
                    <a:pt x="80" y="38"/>
                  </a:moveTo>
                  <a:cubicBezTo>
                    <a:pt x="80" y="41"/>
                    <a:pt x="77" y="43"/>
                    <a:pt x="75" y="43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4" y="43"/>
                    <a:pt x="12" y="41"/>
                    <a:pt x="12" y="38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3"/>
                    <a:pt x="14" y="11"/>
                    <a:pt x="16" y="11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77" y="11"/>
                    <a:pt x="80" y="13"/>
                    <a:pt x="80" y="15"/>
                  </a:cubicBezTo>
                  <a:lnTo>
                    <a:pt x="8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5" name="íṧḻïḓê"/>
            <p:cNvSpPr/>
            <p:nvPr/>
          </p:nvSpPr>
          <p:spPr bwMode="auto">
            <a:xfrm>
              <a:off x="7326083" y="2642717"/>
              <a:ext cx="47640" cy="23209"/>
            </a:xfrm>
            <a:custGeom>
              <a:avLst/>
              <a:gdLst>
                <a:gd name="T0" fmla="*/ 19 w 19"/>
                <a:gd name="T1" fmla="*/ 4 h 9"/>
                <a:gd name="T2" fmla="*/ 14 w 19"/>
                <a:gd name="T3" fmla="*/ 9 h 9"/>
                <a:gd name="T4" fmla="*/ 5 w 19"/>
                <a:gd name="T5" fmla="*/ 9 h 9"/>
                <a:gd name="T6" fmla="*/ 0 w 19"/>
                <a:gd name="T7" fmla="*/ 4 h 9"/>
                <a:gd name="T8" fmla="*/ 0 w 19"/>
                <a:gd name="T9" fmla="*/ 4 h 9"/>
                <a:gd name="T10" fmla="*/ 5 w 19"/>
                <a:gd name="T11" fmla="*/ 0 h 9"/>
                <a:gd name="T12" fmla="*/ 14 w 19"/>
                <a:gd name="T13" fmla="*/ 0 h 9"/>
                <a:gd name="T14" fmla="*/ 19 w 19"/>
                <a:gd name="T15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9">
                  <a:moveTo>
                    <a:pt x="19" y="4"/>
                  </a:moveTo>
                  <a:cubicBezTo>
                    <a:pt x="19" y="7"/>
                    <a:pt x="17" y="9"/>
                    <a:pt x="14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3" y="9"/>
                    <a:pt x="0" y="7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0"/>
                    <a:pt x="19" y="2"/>
                    <a:pt x="1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6" name="íṩḷîďé"/>
            <p:cNvSpPr/>
            <p:nvPr/>
          </p:nvSpPr>
          <p:spPr bwMode="auto">
            <a:xfrm>
              <a:off x="8525627" y="3635822"/>
              <a:ext cx="46418" cy="86729"/>
            </a:xfrm>
            <a:custGeom>
              <a:avLst/>
              <a:gdLst>
                <a:gd name="T0" fmla="*/ 14 w 18"/>
                <a:gd name="T1" fmla="*/ 0 h 34"/>
                <a:gd name="T2" fmla="*/ 5 w 18"/>
                <a:gd name="T3" fmla="*/ 0 h 34"/>
                <a:gd name="T4" fmla="*/ 0 w 18"/>
                <a:gd name="T5" fmla="*/ 4 h 34"/>
                <a:gd name="T6" fmla="*/ 0 w 18"/>
                <a:gd name="T7" fmla="*/ 27 h 34"/>
                <a:gd name="T8" fmla="*/ 0 w 18"/>
                <a:gd name="T9" fmla="*/ 34 h 34"/>
                <a:gd name="T10" fmla="*/ 18 w 18"/>
                <a:gd name="T11" fmla="*/ 34 h 34"/>
                <a:gd name="T12" fmla="*/ 18 w 18"/>
                <a:gd name="T13" fmla="*/ 27 h 34"/>
                <a:gd name="T14" fmla="*/ 18 w 18"/>
                <a:gd name="T15" fmla="*/ 4 h 34"/>
                <a:gd name="T16" fmla="*/ 14 w 18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34">
                  <a:moveTo>
                    <a:pt x="14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2"/>
                    <a:pt x="16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7" name="iŝlíḓé"/>
            <p:cNvSpPr/>
            <p:nvPr/>
          </p:nvSpPr>
          <p:spPr bwMode="auto">
            <a:xfrm>
              <a:off x="8457222" y="3539322"/>
              <a:ext cx="185673" cy="183230"/>
            </a:xfrm>
            <a:custGeom>
              <a:avLst/>
              <a:gdLst>
                <a:gd name="T0" fmla="*/ 71 w 73"/>
                <a:gd name="T1" fmla="*/ 34 h 72"/>
                <a:gd name="T2" fmla="*/ 45 w 73"/>
                <a:gd name="T3" fmla="*/ 8 h 72"/>
                <a:gd name="T4" fmla="*/ 38 w 73"/>
                <a:gd name="T5" fmla="*/ 0 h 72"/>
                <a:gd name="T6" fmla="*/ 36 w 73"/>
                <a:gd name="T7" fmla="*/ 0 h 72"/>
                <a:gd name="T8" fmla="*/ 35 w 73"/>
                <a:gd name="T9" fmla="*/ 0 h 72"/>
                <a:gd name="T10" fmla="*/ 28 w 73"/>
                <a:gd name="T11" fmla="*/ 8 h 72"/>
                <a:gd name="T12" fmla="*/ 2 w 73"/>
                <a:gd name="T13" fmla="*/ 34 h 72"/>
                <a:gd name="T14" fmla="*/ 0 w 73"/>
                <a:gd name="T15" fmla="*/ 35 h 72"/>
                <a:gd name="T16" fmla="*/ 0 w 73"/>
                <a:gd name="T17" fmla="*/ 67 h 72"/>
                <a:gd name="T18" fmla="*/ 5 w 73"/>
                <a:gd name="T19" fmla="*/ 72 h 72"/>
                <a:gd name="T20" fmla="*/ 23 w 73"/>
                <a:gd name="T21" fmla="*/ 72 h 72"/>
                <a:gd name="T22" fmla="*/ 23 w 73"/>
                <a:gd name="T23" fmla="*/ 65 h 72"/>
                <a:gd name="T24" fmla="*/ 23 w 73"/>
                <a:gd name="T25" fmla="*/ 42 h 72"/>
                <a:gd name="T26" fmla="*/ 32 w 73"/>
                <a:gd name="T27" fmla="*/ 33 h 72"/>
                <a:gd name="T28" fmla="*/ 41 w 73"/>
                <a:gd name="T29" fmla="*/ 33 h 72"/>
                <a:gd name="T30" fmla="*/ 50 w 73"/>
                <a:gd name="T31" fmla="*/ 42 h 72"/>
                <a:gd name="T32" fmla="*/ 50 w 73"/>
                <a:gd name="T33" fmla="*/ 65 h 72"/>
                <a:gd name="T34" fmla="*/ 50 w 73"/>
                <a:gd name="T35" fmla="*/ 72 h 72"/>
                <a:gd name="T36" fmla="*/ 68 w 73"/>
                <a:gd name="T37" fmla="*/ 72 h 72"/>
                <a:gd name="T38" fmla="*/ 73 w 73"/>
                <a:gd name="T39" fmla="*/ 67 h 72"/>
                <a:gd name="T40" fmla="*/ 73 w 73"/>
                <a:gd name="T41" fmla="*/ 35 h 72"/>
                <a:gd name="T42" fmla="*/ 71 w 73"/>
                <a:gd name="T43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3" h="72">
                  <a:moveTo>
                    <a:pt x="71" y="34"/>
                  </a:moveTo>
                  <a:cubicBezTo>
                    <a:pt x="45" y="8"/>
                    <a:pt x="45" y="8"/>
                    <a:pt x="45" y="8"/>
                  </a:cubicBezTo>
                  <a:cubicBezTo>
                    <a:pt x="42" y="4"/>
                    <a:pt x="38" y="1"/>
                    <a:pt x="38" y="0"/>
                  </a:cubicBezTo>
                  <a:cubicBezTo>
                    <a:pt x="37" y="0"/>
                    <a:pt x="37" y="0"/>
                    <a:pt x="36" y="0"/>
                  </a:cubicBezTo>
                  <a:cubicBezTo>
                    <a:pt x="36" y="0"/>
                    <a:pt x="36" y="0"/>
                    <a:pt x="35" y="0"/>
                  </a:cubicBezTo>
                  <a:cubicBezTo>
                    <a:pt x="35" y="1"/>
                    <a:pt x="31" y="4"/>
                    <a:pt x="28" y="8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1" y="34"/>
                    <a:pt x="1" y="35"/>
                    <a:pt x="0" y="3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2" y="72"/>
                    <a:pt x="5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23" y="70"/>
                    <a:pt x="23" y="67"/>
                    <a:pt x="23" y="65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37"/>
                    <a:pt x="27" y="33"/>
                    <a:pt x="32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6" y="33"/>
                    <a:pt x="50" y="37"/>
                    <a:pt x="50" y="42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50" y="67"/>
                    <a:pt x="50" y="70"/>
                    <a:pt x="50" y="72"/>
                  </a:cubicBezTo>
                  <a:cubicBezTo>
                    <a:pt x="68" y="72"/>
                    <a:pt x="68" y="72"/>
                    <a:pt x="68" y="72"/>
                  </a:cubicBezTo>
                  <a:cubicBezTo>
                    <a:pt x="71" y="72"/>
                    <a:pt x="73" y="70"/>
                    <a:pt x="73" y="67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2" y="35"/>
                    <a:pt x="71" y="34"/>
                    <a:pt x="7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8" name="ïṣ1íḓé"/>
            <p:cNvSpPr/>
            <p:nvPr/>
          </p:nvSpPr>
          <p:spPr bwMode="auto">
            <a:xfrm>
              <a:off x="8431569" y="3489239"/>
              <a:ext cx="236977" cy="131925"/>
            </a:xfrm>
            <a:custGeom>
              <a:avLst/>
              <a:gdLst>
                <a:gd name="T0" fmla="*/ 91 w 93"/>
                <a:gd name="T1" fmla="*/ 43 h 52"/>
                <a:gd name="T2" fmla="*/ 50 w 93"/>
                <a:gd name="T3" fmla="*/ 2 h 52"/>
                <a:gd name="T4" fmla="*/ 46 w 93"/>
                <a:gd name="T5" fmla="*/ 0 h 52"/>
                <a:gd name="T6" fmla="*/ 43 w 93"/>
                <a:gd name="T7" fmla="*/ 2 h 52"/>
                <a:gd name="T8" fmla="*/ 26 w 93"/>
                <a:gd name="T9" fmla="*/ 19 h 52"/>
                <a:gd name="T10" fmla="*/ 26 w 93"/>
                <a:gd name="T11" fmla="*/ 6 h 52"/>
                <a:gd name="T12" fmla="*/ 22 w 93"/>
                <a:gd name="T13" fmla="*/ 1 h 52"/>
                <a:gd name="T14" fmla="*/ 17 w 93"/>
                <a:gd name="T15" fmla="*/ 1 h 52"/>
                <a:gd name="T16" fmla="*/ 12 w 93"/>
                <a:gd name="T17" fmla="*/ 6 h 52"/>
                <a:gd name="T18" fmla="*/ 12 w 93"/>
                <a:gd name="T19" fmla="*/ 32 h 52"/>
                <a:gd name="T20" fmla="*/ 2 w 93"/>
                <a:gd name="T21" fmla="*/ 43 h 52"/>
                <a:gd name="T22" fmla="*/ 2 w 93"/>
                <a:gd name="T23" fmla="*/ 50 h 52"/>
                <a:gd name="T24" fmla="*/ 2 w 93"/>
                <a:gd name="T25" fmla="*/ 50 h 52"/>
                <a:gd name="T26" fmla="*/ 6 w 93"/>
                <a:gd name="T27" fmla="*/ 52 h 52"/>
                <a:gd name="T28" fmla="*/ 9 w 93"/>
                <a:gd name="T29" fmla="*/ 50 h 52"/>
                <a:gd name="T30" fmla="*/ 35 w 93"/>
                <a:gd name="T31" fmla="*/ 25 h 52"/>
                <a:gd name="T32" fmla="*/ 42 w 93"/>
                <a:gd name="T33" fmla="*/ 17 h 52"/>
                <a:gd name="T34" fmla="*/ 46 w 93"/>
                <a:gd name="T35" fmla="*/ 15 h 52"/>
                <a:gd name="T36" fmla="*/ 51 w 93"/>
                <a:gd name="T37" fmla="*/ 17 h 52"/>
                <a:gd name="T38" fmla="*/ 58 w 93"/>
                <a:gd name="T39" fmla="*/ 25 h 52"/>
                <a:gd name="T40" fmla="*/ 84 w 93"/>
                <a:gd name="T41" fmla="*/ 50 h 52"/>
                <a:gd name="T42" fmla="*/ 87 w 93"/>
                <a:gd name="T43" fmla="*/ 52 h 52"/>
                <a:gd name="T44" fmla="*/ 90 w 93"/>
                <a:gd name="T45" fmla="*/ 50 h 52"/>
                <a:gd name="T46" fmla="*/ 91 w 93"/>
                <a:gd name="T47" fmla="*/ 50 h 52"/>
                <a:gd name="T48" fmla="*/ 91 w 93"/>
                <a:gd name="T4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3" h="52">
                  <a:moveTo>
                    <a:pt x="91" y="43"/>
                  </a:moveTo>
                  <a:cubicBezTo>
                    <a:pt x="50" y="2"/>
                    <a:pt x="50" y="2"/>
                    <a:pt x="50" y="2"/>
                  </a:cubicBezTo>
                  <a:cubicBezTo>
                    <a:pt x="49" y="1"/>
                    <a:pt x="48" y="0"/>
                    <a:pt x="46" y="0"/>
                  </a:cubicBezTo>
                  <a:cubicBezTo>
                    <a:pt x="45" y="0"/>
                    <a:pt x="44" y="1"/>
                    <a:pt x="43" y="2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"/>
                    <a:pt x="24" y="1"/>
                    <a:pt x="22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4" y="1"/>
                    <a:pt x="12" y="3"/>
                    <a:pt x="12" y="6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0" y="45"/>
                    <a:pt x="0" y="48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3" y="51"/>
                    <a:pt x="4" y="52"/>
                    <a:pt x="6" y="52"/>
                  </a:cubicBezTo>
                  <a:cubicBezTo>
                    <a:pt x="7" y="52"/>
                    <a:pt x="8" y="51"/>
                    <a:pt x="9" y="50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3" y="16"/>
                    <a:pt x="45" y="15"/>
                    <a:pt x="46" y="15"/>
                  </a:cubicBezTo>
                  <a:cubicBezTo>
                    <a:pt x="48" y="15"/>
                    <a:pt x="50" y="16"/>
                    <a:pt x="51" y="17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5" y="51"/>
                    <a:pt x="86" y="52"/>
                    <a:pt x="87" y="52"/>
                  </a:cubicBezTo>
                  <a:cubicBezTo>
                    <a:pt x="88" y="52"/>
                    <a:pt x="90" y="51"/>
                    <a:pt x="90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3" y="48"/>
                    <a:pt x="93" y="45"/>
                    <a:pt x="9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9" name="ïşḻíḍé"/>
            <p:cNvSpPr/>
            <p:nvPr/>
          </p:nvSpPr>
          <p:spPr bwMode="auto">
            <a:xfrm>
              <a:off x="8322853" y="4024270"/>
              <a:ext cx="317598" cy="316377"/>
            </a:xfrm>
            <a:custGeom>
              <a:avLst/>
              <a:gdLst>
                <a:gd name="T0" fmla="*/ 62 w 125"/>
                <a:gd name="T1" fmla="*/ 11 h 125"/>
                <a:gd name="T2" fmla="*/ 114 w 125"/>
                <a:gd name="T3" fmla="*/ 63 h 125"/>
                <a:gd name="T4" fmla="*/ 62 w 125"/>
                <a:gd name="T5" fmla="*/ 114 h 125"/>
                <a:gd name="T6" fmla="*/ 11 w 125"/>
                <a:gd name="T7" fmla="*/ 63 h 125"/>
                <a:gd name="T8" fmla="*/ 62 w 125"/>
                <a:gd name="T9" fmla="*/ 11 h 125"/>
                <a:gd name="T10" fmla="*/ 62 w 125"/>
                <a:gd name="T11" fmla="*/ 0 h 125"/>
                <a:gd name="T12" fmla="*/ 0 w 125"/>
                <a:gd name="T13" fmla="*/ 63 h 125"/>
                <a:gd name="T14" fmla="*/ 62 w 125"/>
                <a:gd name="T15" fmla="*/ 125 h 125"/>
                <a:gd name="T16" fmla="*/ 125 w 125"/>
                <a:gd name="T17" fmla="*/ 63 h 125"/>
                <a:gd name="T18" fmla="*/ 62 w 125"/>
                <a:gd name="T1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62" y="11"/>
                  </a:moveTo>
                  <a:cubicBezTo>
                    <a:pt x="91" y="11"/>
                    <a:pt x="114" y="34"/>
                    <a:pt x="114" y="63"/>
                  </a:cubicBezTo>
                  <a:cubicBezTo>
                    <a:pt x="114" y="91"/>
                    <a:pt x="91" y="114"/>
                    <a:pt x="62" y="114"/>
                  </a:cubicBezTo>
                  <a:cubicBezTo>
                    <a:pt x="34" y="114"/>
                    <a:pt x="11" y="91"/>
                    <a:pt x="11" y="63"/>
                  </a:cubicBezTo>
                  <a:cubicBezTo>
                    <a:pt x="11" y="34"/>
                    <a:pt x="34" y="11"/>
                    <a:pt x="62" y="11"/>
                  </a:cubicBezTo>
                  <a:moveTo>
                    <a:pt x="62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7"/>
                    <a:pt x="28" y="125"/>
                    <a:pt x="62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28"/>
                    <a:pt x="97" y="0"/>
                    <a:pt x="6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0" name="ís1îďe"/>
            <p:cNvSpPr/>
            <p:nvPr/>
          </p:nvSpPr>
          <p:spPr bwMode="auto">
            <a:xfrm>
              <a:off x="8468215" y="4090232"/>
              <a:ext cx="26874" cy="128261"/>
            </a:xfrm>
            <a:custGeom>
              <a:avLst/>
              <a:gdLst>
                <a:gd name="T0" fmla="*/ 10 w 11"/>
                <a:gd name="T1" fmla="*/ 39 h 51"/>
                <a:gd name="T2" fmla="*/ 5 w 11"/>
                <a:gd name="T3" fmla="*/ 51 h 51"/>
                <a:gd name="T4" fmla="*/ 0 w 11"/>
                <a:gd name="T5" fmla="*/ 39 h 51"/>
                <a:gd name="T6" fmla="*/ 2 w 11"/>
                <a:gd name="T7" fmla="*/ 11 h 51"/>
                <a:gd name="T8" fmla="*/ 5 w 11"/>
                <a:gd name="T9" fmla="*/ 0 h 51"/>
                <a:gd name="T10" fmla="*/ 9 w 11"/>
                <a:gd name="T11" fmla="*/ 11 h 51"/>
                <a:gd name="T12" fmla="*/ 10 w 11"/>
                <a:gd name="T13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51">
                  <a:moveTo>
                    <a:pt x="10" y="39"/>
                  </a:moveTo>
                  <a:cubicBezTo>
                    <a:pt x="11" y="46"/>
                    <a:pt x="9" y="51"/>
                    <a:pt x="5" y="51"/>
                  </a:cubicBezTo>
                  <a:cubicBezTo>
                    <a:pt x="2" y="51"/>
                    <a:pt x="0" y="46"/>
                    <a:pt x="0" y="39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5"/>
                    <a:pt x="4" y="0"/>
                    <a:pt x="5" y="0"/>
                  </a:cubicBezTo>
                  <a:cubicBezTo>
                    <a:pt x="7" y="0"/>
                    <a:pt x="9" y="5"/>
                    <a:pt x="9" y="11"/>
                  </a:cubicBezTo>
                  <a:lnTo>
                    <a:pt x="1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1" name="ïš1iḑê"/>
            <p:cNvSpPr/>
            <p:nvPr/>
          </p:nvSpPr>
          <p:spPr bwMode="auto">
            <a:xfrm>
              <a:off x="8452335" y="4168410"/>
              <a:ext cx="101388" cy="28096"/>
            </a:xfrm>
            <a:custGeom>
              <a:avLst/>
              <a:gdLst>
                <a:gd name="T0" fmla="*/ 40 w 40"/>
                <a:gd name="T1" fmla="*/ 6 h 11"/>
                <a:gd name="T2" fmla="*/ 28 w 40"/>
                <a:gd name="T3" fmla="*/ 9 h 11"/>
                <a:gd name="T4" fmla="*/ 11 w 40"/>
                <a:gd name="T5" fmla="*/ 10 h 11"/>
                <a:gd name="T6" fmla="*/ 0 w 40"/>
                <a:gd name="T7" fmla="*/ 6 h 11"/>
                <a:gd name="T8" fmla="*/ 11 w 40"/>
                <a:gd name="T9" fmla="*/ 1 h 11"/>
                <a:gd name="T10" fmla="*/ 28 w 40"/>
                <a:gd name="T11" fmla="*/ 2 h 11"/>
                <a:gd name="T12" fmla="*/ 40 w 40"/>
                <a:gd name="T13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1">
                  <a:moveTo>
                    <a:pt x="40" y="6"/>
                  </a:moveTo>
                  <a:cubicBezTo>
                    <a:pt x="40" y="7"/>
                    <a:pt x="35" y="9"/>
                    <a:pt x="28" y="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5" y="11"/>
                    <a:pt x="0" y="9"/>
                    <a:pt x="0" y="6"/>
                  </a:cubicBezTo>
                  <a:cubicBezTo>
                    <a:pt x="0" y="2"/>
                    <a:pt x="5" y="0"/>
                    <a:pt x="11" y="1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35" y="2"/>
                    <a:pt x="40" y="4"/>
                    <a:pt x="4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2" name="íšľiḓê"/>
            <p:cNvSpPr/>
            <p:nvPr/>
          </p:nvSpPr>
          <p:spPr bwMode="auto">
            <a:xfrm>
              <a:off x="8398588" y="4158638"/>
              <a:ext cx="107495" cy="106274"/>
            </a:xfrm>
            <a:custGeom>
              <a:avLst/>
              <a:gdLst>
                <a:gd name="T0" fmla="*/ 1 w 42"/>
                <a:gd name="T1" fmla="*/ 42 h 42"/>
                <a:gd name="T2" fmla="*/ 1 w 42"/>
                <a:gd name="T3" fmla="*/ 41 h 42"/>
                <a:gd name="T4" fmla="*/ 1 w 42"/>
                <a:gd name="T5" fmla="*/ 40 h 42"/>
                <a:gd name="T6" fmla="*/ 40 w 42"/>
                <a:gd name="T7" fmla="*/ 1 h 42"/>
                <a:gd name="T8" fmla="*/ 41 w 42"/>
                <a:gd name="T9" fmla="*/ 1 h 42"/>
                <a:gd name="T10" fmla="*/ 41 w 42"/>
                <a:gd name="T11" fmla="*/ 2 h 42"/>
                <a:gd name="T12" fmla="*/ 2 w 42"/>
                <a:gd name="T13" fmla="*/ 41 h 42"/>
                <a:gd name="T14" fmla="*/ 1 w 42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42">
                  <a:moveTo>
                    <a:pt x="1" y="42"/>
                  </a:moveTo>
                  <a:cubicBezTo>
                    <a:pt x="1" y="42"/>
                    <a:pt x="1" y="42"/>
                    <a:pt x="1" y="41"/>
                  </a:cubicBezTo>
                  <a:cubicBezTo>
                    <a:pt x="0" y="41"/>
                    <a:pt x="0" y="41"/>
                    <a:pt x="1" y="40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1" y="0"/>
                    <a:pt x="41" y="0"/>
                    <a:pt x="41" y="1"/>
                  </a:cubicBezTo>
                  <a:cubicBezTo>
                    <a:pt x="42" y="1"/>
                    <a:pt x="42" y="1"/>
                    <a:pt x="41" y="2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" y="42"/>
                    <a:pt x="1" y="42"/>
                    <a:pt x="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3" name="ïṧ1íḑé"/>
            <p:cNvSpPr/>
            <p:nvPr/>
          </p:nvSpPr>
          <p:spPr bwMode="auto">
            <a:xfrm>
              <a:off x="8343619" y="4175740"/>
              <a:ext cx="37868" cy="13437"/>
            </a:xfrm>
            <a:custGeom>
              <a:avLst/>
              <a:gdLst>
                <a:gd name="T0" fmla="*/ 0 w 31"/>
                <a:gd name="T1" fmla="*/ 11 h 11"/>
                <a:gd name="T2" fmla="*/ 31 w 31"/>
                <a:gd name="T3" fmla="*/ 6 h 11"/>
                <a:gd name="T4" fmla="*/ 0 w 31"/>
                <a:gd name="T5" fmla="*/ 0 h 11"/>
                <a:gd name="T6" fmla="*/ 0 w 31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1">
                  <a:moveTo>
                    <a:pt x="0" y="11"/>
                  </a:moveTo>
                  <a:lnTo>
                    <a:pt x="31" y="6"/>
                  </a:lnTo>
                  <a:lnTo>
                    <a:pt x="0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4" name="iSḻíḓê"/>
            <p:cNvSpPr/>
            <p:nvPr/>
          </p:nvSpPr>
          <p:spPr bwMode="auto">
            <a:xfrm>
              <a:off x="8581818" y="4175740"/>
              <a:ext cx="35425" cy="13437"/>
            </a:xfrm>
            <a:custGeom>
              <a:avLst/>
              <a:gdLst>
                <a:gd name="T0" fmla="*/ 29 w 29"/>
                <a:gd name="T1" fmla="*/ 11 h 11"/>
                <a:gd name="T2" fmla="*/ 0 w 29"/>
                <a:gd name="T3" fmla="*/ 6 h 11"/>
                <a:gd name="T4" fmla="*/ 29 w 29"/>
                <a:gd name="T5" fmla="*/ 0 h 11"/>
                <a:gd name="T6" fmla="*/ 29 w 29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1">
                  <a:moveTo>
                    <a:pt x="29" y="11"/>
                  </a:moveTo>
                  <a:lnTo>
                    <a:pt x="0" y="6"/>
                  </a:lnTo>
                  <a:lnTo>
                    <a:pt x="29" y="0"/>
                  </a:lnTo>
                  <a:lnTo>
                    <a:pt x="29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5" name="ïS1iḋê"/>
            <p:cNvSpPr/>
            <p:nvPr/>
          </p:nvSpPr>
          <p:spPr bwMode="auto">
            <a:xfrm>
              <a:off x="8475544" y="4046257"/>
              <a:ext cx="12215" cy="35425"/>
            </a:xfrm>
            <a:custGeom>
              <a:avLst/>
              <a:gdLst>
                <a:gd name="T0" fmla="*/ 0 w 10"/>
                <a:gd name="T1" fmla="*/ 0 h 29"/>
                <a:gd name="T2" fmla="*/ 4 w 10"/>
                <a:gd name="T3" fmla="*/ 29 h 29"/>
                <a:gd name="T4" fmla="*/ 10 w 10"/>
                <a:gd name="T5" fmla="*/ 0 h 29"/>
                <a:gd name="T6" fmla="*/ 0 w 10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9">
                  <a:moveTo>
                    <a:pt x="0" y="0"/>
                  </a:moveTo>
                  <a:lnTo>
                    <a:pt x="4" y="29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6" name="íṣḷiḑê"/>
            <p:cNvSpPr/>
            <p:nvPr/>
          </p:nvSpPr>
          <p:spPr bwMode="auto">
            <a:xfrm>
              <a:off x="8475544" y="4282013"/>
              <a:ext cx="12215" cy="37868"/>
            </a:xfrm>
            <a:custGeom>
              <a:avLst/>
              <a:gdLst>
                <a:gd name="T0" fmla="*/ 0 w 10"/>
                <a:gd name="T1" fmla="*/ 31 h 31"/>
                <a:gd name="T2" fmla="*/ 4 w 10"/>
                <a:gd name="T3" fmla="*/ 0 h 31"/>
                <a:gd name="T4" fmla="*/ 10 w 10"/>
                <a:gd name="T5" fmla="*/ 31 h 31"/>
                <a:gd name="T6" fmla="*/ 0 w 10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1">
                  <a:moveTo>
                    <a:pt x="0" y="31"/>
                  </a:moveTo>
                  <a:lnTo>
                    <a:pt x="4" y="0"/>
                  </a:lnTo>
                  <a:lnTo>
                    <a:pt x="10" y="31"/>
                  </a:lnTo>
                  <a:lnTo>
                    <a:pt x="0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7" name="îŝ1idê"/>
            <p:cNvSpPr/>
            <p:nvPr/>
          </p:nvSpPr>
          <p:spPr bwMode="auto">
            <a:xfrm>
              <a:off x="8528070" y="4081682"/>
              <a:ext cx="15880" cy="15880"/>
            </a:xfrm>
            <a:custGeom>
              <a:avLst/>
              <a:gdLst>
                <a:gd name="T0" fmla="*/ 5 w 6"/>
                <a:gd name="T1" fmla="*/ 4 h 6"/>
                <a:gd name="T2" fmla="*/ 1 w 6"/>
                <a:gd name="T3" fmla="*/ 5 h 6"/>
                <a:gd name="T4" fmla="*/ 0 w 6"/>
                <a:gd name="T5" fmla="*/ 2 h 6"/>
                <a:gd name="T6" fmla="*/ 4 w 6"/>
                <a:gd name="T7" fmla="*/ 1 h 6"/>
                <a:gd name="T8" fmla="*/ 5 w 6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5" y="4"/>
                  </a:moveTo>
                  <a:cubicBezTo>
                    <a:pt x="4" y="5"/>
                    <a:pt x="3" y="6"/>
                    <a:pt x="1" y="5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1" y="0"/>
                    <a:pt x="3" y="0"/>
                    <a:pt x="4" y="1"/>
                  </a:cubicBezTo>
                  <a:cubicBezTo>
                    <a:pt x="5" y="1"/>
                    <a:pt x="6" y="3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8" name="íŝ1iḑé"/>
            <p:cNvSpPr/>
            <p:nvPr/>
          </p:nvSpPr>
          <p:spPr bwMode="auto">
            <a:xfrm>
              <a:off x="8419354" y="4267355"/>
              <a:ext cx="15880" cy="14658"/>
            </a:xfrm>
            <a:custGeom>
              <a:avLst/>
              <a:gdLst>
                <a:gd name="T0" fmla="*/ 5 w 6"/>
                <a:gd name="T1" fmla="*/ 5 h 6"/>
                <a:gd name="T2" fmla="*/ 2 w 6"/>
                <a:gd name="T3" fmla="*/ 6 h 6"/>
                <a:gd name="T4" fmla="*/ 1 w 6"/>
                <a:gd name="T5" fmla="*/ 2 h 6"/>
                <a:gd name="T6" fmla="*/ 5 w 6"/>
                <a:gd name="T7" fmla="*/ 1 h 6"/>
                <a:gd name="T8" fmla="*/ 5 w 6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5" y="5"/>
                  </a:moveTo>
                  <a:cubicBezTo>
                    <a:pt x="5" y="6"/>
                    <a:pt x="3" y="6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2" y="1"/>
                    <a:pt x="3" y="0"/>
                    <a:pt x="5" y="1"/>
                  </a:cubicBezTo>
                  <a:cubicBezTo>
                    <a:pt x="6" y="2"/>
                    <a:pt x="6" y="3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9" name="íSļîḑê"/>
            <p:cNvSpPr/>
            <p:nvPr/>
          </p:nvSpPr>
          <p:spPr bwMode="auto">
            <a:xfrm>
              <a:off x="8567159" y="4120771"/>
              <a:ext cx="14658" cy="14658"/>
            </a:xfrm>
            <a:custGeom>
              <a:avLst/>
              <a:gdLst>
                <a:gd name="T0" fmla="*/ 4 w 6"/>
                <a:gd name="T1" fmla="*/ 6 h 6"/>
                <a:gd name="T2" fmla="*/ 1 w 6"/>
                <a:gd name="T3" fmla="*/ 5 h 6"/>
                <a:gd name="T4" fmla="*/ 2 w 6"/>
                <a:gd name="T5" fmla="*/ 1 h 6"/>
                <a:gd name="T6" fmla="*/ 5 w 6"/>
                <a:gd name="T7" fmla="*/ 2 h 6"/>
                <a:gd name="T8" fmla="*/ 4 w 6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6"/>
                  </a:moveTo>
                  <a:cubicBezTo>
                    <a:pt x="3" y="6"/>
                    <a:pt x="2" y="6"/>
                    <a:pt x="1" y="5"/>
                  </a:cubicBezTo>
                  <a:cubicBezTo>
                    <a:pt x="0" y="3"/>
                    <a:pt x="1" y="2"/>
                    <a:pt x="2" y="1"/>
                  </a:cubicBezTo>
                  <a:cubicBezTo>
                    <a:pt x="3" y="0"/>
                    <a:pt x="5" y="1"/>
                    <a:pt x="5" y="2"/>
                  </a:cubicBezTo>
                  <a:cubicBezTo>
                    <a:pt x="6" y="3"/>
                    <a:pt x="6" y="5"/>
                    <a:pt x="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0" name="iṥ1íḋé"/>
            <p:cNvSpPr/>
            <p:nvPr/>
          </p:nvSpPr>
          <p:spPr bwMode="auto">
            <a:xfrm>
              <a:off x="8381487" y="4229487"/>
              <a:ext cx="14658" cy="14658"/>
            </a:xfrm>
            <a:custGeom>
              <a:avLst/>
              <a:gdLst>
                <a:gd name="T0" fmla="*/ 4 w 6"/>
                <a:gd name="T1" fmla="*/ 5 h 6"/>
                <a:gd name="T2" fmla="*/ 0 w 6"/>
                <a:gd name="T3" fmla="*/ 4 h 6"/>
                <a:gd name="T4" fmla="*/ 1 w 6"/>
                <a:gd name="T5" fmla="*/ 1 h 6"/>
                <a:gd name="T6" fmla="*/ 5 w 6"/>
                <a:gd name="T7" fmla="*/ 1 h 6"/>
                <a:gd name="T8" fmla="*/ 4 w 6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5"/>
                  </a:moveTo>
                  <a:cubicBezTo>
                    <a:pt x="3" y="6"/>
                    <a:pt x="1" y="5"/>
                    <a:pt x="0" y="4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6" y="3"/>
                    <a:pt x="5" y="4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1" name="ïsļíḓe"/>
            <p:cNvSpPr/>
            <p:nvPr/>
          </p:nvSpPr>
          <p:spPr bwMode="auto">
            <a:xfrm>
              <a:off x="8567159" y="4229487"/>
              <a:ext cx="14658" cy="14658"/>
            </a:xfrm>
            <a:custGeom>
              <a:avLst/>
              <a:gdLst>
                <a:gd name="T0" fmla="*/ 2 w 6"/>
                <a:gd name="T1" fmla="*/ 5 h 6"/>
                <a:gd name="T2" fmla="*/ 1 w 6"/>
                <a:gd name="T3" fmla="*/ 1 h 6"/>
                <a:gd name="T4" fmla="*/ 4 w 6"/>
                <a:gd name="T5" fmla="*/ 1 h 6"/>
                <a:gd name="T6" fmla="*/ 5 w 6"/>
                <a:gd name="T7" fmla="*/ 4 h 6"/>
                <a:gd name="T8" fmla="*/ 2 w 6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2" y="5"/>
                  </a:moveTo>
                  <a:cubicBezTo>
                    <a:pt x="1" y="4"/>
                    <a:pt x="0" y="3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6" y="1"/>
                    <a:pt x="6" y="3"/>
                    <a:pt x="5" y="4"/>
                  </a:cubicBezTo>
                  <a:cubicBezTo>
                    <a:pt x="5" y="5"/>
                    <a:pt x="3" y="6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2" name="iṧliḓê"/>
            <p:cNvSpPr/>
            <p:nvPr/>
          </p:nvSpPr>
          <p:spPr bwMode="auto">
            <a:xfrm>
              <a:off x="8381487" y="4120771"/>
              <a:ext cx="14658" cy="14658"/>
            </a:xfrm>
            <a:custGeom>
              <a:avLst/>
              <a:gdLst>
                <a:gd name="T0" fmla="*/ 1 w 6"/>
                <a:gd name="T1" fmla="*/ 6 h 6"/>
                <a:gd name="T2" fmla="*/ 0 w 6"/>
                <a:gd name="T3" fmla="*/ 2 h 6"/>
                <a:gd name="T4" fmla="*/ 4 w 6"/>
                <a:gd name="T5" fmla="*/ 1 h 6"/>
                <a:gd name="T6" fmla="*/ 5 w 6"/>
                <a:gd name="T7" fmla="*/ 5 h 6"/>
                <a:gd name="T8" fmla="*/ 1 w 6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1" y="6"/>
                  </a:moveTo>
                  <a:cubicBezTo>
                    <a:pt x="0" y="5"/>
                    <a:pt x="0" y="3"/>
                    <a:pt x="0" y="2"/>
                  </a:cubicBezTo>
                  <a:cubicBezTo>
                    <a:pt x="1" y="1"/>
                    <a:pt x="3" y="0"/>
                    <a:pt x="4" y="1"/>
                  </a:cubicBezTo>
                  <a:cubicBezTo>
                    <a:pt x="5" y="2"/>
                    <a:pt x="6" y="3"/>
                    <a:pt x="5" y="5"/>
                  </a:cubicBezTo>
                  <a:cubicBezTo>
                    <a:pt x="4" y="6"/>
                    <a:pt x="3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3" name="îšḻiďe"/>
            <p:cNvSpPr/>
            <p:nvPr/>
          </p:nvSpPr>
          <p:spPr bwMode="auto">
            <a:xfrm>
              <a:off x="8528070" y="4267355"/>
              <a:ext cx="15880" cy="14658"/>
            </a:xfrm>
            <a:custGeom>
              <a:avLst/>
              <a:gdLst>
                <a:gd name="T0" fmla="*/ 0 w 6"/>
                <a:gd name="T1" fmla="*/ 5 h 6"/>
                <a:gd name="T2" fmla="*/ 1 w 6"/>
                <a:gd name="T3" fmla="*/ 1 h 6"/>
                <a:gd name="T4" fmla="*/ 5 w 6"/>
                <a:gd name="T5" fmla="*/ 2 h 6"/>
                <a:gd name="T6" fmla="*/ 4 w 6"/>
                <a:gd name="T7" fmla="*/ 6 h 6"/>
                <a:gd name="T8" fmla="*/ 0 w 6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5"/>
                  </a:moveTo>
                  <a:cubicBezTo>
                    <a:pt x="0" y="3"/>
                    <a:pt x="0" y="2"/>
                    <a:pt x="1" y="1"/>
                  </a:cubicBezTo>
                  <a:cubicBezTo>
                    <a:pt x="3" y="0"/>
                    <a:pt x="4" y="1"/>
                    <a:pt x="5" y="2"/>
                  </a:cubicBezTo>
                  <a:cubicBezTo>
                    <a:pt x="6" y="3"/>
                    <a:pt x="5" y="5"/>
                    <a:pt x="4" y="6"/>
                  </a:cubicBezTo>
                  <a:cubicBezTo>
                    <a:pt x="3" y="6"/>
                    <a:pt x="1" y="6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4" name="îšľíḓe"/>
            <p:cNvSpPr/>
            <p:nvPr/>
          </p:nvSpPr>
          <p:spPr bwMode="auto">
            <a:xfrm>
              <a:off x="8419354" y="4081682"/>
              <a:ext cx="15880" cy="15880"/>
            </a:xfrm>
            <a:custGeom>
              <a:avLst/>
              <a:gdLst>
                <a:gd name="T0" fmla="*/ 1 w 6"/>
                <a:gd name="T1" fmla="*/ 4 h 6"/>
                <a:gd name="T2" fmla="*/ 2 w 6"/>
                <a:gd name="T3" fmla="*/ 1 h 6"/>
                <a:gd name="T4" fmla="*/ 5 w 6"/>
                <a:gd name="T5" fmla="*/ 2 h 6"/>
                <a:gd name="T6" fmla="*/ 5 w 6"/>
                <a:gd name="T7" fmla="*/ 5 h 6"/>
                <a:gd name="T8" fmla="*/ 1 w 6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1" y="4"/>
                  </a:moveTo>
                  <a:cubicBezTo>
                    <a:pt x="0" y="3"/>
                    <a:pt x="1" y="1"/>
                    <a:pt x="2" y="1"/>
                  </a:cubicBezTo>
                  <a:cubicBezTo>
                    <a:pt x="3" y="0"/>
                    <a:pt x="5" y="0"/>
                    <a:pt x="5" y="2"/>
                  </a:cubicBezTo>
                  <a:cubicBezTo>
                    <a:pt x="6" y="3"/>
                    <a:pt x="6" y="4"/>
                    <a:pt x="5" y="5"/>
                  </a:cubicBezTo>
                  <a:cubicBezTo>
                    <a:pt x="3" y="6"/>
                    <a:pt x="2" y="5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5" name="íş1ïḓe"/>
            <p:cNvSpPr/>
            <p:nvPr/>
          </p:nvSpPr>
          <p:spPr bwMode="auto">
            <a:xfrm>
              <a:off x="8708857" y="3536879"/>
              <a:ext cx="228427" cy="218655"/>
            </a:xfrm>
            <a:custGeom>
              <a:avLst/>
              <a:gdLst>
                <a:gd name="T0" fmla="*/ 86 w 90"/>
                <a:gd name="T1" fmla="*/ 0 h 86"/>
                <a:gd name="T2" fmla="*/ 4 w 90"/>
                <a:gd name="T3" fmla="*/ 0 h 86"/>
                <a:gd name="T4" fmla="*/ 0 w 90"/>
                <a:gd name="T5" fmla="*/ 4 h 86"/>
                <a:gd name="T6" fmla="*/ 0 w 90"/>
                <a:gd name="T7" fmla="*/ 81 h 86"/>
                <a:gd name="T8" fmla="*/ 4 w 90"/>
                <a:gd name="T9" fmla="*/ 86 h 86"/>
                <a:gd name="T10" fmla="*/ 86 w 90"/>
                <a:gd name="T11" fmla="*/ 86 h 86"/>
                <a:gd name="T12" fmla="*/ 90 w 90"/>
                <a:gd name="T13" fmla="*/ 81 h 86"/>
                <a:gd name="T14" fmla="*/ 90 w 90"/>
                <a:gd name="T15" fmla="*/ 4 h 86"/>
                <a:gd name="T16" fmla="*/ 86 w 90"/>
                <a:gd name="T17" fmla="*/ 0 h 86"/>
                <a:gd name="T18" fmla="*/ 81 w 90"/>
                <a:gd name="T19" fmla="*/ 61 h 86"/>
                <a:gd name="T20" fmla="*/ 9 w 90"/>
                <a:gd name="T21" fmla="*/ 61 h 86"/>
                <a:gd name="T22" fmla="*/ 9 w 90"/>
                <a:gd name="T23" fmla="*/ 9 h 86"/>
                <a:gd name="T24" fmla="*/ 81 w 90"/>
                <a:gd name="T25" fmla="*/ 9 h 86"/>
                <a:gd name="T26" fmla="*/ 81 w 90"/>
                <a:gd name="T27" fmla="*/ 6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" h="86">
                  <a:moveTo>
                    <a:pt x="8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4"/>
                    <a:pt x="2" y="86"/>
                    <a:pt x="4" y="86"/>
                  </a:cubicBezTo>
                  <a:cubicBezTo>
                    <a:pt x="86" y="86"/>
                    <a:pt x="86" y="86"/>
                    <a:pt x="86" y="86"/>
                  </a:cubicBezTo>
                  <a:cubicBezTo>
                    <a:pt x="88" y="86"/>
                    <a:pt x="90" y="84"/>
                    <a:pt x="90" y="81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90" y="2"/>
                    <a:pt x="88" y="0"/>
                    <a:pt x="86" y="0"/>
                  </a:cubicBezTo>
                  <a:close/>
                  <a:moveTo>
                    <a:pt x="81" y="61"/>
                  </a:moveTo>
                  <a:cubicBezTo>
                    <a:pt x="9" y="61"/>
                    <a:pt x="9" y="61"/>
                    <a:pt x="9" y="61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1" y="9"/>
                    <a:pt x="81" y="9"/>
                    <a:pt x="81" y="9"/>
                  </a:cubicBezTo>
                  <a:lnTo>
                    <a:pt x="81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6" name="ïśľíḋê"/>
            <p:cNvSpPr/>
            <p:nvPr/>
          </p:nvSpPr>
          <p:spPr bwMode="auto">
            <a:xfrm>
              <a:off x="8800472" y="3583297"/>
              <a:ext cx="98944" cy="98944"/>
            </a:xfrm>
            <a:custGeom>
              <a:avLst/>
              <a:gdLst>
                <a:gd name="T0" fmla="*/ 28 w 39"/>
                <a:gd name="T1" fmla="*/ 4 h 39"/>
                <a:gd name="T2" fmla="*/ 24 w 39"/>
                <a:gd name="T3" fmla="*/ 0 h 39"/>
                <a:gd name="T4" fmla="*/ 20 w 39"/>
                <a:gd name="T5" fmla="*/ 3 h 39"/>
                <a:gd name="T6" fmla="*/ 2 w 39"/>
                <a:gd name="T7" fmla="*/ 31 h 39"/>
                <a:gd name="T8" fmla="*/ 7 w 39"/>
                <a:gd name="T9" fmla="*/ 39 h 39"/>
                <a:gd name="T10" fmla="*/ 32 w 39"/>
                <a:gd name="T11" fmla="*/ 39 h 39"/>
                <a:gd name="T12" fmla="*/ 37 w 39"/>
                <a:gd name="T13" fmla="*/ 30 h 39"/>
                <a:gd name="T14" fmla="*/ 28 w 39"/>
                <a:gd name="T15" fmla="*/ 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9">
                  <a:moveTo>
                    <a:pt x="28" y="4"/>
                  </a:moveTo>
                  <a:cubicBezTo>
                    <a:pt x="27" y="1"/>
                    <a:pt x="25" y="0"/>
                    <a:pt x="24" y="0"/>
                  </a:cubicBezTo>
                  <a:cubicBezTo>
                    <a:pt x="23" y="0"/>
                    <a:pt x="21" y="1"/>
                    <a:pt x="20" y="3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0" y="35"/>
                    <a:pt x="2" y="39"/>
                    <a:pt x="7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6" y="39"/>
                    <a:pt x="39" y="35"/>
                    <a:pt x="37" y="30"/>
                  </a:cubicBezTo>
                  <a:lnTo>
                    <a:pt x="2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7" name="íšḻiďê"/>
            <p:cNvSpPr/>
            <p:nvPr/>
          </p:nvSpPr>
          <p:spPr bwMode="auto">
            <a:xfrm>
              <a:off x="8749167" y="3602841"/>
              <a:ext cx="65963" cy="65963"/>
            </a:xfrm>
            <a:custGeom>
              <a:avLst/>
              <a:gdLst>
                <a:gd name="T0" fmla="*/ 19 w 26"/>
                <a:gd name="T1" fmla="*/ 20 h 26"/>
                <a:gd name="T2" fmla="*/ 26 w 26"/>
                <a:gd name="T3" fmla="*/ 9 h 26"/>
                <a:gd name="T4" fmla="*/ 24 w 26"/>
                <a:gd name="T5" fmla="*/ 5 h 26"/>
                <a:gd name="T6" fmla="*/ 14 w 26"/>
                <a:gd name="T7" fmla="*/ 4 h 26"/>
                <a:gd name="T8" fmla="*/ 3 w 26"/>
                <a:gd name="T9" fmla="*/ 19 h 26"/>
                <a:gd name="T10" fmla="*/ 6 w 26"/>
                <a:gd name="T11" fmla="*/ 26 h 26"/>
                <a:gd name="T12" fmla="*/ 17 w 26"/>
                <a:gd name="T13" fmla="*/ 26 h 26"/>
                <a:gd name="T14" fmla="*/ 19 w 26"/>
                <a:gd name="T15" fmla="*/ 2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6">
                  <a:moveTo>
                    <a:pt x="19" y="20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1" y="0"/>
                    <a:pt x="17" y="0"/>
                    <a:pt x="14" y="4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0" y="23"/>
                    <a:pt x="1" y="26"/>
                    <a:pt x="6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4"/>
                    <a:pt x="17" y="22"/>
                    <a:pt x="1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8" name="íśľîdé"/>
            <p:cNvSpPr/>
            <p:nvPr/>
          </p:nvSpPr>
          <p:spPr bwMode="auto">
            <a:xfrm>
              <a:off x="6010492" y="3357313"/>
              <a:ext cx="56190" cy="240642"/>
            </a:xfrm>
            <a:custGeom>
              <a:avLst/>
              <a:gdLst>
                <a:gd name="T0" fmla="*/ 4 w 22"/>
                <a:gd name="T1" fmla="*/ 95 h 95"/>
                <a:gd name="T2" fmla="*/ 15 w 22"/>
                <a:gd name="T3" fmla="*/ 95 h 95"/>
                <a:gd name="T4" fmla="*/ 22 w 22"/>
                <a:gd name="T5" fmla="*/ 95 h 95"/>
                <a:gd name="T6" fmla="*/ 22 w 22"/>
                <a:gd name="T7" fmla="*/ 88 h 95"/>
                <a:gd name="T8" fmla="*/ 22 w 22"/>
                <a:gd name="T9" fmla="*/ 6 h 95"/>
                <a:gd name="T10" fmla="*/ 22 w 22"/>
                <a:gd name="T11" fmla="*/ 0 h 95"/>
                <a:gd name="T12" fmla="*/ 15 w 22"/>
                <a:gd name="T13" fmla="*/ 0 h 95"/>
                <a:gd name="T14" fmla="*/ 4 w 22"/>
                <a:gd name="T15" fmla="*/ 0 h 95"/>
                <a:gd name="T16" fmla="*/ 0 w 22"/>
                <a:gd name="T17" fmla="*/ 4 h 95"/>
                <a:gd name="T18" fmla="*/ 0 w 22"/>
                <a:gd name="T19" fmla="*/ 90 h 95"/>
                <a:gd name="T20" fmla="*/ 4 w 22"/>
                <a:gd name="T21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95">
                  <a:moveTo>
                    <a:pt x="4" y="95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2" y="88"/>
                    <a:pt x="22" y="88"/>
                    <a:pt x="22" y="88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3"/>
                    <a:pt x="2" y="95"/>
                    <a:pt x="4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9" name="ï$ļiḑè"/>
            <p:cNvSpPr/>
            <p:nvPr/>
          </p:nvSpPr>
          <p:spPr bwMode="auto">
            <a:xfrm>
              <a:off x="6078898" y="3357313"/>
              <a:ext cx="160021" cy="240642"/>
            </a:xfrm>
            <a:custGeom>
              <a:avLst/>
              <a:gdLst>
                <a:gd name="T0" fmla="*/ 59 w 63"/>
                <a:gd name="T1" fmla="*/ 0 h 95"/>
                <a:gd name="T2" fmla="*/ 48 w 63"/>
                <a:gd name="T3" fmla="*/ 0 h 95"/>
                <a:gd name="T4" fmla="*/ 50 w 63"/>
                <a:gd name="T5" fmla="*/ 4 h 95"/>
                <a:gd name="T6" fmla="*/ 50 w 63"/>
                <a:gd name="T7" fmla="*/ 45 h 95"/>
                <a:gd name="T8" fmla="*/ 47 w 63"/>
                <a:gd name="T9" fmla="*/ 49 h 95"/>
                <a:gd name="T10" fmla="*/ 43 w 63"/>
                <a:gd name="T11" fmla="*/ 47 h 95"/>
                <a:gd name="T12" fmla="*/ 40 w 63"/>
                <a:gd name="T13" fmla="*/ 44 h 95"/>
                <a:gd name="T14" fmla="*/ 33 w 63"/>
                <a:gd name="T15" fmla="*/ 37 h 95"/>
                <a:gd name="T16" fmla="*/ 31 w 63"/>
                <a:gd name="T17" fmla="*/ 36 h 95"/>
                <a:gd name="T18" fmla="*/ 30 w 63"/>
                <a:gd name="T19" fmla="*/ 37 h 95"/>
                <a:gd name="T20" fmla="*/ 23 w 63"/>
                <a:gd name="T21" fmla="*/ 44 h 95"/>
                <a:gd name="T22" fmla="*/ 20 w 63"/>
                <a:gd name="T23" fmla="*/ 47 h 95"/>
                <a:gd name="T24" fmla="*/ 16 w 63"/>
                <a:gd name="T25" fmla="*/ 49 h 95"/>
                <a:gd name="T26" fmla="*/ 13 w 63"/>
                <a:gd name="T27" fmla="*/ 45 h 95"/>
                <a:gd name="T28" fmla="*/ 13 w 63"/>
                <a:gd name="T29" fmla="*/ 4 h 95"/>
                <a:gd name="T30" fmla="*/ 15 w 63"/>
                <a:gd name="T31" fmla="*/ 0 h 95"/>
                <a:gd name="T32" fmla="*/ 0 w 63"/>
                <a:gd name="T33" fmla="*/ 0 h 95"/>
                <a:gd name="T34" fmla="*/ 0 w 63"/>
                <a:gd name="T35" fmla="*/ 6 h 95"/>
                <a:gd name="T36" fmla="*/ 0 w 63"/>
                <a:gd name="T37" fmla="*/ 88 h 95"/>
                <a:gd name="T38" fmla="*/ 0 w 63"/>
                <a:gd name="T39" fmla="*/ 95 h 95"/>
                <a:gd name="T40" fmla="*/ 59 w 63"/>
                <a:gd name="T41" fmla="*/ 95 h 95"/>
                <a:gd name="T42" fmla="*/ 63 w 63"/>
                <a:gd name="T43" fmla="*/ 90 h 95"/>
                <a:gd name="T44" fmla="*/ 63 w 63"/>
                <a:gd name="T45" fmla="*/ 4 h 95"/>
                <a:gd name="T46" fmla="*/ 59 w 63"/>
                <a:gd name="T47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3" h="95">
                  <a:moveTo>
                    <a:pt x="59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9" y="1"/>
                    <a:pt x="50" y="2"/>
                    <a:pt x="50" y="4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8"/>
                    <a:pt x="49" y="49"/>
                    <a:pt x="47" y="49"/>
                  </a:cubicBezTo>
                  <a:cubicBezTo>
                    <a:pt x="46" y="49"/>
                    <a:pt x="45" y="49"/>
                    <a:pt x="43" y="47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7" y="41"/>
                    <a:pt x="33" y="37"/>
                    <a:pt x="33" y="37"/>
                  </a:cubicBezTo>
                  <a:cubicBezTo>
                    <a:pt x="32" y="37"/>
                    <a:pt x="32" y="36"/>
                    <a:pt x="31" y="36"/>
                  </a:cubicBezTo>
                  <a:cubicBezTo>
                    <a:pt x="31" y="36"/>
                    <a:pt x="31" y="37"/>
                    <a:pt x="30" y="37"/>
                  </a:cubicBezTo>
                  <a:cubicBezTo>
                    <a:pt x="30" y="37"/>
                    <a:pt x="26" y="41"/>
                    <a:pt x="23" y="44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18" y="49"/>
                    <a:pt x="17" y="49"/>
                    <a:pt x="16" y="49"/>
                  </a:cubicBezTo>
                  <a:cubicBezTo>
                    <a:pt x="14" y="49"/>
                    <a:pt x="13" y="48"/>
                    <a:pt x="13" y="4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4" y="1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0"/>
                    <a:pt x="0" y="93"/>
                    <a:pt x="0" y="95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63" y="93"/>
                    <a:pt x="63" y="90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2"/>
                    <a:pt x="61" y="0"/>
                    <a:pt x="5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0" name="iṥlíḋê"/>
            <p:cNvSpPr/>
            <p:nvPr/>
          </p:nvSpPr>
          <p:spPr bwMode="auto">
            <a:xfrm>
              <a:off x="6125316" y="3357313"/>
              <a:ext cx="68406" cy="108717"/>
            </a:xfrm>
            <a:custGeom>
              <a:avLst/>
              <a:gdLst>
                <a:gd name="T0" fmla="*/ 0 w 27"/>
                <a:gd name="T1" fmla="*/ 4 h 43"/>
                <a:gd name="T2" fmla="*/ 0 w 27"/>
                <a:gd name="T3" fmla="*/ 43 h 43"/>
                <a:gd name="T4" fmla="*/ 2 w 27"/>
                <a:gd name="T5" fmla="*/ 41 h 43"/>
                <a:gd name="T6" fmla="*/ 8 w 27"/>
                <a:gd name="T7" fmla="*/ 35 h 43"/>
                <a:gd name="T8" fmla="*/ 9 w 27"/>
                <a:gd name="T9" fmla="*/ 34 h 43"/>
                <a:gd name="T10" fmla="*/ 13 w 27"/>
                <a:gd name="T11" fmla="*/ 32 h 43"/>
                <a:gd name="T12" fmla="*/ 18 w 27"/>
                <a:gd name="T13" fmla="*/ 34 h 43"/>
                <a:gd name="T14" fmla="*/ 25 w 27"/>
                <a:gd name="T15" fmla="*/ 41 h 43"/>
                <a:gd name="T16" fmla="*/ 27 w 27"/>
                <a:gd name="T17" fmla="*/ 43 h 43"/>
                <a:gd name="T18" fmla="*/ 27 w 27"/>
                <a:gd name="T19" fmla="*/ 4 h 43"/>
                <a:gd name="T20" fmla="*/ 24 w 27"/>
                <a:gd name="T21" fmla="*/ 0 h 43"/>
                <a:gd name="T22" fmla="*/ 3 w 27"/>
                <a:gd name="T23" fmla="*/ 0 h 43"/>
                <a:gd name="T24" fmla="*/ 0 w 27"/>
                <a:gd name="T25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43">
                  <a:moveTo>
                    <a:pt x="0" y="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2"/>
                    <a:pt x="12" y="32"/>
                    <a:pt x="13" y="32"/>
                  </a:cubicBezTo>
                  <a:cubicBezTo>
                    <a:pt x="15" y="32"/>
                    <a:pt x="17" y="32"/>
                    <a:pt x="18" y="34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6" y="0"/>
                    <a:pt x="2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1" name="ïśḻiḍè"/>
            <p:cNvSpPr/>
            <p:nvPr/>
          </p:nvSpPr>
          <p:spPr bwMode="auto">
            <a:xfrm>
              <a:off x="7672998" y="3991289"/>
              <a:ext cx="81843" cy="78178"/>
            </a:xfrm>
            <a:custGeom>
              <a:avLst/>
              <a:gdLst>
                <a:gd name="T0" fmla="*/ 20 w 32"/>
                <a:gd name="T1" fmla="*/ 0 h 31"/>
                <a:gd name="T2" fmla="*/ 4 w 32"/>
                <a:gd name="T3" fmla="*/ 15 h 31"/>
                <a:gd name="T4" fmla="*/ 0 w 32"/>
                <a:gd name="T5" fmla="*/ 23 h 31"/>
                <a:gd name="T6" fmla="*/ 2 w 32"/>
                <a:gd name="T7" fmla="*/ 29 h 31"/>
                <a:gd name="T8" fmla="*/ 7 w 32"/>
                <a:gd name="T9" fmla="*/ 31 h 31"/>
                <a:gd name="T10" fmla="*/ 16 w 32"/>
                <a:gd name="T11" fmla="*/ 27 h 31"/>
                <a:gd name="T12" fmla="*/ 32 w 32"/>
                <a:gd name="T13" fmla="*/ 10 h 31"/>
                <a:gd name="T14" fmla="*/ 20 w 32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31">
                  <a:moveTo>
                    <a:pt x="20" y="0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2" y="18"/>
                    <a:pt x="1" y="20"/>
                    <a:pt x="0" y="23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4" y="30"/>
                    <a:pt x="6" y="31"/>
                    <a:pt x="7" y="31"/>
                  </a:cubicBezTo>
                  <a:cubicBezTo>
                    <a:pt x="10" y="31"/>
                    <a:pt x="13" y="29"/>
                    <a:pt x="16" y="27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27" y="8"/>
                    <a:pt x="23" y="4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2" name="ísļïḓe"/>
            <p:cNvSpPr/>
            <p:nvPr/>
          </p:nvSpPr>
          <p:spPr bwMode="auto">
            <a:xfrm>
              <a:off x="7721859" y="3878908"/>
              <a:ext cx="136812" cy="136812"/>
            </a:xfrm>
            <a:custGeom>
              <a:avLst/>
              <a:gdLst>
                <a:gd name="T0" fmla="*/ 27 w 54"/>
                <a:gd name="T1" fmla="*/ 0 h 54"/>
                <a:gd name="T2" fmla="*/ 0 w 54"/>
                <a:gd name="T3" fmla="*/ 27 h 54"/>
                <a:gd name="T4" fmla="*/ 27 w 54"/>
                <a:gd name="T5" fmla="*/ 54 h 54"/>
                <a:gd name="T6" fmla="*/ 54 w 54"/>
                <a:gd name="T7" fmla="*/ 27 h 54"/>
                <a:gd name="T8" fmla="*/ 27 w 54"/>
                <a:gd name="T9" fmla="*/ 0 h 54"/>
                <a:gd name="T10" fmla="*/ 27 w 54"/>
                <a:gd name="T11" fmla="*/ 43 h 54"/>
                <a:gd name="T12" fmla="*/ 11 w 54"/>
                <a:gd name="T13" fmla="*/ 27 h 54"/>
                <a:gd name="T14" fmla="*/ 27 w 54"/>
                <a:gd name="T15" fmla="*/ 11 h 54"/>
                <a:gd name="T16" fmla="*/ 43 w 54"/>
                <a:gd name="T17" fmla="*/ 27 h 54"/>
                <a:gd name="T18" fmla="*/ 27 w 54"/>
                <a:gd name="T19" fmla="*/ 4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54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4"/>
                    <a:pt x="27" y="54"/>
                  </a:cubicBezTo>
                  <a:cubicBezTo>
                    <a:pt x="42" y="54"/>
                    <a:pt x="54" y="42"/>
                    <a:pt x="54" y="27"/>
                  </a:cubicBezTo>
                  <a:cubicBezTo>
                    <a:pt x="54" y="12"/>
                    <a:pt x="42" y="0"/>
                    <a:pt x="27" y="0"/>
                  </a:cubicBezTo>
                  <a:close/>
                  <a:moveTo>
                    <a:pt x="27" y="43"/>
                  </a:moveTo>
                  <a:cubicBezTo>
                    <a:pt x="18" y="43"/>
                    <a:pt x="11" y="36"/>
                    <a:pt x="11" y="27"/>
                  </a:cubicBezTo>
                  <a:cubicBezTo>
                    <a:pt x="11" y="18"/>
                    <a:pt x="18" y="11"/>
                    <a:pt x="27" y="11"/>
                  </a:cubicBezTo>
                  <a:cubicBezTo>
                    <a:pt x="36" y="11"/>
                    <a:pt x="43" y="18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3" name="iṣḻîďè"/>
            <p:cNvSpPr/>
            <p:nvPr/>
          </p:nvSpPr>
          <p:spPr bwMode="auto">
            <a:xfrm>
              <a:off x="6120430" y="2979860"/>
              <a:ext cx="182009" cy="18200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4" name="ïṣḻíďé"/>
            <p:cNvSpPr/>
            <p:nvPr/>
          </p:nvSpPr>
          <p:spPr bwMode="auto">
            <a:xfrm>
              <a:off x="6186393" y="3177748"/>
              <a:ext cx="50083" cy="118489"/>
            </a:xfrm>
            <a:custGeom>
              <a:avLst/>
              <a:gdLst>
                <a:gd name="T0" fmla="*/ 10 w 20"/>
                <a:gd name="T1" fmla="*/ 1 h 47"/>
                <a:gd name="T2" fmla="*/ 4 w 20"/>
                <a:gd name="T3" fmla="*/ 0 h 47"/>
                <a:gd name="T4" fmla="*/ 0 w 20"/>
                <a:gd name="T5" fmla="*/ 21 h 47"/>
                <a:gd name="T6" fmla="*/ 10 w 20"/>
                <a:gd name="T7" fmla="*/ 47 h 47"/>
                <a:gd name="T8" fmla="*/ 20 w 20"/>
                <a:gd name="T9" fmla="*/ 21 h 47"/>
                <a:gd name="T10" fmla="*/ 17 w 20"/>
                <a:gd name="T11" fmla="*/ 0 h 47"/>
                <a:gd name="T12" fmla="*/ 10 w 20"/>
                <a:gd name="T13" fmla="*/ 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7">
                  <a:moveTo>
                    <a:pt x="10" y="1"/>
                  </a:moveTo>
                  <a:cubicBezTo>
                    <a:pt x="8" y="1"/>
                    <a:pt x="6" y="1"/>
                    <a:pt x="4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4" y="1"/>
                    <a:pt x="12" y="1"/>
                    <a:pt x="1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5" name="íṧḷiḋé"/>
            <p:cNvSpPr/>
            <p:nvPr/>
          </p:nvSpPr>
          <p:spPr bwMode="auto">
            <a:xfrm>
              <a:off x="6043474" y="3154539"/>
              <a:ext cx="162464" cy="167350"/>
            </a:xfrm>
            <a:custGeom>
              <a:avLst/>
              <a:gdLst>
                <a:gd name="T0" fmla="*/ 39 w 64"/>
                <a:gd name="T1" fmla="*/ 0 h 66"/>
                <a:gd name="T2" fmla="*/ 0 w 64"/>
                <a:gd name="T3" fmla="*/ 65 h 66"/>
                <a:gd name="T4" fmla="*/ 7 w 64"/>
                <a:gd name="T5" fmla="*/ 66 h 66"/>
                <a:gd name="T6" fmla="*/ 64 w 64"/>
                <a:gd name="T7" fmla="*/ 66 h 66"/>
                <a:gd name="T8" fmla="*/ 40 w 64"/>
                <a:gd name="T9" fmla="*/ 1 h 66"/>
                <a:gd name="T10" fmla="*/ 39 w 64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66">
                  <a:moveTo>
                    <a:pt x="39" y="0"/>
                  </a:moveTo>
                  <a:cubicBezTo>
                    <a:pt x="16" y="11"/>
                    <a:pt x="0" y="36"/>
                    <a:pt x="0" y="65"/>
                  </a:cubicBezTo>
                  <a:cubicBezTo>
                    <a:pt x="2" y="65"/>
                    <a:pt x="4" y="66"/>
                    <a:pt x="7" y="66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39" y="0"/>
                    <a:pt x="3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6" name="îšḷidé"/>
            <p:cNvSpPr/>
            <p:nvPr/>
          </p:nvSpPr>
          <p:spPr bwMode="auto">
            <a:xfrm>
              <a:off x="6219375" y="3154539"/>
              <a:ext cx="160021" cy="167350"/>
            </a:xfrm>
            <a:custGeom>
              <a:avLst/>
              <a:gdLst>
                <a:gd name="T0" fmla="*/ 25 w 63"/>
                <a:gd name="T1" fmla="*/ 0 h 66"/>
                <a:gd name="T2" fmla="*/ 23 w 63"/>
                <a:gd name="T3" fmla="*/ 1 h 66"/>
                <a:gd name="T4" fmla="*/ 0 w 63"/>
                <a:gd name="T5" fmla="*/ 66 h 66"/>
                <a:gd name="T6" fmla="*/ 56 w 63"/>
                <a:gd name="T7" fmla="*/ 66 h 66"/>
                <a:gd name="T8" fmla="*/ 63 w 63"/>
                <a:gd name="T9" fmla="*/ 65 h 66"/>
                <a:gd name="T10" fmla="*/ 25 w 63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66">
                  <a:moveTo>
                    <a:pt x="25" y="0"/>
                  </a:moveTo>
                  <a:cubicBezTo>
                    <a:pt x="24" y="0"/>
                    <a:pt x="24" y="1"/>
                    <a:pt x="23" y="1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9" y="66"/>
                    <a:pt x="62" y="65"/>
                    <a:pt x="63" y="65"/>
                  </a:cubicBezTo>
                  <a:cubicBezTo>
                    <a:pt x="63" y="36"/>
                    <a:pt x="47" y="11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7" name="ïśḻïḋê"/>
            <p:cNvSpPr/>
            <p:nvPr/>
          </p:nvSpPr>
          <p:spPr bwMode="auto">
            <a:xfrm>
              <a:off x="8548836" y="3050709"/>
              <a:ext cx="124596" cy="96501"/>
            </a:xfrm>
            <a:custGeom>
              <a:avLst/>
              <a:gdLst>
                <a:gd name="T0" fmla="*/ 19 w 49"/>
                <a:gd name="T1" fmla="*/ 33 h 38"/>
                <a:gd name="T2" fmla="*/ 24 w 49"/>
                <a:gd name="T3" fmla="*/ 30 h 38"/>
                <a:gd name="T4" fmla="*/ 29 w 49"/>
                <a:gd name="T5" fmla="*/ 33 h 38"/>
                <a:gd name="T6" fmla="*/ 35 w 49"/>
                <a:gd name="T7" fmla="*/ 38 h 38"/>
                <a:gd name="T8" fmla="*/ 49 w 49"/>
                <a:gd name="T9" fmla="*/ 24 h 38"/>
                <a:gd name="T10" fmla="*/ 49 w 49"/>
                <a:gd name="T11" fmla="*/ 3 h 38"/>
                <a:gd name="T12" fmla="*/ 45 w 49"/>
                <a:gd name="T13" fmla="*/ 0 h 38"/>
                <a:gd name="T14" fmla="*/ 3 w 49"/>
                <a:gd name="T15" fmla="*/ 0 h 38"/>
                <a:gd name="T16" fmla="*/ 0 w 49"/>
                <a:gd name="T17" fmla="*/ 3 h 38"/>
                <a:gd name="T18" fmla="*/ 0 w 49"/>
                <a:gd name="T19" fmla="*/ 3 h 38"/>
                <a:gd name="T20" fmla="*/ 0 w 49"/>
                <a:gd name="T21" fmla="*/ 24 h 38"/>
                <a:gd name="T22" fmla="*/ 14 w 49"/>
                <a:gd name="T23" fmla="*/ 38 h 38"/>
                <a:gd name="T24" fmla="*/ 19 w 49"/>
                <a:gd name="T25" fmla="*/ 3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38">
                  <a:moveTo>
                    <a:pt x="19" y="33"/>
                  </a:moveTo>
                  <a:cubicBezTo>
                    <a:pt x="21" y="31"/>
                    <a:pt x="23" y="30"/>
                    <a:pt x="24" y="30"/>
                  </a:cubicBezTo>
                  <a:cubicBezTo>
                    <a:pt x="26" y="30"/>
                    <a:pt x="28" y="31"/>
                    <a:pt x="29" y="33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24"/>
                    <a:pt x="49" y="3"/>
                    <a:pt x="49" y="3"/>
                  </a:cubicBezTo>
                  <a:cubicBezTo>
                    <a:pt x="49" y="1"/>
                    <a:pt x="47" y="0"/>
                    <a:pt x="4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38"/>
                    <a:pt x="14" y="38"/>
                    <a:pt x="14" y="38"/>
                  </a:cubicBezTo>
                  <a:lnTo>
                    <a:pt x="19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8" name="işļîďe"/>
            <p:cNvSpPr/>
            <p:nvPr/>
          </p:nvSpPr>
          <p:spPr bwMode="auto">
            <a:xfrm>
              <a:off x="8680761" y="3069032"/>
              <a:ext cx="18323" cy="35425"/>
            </a:xfrm>
            <a:custGeom>
              <a:avLst/>
              <a:gdLst>
                <a:gd name="T0" fmla="*/ 7 w 7"/>
                <a:gd name="T1" fmla="*/ 7 h 14"/>
                <a:gd name="T2" fmla="*/ 3 w 7"/>
                <a:gd name="T3" fmla="*/ 2 h 14"/>
                <a:gd name="T4" fmla="*/ 0 w 7"/>
                <a:gd name="T5" fmla="*/ 0 h 14"/>
                <a:gd name="T6" fmla="*/ 0 w 7"/>
                <a:gd name="T7" fmla="*/ 14 h 14"/>
                <a:gd name="T8" fmla="*/ 6 w 7"/>
                <a:gd name="T9" fmla="*/ 8 h 14"/>
                <a:gd name="T10" fmla="*/ 7 w 7"/>
                <a:gd name="T11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4">
                  <a:moveTo>
                    <a:pt x="7" y="7"/>
                  </a:moveTo>
                  <a:cubicBezTo>
                    <a:pt x="6" y="5"/>
                    <a:pt x="5" y="3"/>
                    <a:pt x="3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7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9" name="íṥļïḑé"/>
            <p:cNvSpPr/>
            <p:nvPr/>
          </p:nvSpPr>
          <p:spPr bwMode="auto">
            <a:xfrm>
              <a:off x="8581818" y="3025056"/>
              <a:ext cx="58634" cy="15880"/>
            </a:xfrm>
            <a:custGeom>
              <a:avLst/>
              <a:gdLst>
                <a:gd name="T0" fmla="*/ 15 w 23"/>
                <a:gd name="T1" fmla="*/ 1 h 6"/>
                <a:gd name="T2" fmla="*/ 11 w 23"/>
                <a:gd name="T3" fmla="*/ 0 h 6"/>
                <a:gd name="T4" fmla="*/ 8 w 23"/>
                <a:gd name="T5" fmla="*/ 1 h 6"/>
                <a:gd name="T6" fmla="*/ 0 w 23"/>
                <a:gd name="T7" fmla="*/ 6 h 6"/>
                <a:gd name="T8" fmla="*/ 23 w 23"/>
                <a:gd name="T9" fmla="*/ 6 h 6"/>
                <a:gd name="T10" fmla="*/ 15 w 23"/>
                <a:gd name="T11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6">
                  <a:moveTo>
                    <a:pt x="15" y="1"/>
                  </a:moveTo>
                  <a:cubicBezTo>
                    <a:pt x="14" y="0"/>
                    <a:pt x="13" y="0"/>
                    <a:pt x="11" y="0"/>
                  </a:cubicBezTo>
                  <a:cubicBezTo>
                    <a:pt x="10" y="0"/>
                    <a:pt x="9" y="0"/>
                    <a:pt x="8" y="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6"/>
                    <a:pt x="23" y="6"/>
                    <a:pt x="23" y="6"/>
                  </a:cubicBezTo>
                  <a:lnTo>
                    <a:pt x="15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0" name="ïṥlíḓé"/>
            <p:cNvSpPr/>
            <p:nvPr/>
          </p:nvSpPr>
          <p:spPr bwMode="auto">
            <a:xfrm>
              <a:off x="8523184" y="3069032"/>
              <a:ext cx="15880" cy="35425"/>
            </a:xfrm>
            <a:custGeom>
              <a:avLst/>
              <a:gdLst>
                <a:gd name="T0" fmla="*/ 6 w 6"/>
                <a:gd name="T1" fmla="*/ 14 h 14"/>
                <a:gd name="T2" fmla="*/ 6 w 6"/>
                <a:gd name="T3" fmla="*/ 0 h 14"/>
                <a:gd name="T4" fmla="*/ 4 w 6"/>
                <a:gd name="T5" fmla="*/ 2 h 14"/>
                <a:gd name="T6" fmla="*/ 0 w 6"/>
                <a:gd name="T7" fmla="*/ 7 h 14"/>
                <a:gd name="T8" fmla="*/ 1 w 6"/>
                <a:gd name="T9" fmla="*/ 8 h 14"/>
                <a:gd name="T10" fmla="*/ 6 w 6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4">
                  <a:moveTo>
                    <a:pt x="6" y="14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2" y="3"/>
                    <a:pt x="1" y="5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lnTo>
                    <a:pt x="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1" name="î$ḷiḋê"/>
            <p:cNvSpPr/>
            <p:nvPr/>
          </p:nvSpPr>
          <p:spPr bwMode="auto">
            <a:xfrm>
              <a:off x="8642894" y="3095905"/>
              <a:ext cx="56190" cy="112381"/>
            </a:xfrm>
            <a:custGeom>
              <a:avLst/>
              <a:gdLst>
                <a:gd name="T0" fmla="*/ 0 w 22"/>
                <a:gd name="T1" fmla="*/ 23 h 44"/>
                <a:gd name="T2" fmla="*/ 5 w 22"/>
                <a:gd name="T3" fmla="*/ 27 h 44"/>
                <a:gd name="T4" fmla="*/ 7 w 22"/>
                <a:gd name="T5" fmla="*/ 29 h 44"/>
                <a:gd name="T6" fmla="*/ 8 w 22"/>
                <a:gd name="T7" fmla="*/ 31 h 44"/>
                <a:gd name="T8" fmla="*/ 21 w 22"/>
                <a:gd name="T9" fmla="*/ 43 h 44"/>
                <a:gd name="T10" fmla="*/ 21 w 22"/>
                <a:gd name="T11" fmla="*/ 44 h 44"/>
                <a:gd name="T12" fmla="*/ 22 w 22"/>
                <a:gd name="T13" fmla="*/ 41 h 44"/>
                <a:gd name="T14" fmla="*/ 22 w 22"/>
                <a:gd name="T15" fmla="*/ 0 h 44"/>
                <a:gd name="T16" fmla="*/ 0 w 22"/>
                <a:gd name="T17" fmla="*/ 2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4">
                  <a:moveTo>
                    <a:pt x="0" y="23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4"/>
                  </a:cubicBezTo>
                  <a:cubicBezTo>
                    <a:pt x="22" y="43"/>
                    <a:pt x="22" y="42"/>
                    <a:pt x="22" y="41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2" name="íşļíḓé"/>
            <p:cNvSpPr/>
            <p:nvPr/>
          </p:nvSpPr>
          <p:spPr bwMode="auto">
            <a:xfrm>
              <a:off x="8534178" y="3137437"/>
              <a:ext cx="151470" cy="73292"/>
            </a:xfrm>
            <a:custGeom>
              <a:avLst/>
              <a:gdLst>
                <a:gd name="T0" fmla="*/ 45 w 60"/>
                <a:gd name="T1" fmla="*/ 13 h 29"/>
                <a:gd name="T2" fmla="*/ 43 w 60"/>
                <a:gd name="T3" fmla="*/ 11 h 29"/>
                <a:gd name="T4" fmla="*/ 41 w 60"/>
                <a:gd name="T5" fmla="*/ 9 h 29"/>
                <a:gd name="T6" fmla="*/ 40 w 60"/>
                <a:gd name="T7" fmla="*/ 8 h 29"/>
                <a:gd name="T8" fmla="*/ 38 w 60"/>
                <a:gd name="T9" fmla="*/ 7 h 29"/>
                <a:gd name="T10" fmla="*/ 33 w 60"/>
                <a:gd name="T11" fmla="*/ 1 h 29"/>
                <a:gd name="T12" fmla="*/ 30 w 60"/>
                <a:gd name="T13" fmla="*/ 0 h 29"/>
                <a:gd name="T14" fmla="*/ 28 w 60"/>
                <a:gd name="T15" fmla="*/ 1 h 29"/>
                <a:gd name="T16" fmla="*/ 22 w 60"/>
                <a:gd name="T17" fmla="*/ 7 h 29"/>
                <a:gd name="T18" fmla="*/ 21 w 60"/>
                <a:gd name="T19" fmla="*/ 8 h 29"/>
                <a:gd name="T20" fmla="*/ 20 w 60"/>
                <a:gd name="T21" fmla="*/ 9 h 29"/>
                <a:gd name="T22" fmla="*/ 18 w 60"/>
                <a:gd name="T23" fmla="*/ 11 h 29"/>
                <a:gd name="T24" fmla="*/ 16 w 60"/>
                <a:gd name="T25" fmla="*/ 13 h 29"/>
                <a:gd name="T26" fmla="*/ 14 w 60"/>
                <a:gd name="T27" fmla="*/ 15 h 29"/>
                <a:gd name="T28" fmla="*/ 0 w 60"/>
                <a:gd name="T29" fmla="*/ 29 h 29"/>
                <a:gd name="T30" fmla="*/ 60 w 60"/>
                <a:gd name="T31" fmla="*/ 29 h 29"/>
                <a:gd name="T32" fmla="*/ 46 w 60"/>
                <a:gd name="T33" fmla="*/ 15 h 29"/>
                <a:gd name="T34" fmla="*/ 45 w 60"/>
                <a:gd name="T35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29">
                  <a:moveTo>
                    <a:pt x="45" y="13"/>
                  </a:moveTo>
                  <a:cubicBezTo>
                    <a:pt x="43" y="11"/>
                    <a:pt x="43" y="11"/>
                    <a:pt x="43" y="11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2" y="0"/>
                    <a:pt x="31" y="0"/>
                    <a:pt x="30" y="0"/>
                  </a:cubicBezTo>
                  <a:cubicBezTo>
                    <a:pt x="29" y="0"/>
                    <a:pt x="29" y="0"/>
                    <a:pt x="28" y="1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46" y="15"/>
                    <a:pt x="46" y="15"/>
                    <a:pt x="46" y="15"/>
                  </a:cubicBezTo>
                  <a:lnTo>
                    <a:pt x="45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3" name="îšľiḍe"/>
            <p:cNvSpPr/>
            <p:nvPr/>
          </p:nvSpPr>
          <p:spPr bwMode="auto">
            <a:xfrm>
              <a:off x="8520741" y="3095905"/>
              <a:ext cx="56190" cy="112381"/>
            </a:xfrm>
            <a:custGeom>
              <a:avLst/>
              <a:gdLst>
                <a:gd name="T0" fmla="*/ 16 w 22"/>
                <a:gd name="T1" fmla="*/ 29 h 44"/>
                <a:gd name="T2" fmla="*/ 18 w 22"/>
                <a:gd name="T3" fmla="*/ 27 h 44"/>
                <a:gd name="T4" fmla="*/ 22 w 22"/>
                <a:gd name="T5" fmla="*/ 23 h 44"/>
                <a:gd name="T6" fmla="*/ 11 w 22"/>
                <a:gd name="T7" fmla="*/ 11 h 44"/>
                <a:gd name="T8" fmla="*/ 9 w 22"/>
                <a:gd name="T9" fmla="*/ 9 h 44"/>
                <a:gd name="T10" fmla="*/ 7 w 22"/>
                <a:gd name="T11" fmla="*/ 8 h 44"/>
                <a:gd name="T12" fmla="*/ 0 w 22"/>
                <a:gd name="T13" fmla="*/ 0 h 44"/>
                <a:gd name="T14" fmla="*/ 0 w 22"/>
                <a:gd name="T15" fmla="*/ 41 h 44"/>
                <a:gd name="T16" fmla="*/ 1 w 22"/>
                <a:gd name="T17" fmla="*/ 44 h 44"/>
                <a:gd name="T18" fmla="*/ 2 w 22"/>
                <a:gd name="T19" fmla="*/ 43 h 44"/>
                <a:gd name="T20" fmla="*/ 14 w 22"/>
                <a:gd name="T21" fmla="*/ 31 h 44"/>
                <a:gd name="T22" fmla="*/ 16 w 22"/>
                <a:gd name="T23" fmla="*/ 2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44">
                  <a:moveTo>
                    <a:pt x="16" y="29"/>
                  </a:moveTo>
                  <a:cubicBezTo>
                    <a:pt x="18" y="27"/>
                    <a:pt x="18" y="27"/>
                    <a:pt x="18" y="27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2"/>
                    <a:pt x="1" y="43"/>
                    <a:pt x="1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4" y="31"/>
                    <a:pt x="14" y="31"/>
                    <a:pt x="14" y="31"/>
                  </a:cubicBezTo>
                  <a:lnTo>
                    <a:pt x="16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4" name="išḻîḓê"/>
            <p:cNvSpPr/>
            <p:nvPr/>
          </p:nvSpPr>
          <p:spPr bwMode="auto">
            <a:xfrm>
              <a:off x="7655896" y="3635822"/>
              <a:ext cx="19545" cy="63520"/>
            </a:xfrm>
            <a:custGeom>
              <a:avLst/>
              <a:gdLst>
                <a:gd name="T0" fmla="*/ 4 w 8"/>
                <a:gd name="T1" fmla="*/ 0 h 25"/>
                <a:gd name="T2" fmla="*/ 0 w 8"/>
                <a:gd name="T3" fmla="*/ 5 h 25"/>
                <a:gd name="T4" fmla="*/ 0 w 8"/>
                <a:gd name="T5" fmla="*/ 21 h 25"/>
                <a:gd name="T6" fmla="*/ 4 w 8"/>
                <a:gd name="T7" fmla="*/ 25 h 25"/>
                <a:gd name="T8" fmla="*/ 8 w 8"/>
                <a:gd name="T9" fmla="*/ 21 h 25"/>
                <a:gd name="T10" fmla="*/ 8 w 8"/>
                <a:gd name="T11" fmla="*/ 5 h 25"/>
                <a:gd name="T12" fmla="*/ 4 w 8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5">
                  <a:moveTo>
                    <a:pt x="4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3"/>
                    <a:pt x="2" y="25"/>
                    <a:pt x="4" y="25"/>
                  </a:cubicBezTo>
                  <a:cubicBezTo>
                    <a:pt x="6" y="25"/>
                    <a:pt x="8" y="23"/>
                    <a:pt x="8" y="2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5" name="iṧliḋé"/>
            <p:cNvSpPr/>
            <p:nvPr/>
          </p:nvSpPr>
          <p:spPr bwMode="auto">
            <a:xfrm>
              <a:off x="7779271" y="3635822"/>
              <a:ext cx="20766" cy="63520"/>
            </a:xfrm>
            <a:custGeom>
              <a:avLst/>
              <a:gdLst>
                <a:gd name="T0" fmla="*/ 4 w 8"/>
                <a:gd name="T1" fmla="*/ 0 h 25"/>
                <a:gd name="T2" fmla="*/ 0 w 8"/>
                <a:gd name="T3" fmla="*/ 5 h 25"/>
                <a:gd name="T4" fmla="*/ 0 w 8"/>
                <a:gd name="T5" fmla="*/ 21 h 25"/>
                <a:gd name="T6" fmla="*/ 4 w 8"/>
                <a:gd name="T7" fmla="*/ 25 h 25"/>
                <a:gd name="T8" fmla="*/ 8 w 8"/>
                <a:gd name="T9" fmla="*/ 21 h 25"/>
                <a:gd name="T10" fmla="*/ 8 w 8"/>
                <a:gd name="T11" fmla="*/ 5 h 25"/>
                <a:gd name="T12" fmla="*/ 4 w 8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5">
                  <a:moveTo>
                    <a:pt x="4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3"/>
                    <a:pt x="2" y="25"/>
                    <a:pt x="4" y="25"/>
                  </a:cubicBezTo>
                  <a:cubicBezTo>
                    <a:pt x="7" y="25"/>
                    <a:pt x="8" y="23"/>
                    <a:pt x="8" y="2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2"/>
                    <a:pt x="7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6" name="íṥļíḍe"/>
            <p:cNvSpPr/>
            <p:nvPr/>
          </p:nvSpPr>
          <p:spPr bwMode="auto">
            <a:xfrm>
              <a:off x="7622915" y="3673690"/>
              <a:ext cx="210104" cy="58634"/>
            </a:xfrm>
            <a:custGeom>
              <a:avLst/>
              <a:gdLst>
                <a:gd name="T0" fmla="*/ 79 w 83"/>
                <a:gd name="T1" fmla="*/ 0 h 23"/>
                <a:gd name="T2" fmla="*/ 75 w 83"/>
                <a:gd name="T3" fmla="*/ 0 h 23"/>
                <a:gd name="T4" fmla="*/ 75 w 83"/>
                <a:gd name="T5" fmla="*/ 6 h 23"/>
                <a:gd name="T6" fmla="*/ 66 w 83"/>
                <a:gd name="T7" fmla="*/ 14 h 23"/>
                <a:gd name="T8" fmla="*/ 58 w 83"/>
                <a:gd name="T9" fmla="*/ 6 h 23"/>
                <a:gd name="T10" fmla="*/ 58 w 83"/>
                <a:gd name="T11" fmla="*/ 0 h 23"/>
                <a:gd name="T12" fmla="*/ 25 w 83"/>
                <a:gd name="T13" fmla="*/ 0 h 23"/>
                <a:gd name="T14" fmla="*/ 25 w 83"/>
                <a:gd name="T15" fmla="*/ 6 h 23"/>
                <a:gd name="T16" fmla="*/ 17 w 83"/>
                <a:gd name="T17" fmla="*/ 14 h 23"/>
                <a:gd name="T18" fmla="*/ 9 w 83"/>
                <a:gd name="T19" fmla="*/ 6 h 23"/>
                <a:gd name="T20" fmla="*/ 9 w 83"/>
                <a:gd name="T21" fmla="*/ 0 h 23"/>
                <a:gd name="T22" fmla="*/ 5 w 83"/>
                <a:gd name="T23" fmla="*/ 0 h 23"/>
                <a:gd name="T24" fmla="*/ 0 w 83"/>
                <a:gd name="T25" fmla="*/ 4 h 23"/>
                <a:gd name="T26" fmla="*/ 0 w 83"/>
                <a:gd name="T27" fmla="*/ 16 h 23"/>
                <a:gd name="T28" fmla="*/ 0 w 83"/>
                <a:gd name="T29" fmla="*/ 23 h 23"/>
                <a:gd name="T30" fmla="*/ 7 w 83"/>
                <a:gd name="T31" fmla="*/ 23 h 23"/>
                <a:gd name="T32" fmla="*/ 77 w 83"/>
                <a:gd name="T33" fmla="*/ 23 h 23"/>
                <a:gd name="T34" fmla="*/ 83 w 83"/>
                <a:gd name="T35" fmla="*/ 23 h 23"/>
                <a:gd name="T36" fmla="*/ 83 w 83"/>
                <a:gd name="T37" fmla="*/ 16 h 23"/>
                <a:gd name="T38" fmla="*/ 83 w 83"/>
                <a:gd name="T39" fmla="*/ 4 h 23"/>
                <a:gd name="T40" fmla="*/ 79 w 83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3" h="23">
                  <a:moveTo>
                    <a:pt x="79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5" y="11"/>
                    <a:pt x="71" y="14"/>
                    <a:pt x="66" y="14"/>
                  </a:cubicBezTo>
                  <a:cubicBezTo>
                    <a:pt x="62" y="14"/>
                    <a:pt x="58" y="11"/>
                    <a:pt x="58" y="6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11"/>
                    <a:pt x="21" y="14"/>
                    <a:pt x="17" y="14"/>
                  </a:cubicBezTo>
                  <a:cubicBezTo>
                    <a:pt x="12" y="14"/>
                    <a:pt x="9" y="11"/>
                    <a:pt x="9" y="6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7" y="23"/>
                    <a:pt x="77" y="23"/>
                    <a:pt x="77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3" y="2"/>
                    <a:pt x="81" y="0"/>
                    <a:pt x="7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7" name="iSļïḋê"/>
            <p:cNvSpPr/>
            <p:nvPr/>
          </p:nvSpPr>
          <p:spPr bwMode="auto">
            <a:xfrm>
              <a:off x="7622915" y="3742096"/>
              <a:ext cx="210104" cy="114824"/>
            </a:xfrm>
            <a:custGeom>
              <a:avLst/>
              <a:gdLst>
                <a:gd name="T0" fmla="*/ 0 w 83"/>
                <a:gd name="T1" fmla="*/ 0 h 45"/>
                <a:gd name="T2" fmla="*/ 0 w 83"/>
                <a:gd name="T3" fmla="*/ 41 h 45"/>
                <a:gd name="T4" fmla="*/ 5 w 83"/>
                <a:gd name="T5" fmla="*/ 45 h 45"/>
                <a:gd name="T6" fmla="*/ 79 w 83"/>
                <a:gd name="T7" fmla="*/ 45 h 45"/>
                <a:gd name="T8" fmla="*/ 83 w 83"/>
                <a:gd name="T9" fmla="*/ 41 h 45"/>
                <a:gd name="T10" fmla="*/ 83 w 83"/>
                <a:gd name="T11" fmla="*/ 0 h 45"/>
                <a:gd name="T12" fmla="*/ 0 w 83"/>
                <a:gd name="T13" fmla="*/ 0 h 45"/>
                <a:gd name="T14" fmla="*/ 75 w 83"/>
                <a:gd name="T15" fmla="*/ 37 h 45"/>
                <a:gd name="T16" fmla="*/ 9 w 83"/>
                <a:gd name="T17" fmla="*/ 37 h 45"/>
                <a:gd name="T18" fmla="*/ 9 w 83"/>
                <a:gd name="T19" fmla="*/ 8 h 45"/>
                <a:gd name="T20" fmla="*/ 75 w 83"/>
                <a:gd name="T21" fmla="*/ 8 h 45"/>
                <a:gd name="T22" fmla="*/ 75 w 83"/>
                <a:gd name="T23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45">
                  <a:moveTo>
                    <a:pt x="0" y="0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3"/>
                    <a:pt x="2" y="45"/>
                    <a:pt x="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81" y="45"/>
                    <a:pt x="83" y="43"/>
                    <a:pt x="83" y="41"/>
                  </a:cubicBezTo>
                  <a:cubicBezTo>
                    <a:pt x="83" y="0"/>
                    <a:pt x="83" y="0"/>
                    <a:pt x="83" y="0"/>
                  </a:cubicBezTo>
                  <a:lnTo>
                    <a:pt x="0" y="0"/>
                  </a:lnTo>
                  <a:close/>
                  <a:moveTo>
                    <a:pt x="75" y="37"/>
                  </a:moveTo>
                  <a:cubicBezTo>
                    <a:pt x="9" y="37"/>
                    <a:pt x="9" y="37"/>
                    <a:pt x="9" y="37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75" y="8"/>
                    <a:pt x="75" y="8"/>
                    <a:pt x="75" y="8"/>
                  </a:cubicBezTo>
                  <a:lnTo>
                    <a:pt x="7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8" name="í$ḷïḍé"/>
            <p:cNvSpPr/>
            <p:nvPr/>
          </p:nvSpPr>
          <p:spPr bwMode="auto">
            <a:xfrm>
              <a:off x="7236911" y="3885015"/>
              <a:ext cx="56190" cy="54969"/>
            </a:xfrm>
            <a:custGeom>
              <a:avLst/>
              <a:gdLst>
                <a:gd name="T0" fmla="*/ 0 w 22"/>
                <a:gd name="T1" fmla="*/ 10 h 22"/>
                <a:gd name="T2" fmla="*/ 6 w 22"/>
                <a:gd name="T3" fmla="*/ 16 h 22"/>
                <a:gd name="T4" fmla="*/ 12 w 22"/>
                <a:gd name="T5" fmla="*/ 22 h 22"/>
                <a:gd name="T6" fmla="*/ 18 w 22"/>
                <a:gd name="T7" fmla="*/ 17 h 22"/>
                <a:gd name="T8" fmla="*/ 20 w 22"/>
                <a:gd name="T9" fmla="*/ 14 h 22"/>
                <a:gd name="T10" fmla="*/ 20 w 22"/>
                <a:gd name="T11" fmla="*/ 8 h 22"/>
                <a:gd name="T12" fmla="*/ 14 w 22"/>
                <a:gd name="T13" fmla="*/ 2 h 22"/>
                <a:gd name="T14" fmla="*/ 8 w 22"/>
                <a:gd name="T15" fmla="*/ 2 h 22"/>
                <a:gd name="T16" fmla="*/ 6 w 22"/>
                <a:gd name="T17" fmla="*/ 5 h 22"/>
                <a:gd name="T18" fmla="*/ 0 w 22"/>
                <a:gd name="T19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0" y="10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2" y="12"/>
                    <a:pt x="22" y="10"/>
                    <a:pt x="20" y="8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0"/>
                    <a:pt x="10" y="0"/>
                    <a:pt x="8" y="2"/>
                  </a:cubicBezTo>
                  <a:cubicBezTo>
                    <a:pt x="6" y="5"/>
                    <a:pt x="6" y="5"/>
                    <a:pt x="6" y="5"/>
                  </a:cubicBez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9" name="iş1íḋê"/>
            <p:cNvSpPr/>
            <p:nvPr/>
          </p:nvSpPr>
          <p:spPr bwMode="auto">
            <a:xfrm>
              <a:off x="7048795" y="3833711"/>
              <a:ext cx="218655" cy="240642"/>
            </a:xfrm>
            <a:custGeom>
              <a:avLst/>
              <a:gdLst>
                <a:gd name="T0" fmla="*/ 66 w 86"/>
                <a:gd name="T1" fmla="*/ 69 h 95"/>
                <a:gd name="T2" fmla="*/ 58 w 86"/>
                <a:gd name="T3" fmla="*/ 76 h 95"/>
                <a:gd name="T4" fmla="*/ 49 w 86"/>
                <a:gd name="T5" fmla="*/ 80 h 95"/>
                <a:gd name="T6" fmla="*/ 40 w 86"/>
                <a:gd name="T7" fmla="*/ 82 h 95"/>
                <a:gd name="T8" fmla="*/ 40 w 86"/>
                <a:gd name="T9" fmla="*/ 82 h 95"/>
                <a:gd name="T10" fmla="*/ 36 w 86"/>
                <a:gd name="T11" fmla="*/ 83 h 95"/>
                <a:gd name="T12" fmla="*/ 33 w 86"/>
                <a:gd name="T13" fmla="*/ 83 h 95"/>
                <a:gd name="T14" fmla="*/ 33 w 86"/>
                <a:gd name="T15" fmla="*/ 80 h 95"/>
                <a:gd name="T16" fmla="*/ 34 w 86"/>
                <a:gd name="T17" fmla="*/ 74 h 95"/>
                <a:gd name="T18" fmla="*/ 34 w 86"/>
                <a:gd name="T19" fmla="*/ 74 h 95"/>
                <a:gd name="T20" fmla="*/ 36 w 86"/>
                <a:gd name="T21" fmla="*/ 68 h 95"/>
                <a:gd name="T22" fmla="*/ 40 w 86"/>
                <a:gd name="T23" fmla="*/ 58 h 95"/>
                <a:gd name="T24" fmla="*/ 48 w 86"/>
                <a:gd name="T25" fmla="*/ 50 h 95"/>
                <a:gd name="T26" fmla="*/ 71 w 86"/>
                <a:gd name="T27" fmla="*/ 27 h 95"/>
                <a:gd name="T28" fmla="*/ 71 w 86"/>
                <a:gd name="T29" fmla="*/ 27 h 95"/>
                <a:gd name="T30" fmla="*/ 76 w 86"/>
                <a:gd name="T31" fmla="*/ 21 h 95"/>
                <a:gd name="T32" fmla="*/ 79 w 86"/>
                <a:gd name="T33" fmla="*/ 19 h 95"/>
                <a:gd name="T34" fmla="*/ 86 w 86"/>
                <a:gd name="T35" fmla="*/ 16 h 95"/>
                <a:gd name="T36" fmla="*/ 86 w 86"/>
                <a:gd name="T37" fmla="*/ 5 h 95"/>
                <a:gd name="T38" fmla="*/ 81 w 86"/>
                <a:gd name="T39" fmla="*/ 0 h 95"/>
                <a:gd name="T40" fmla="*/ 4 w 86"/>
                <a:gd name="T41" fmla="*/ 0 h 95"/>
                <a:gd name="T42" fmla="*/ 0 w 86"/>
                <a:gd name="T43" fmla="*/ 5 h 95"/>
                <a:gd name="T44" fmla="*/ 0 w 86"/>
                <a:gd name="T45" fmla="*/ 91 h 95"/>
                <a:gd name="T46" fmla="*/ 4 w 86"/>
                <a:gd name="T47" fmla="*/ 95 h 95"/>
                <a:gd name="T48" fmla="*/ 81 w 86"/>
                <a:gd name="T49" fmla="*/ 95 h 95"/>
                <a:gd name="T50" fmla="*/ 86 w 86"/>
                <a:gd name="T51" fmla="*/ 91 h 95"/>
                <a:gd name="T52" fmla="*/ 86 w 86"/>
                <a:gd name="T53" fmla="*/ 49 h 95"/>
                <a:gd name="T54" fmla="*/ 66 w 86"/>
                <a:gd name="T55" fmla="*/ 6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6" h="95">
                  <a:moveTo>
                    <a:pt x="66" y="69"/>
                  </a:moveTo>
                  <a:cubicBezTo>
                    <a:pt x="62" y="72"/>
                    <a:pt x="59" y="76"/>
                    <a:pt x="58" y="76"/>
                  </a:cubicBezTo>
                  <a:cubicBezTo>
                    <a:pt x="58" y="77"/>
                    <a:pt x="53" y="79"/>
                    <a:pt x="49" y="80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39" y="83"/>
                    <a:pt x="38" y="83"/>
                    <a:pt x="36" y="83"/>
                  </a:cubicBezTo>
                  <a:cubicBezTo>
                    <a:pt x="35" y="84"/>
                    <a:pt x="34" y="84"/>
                    <a:pt x="33" y="83"/>
                  </a:cubicBezTo>
                  <a:cubicBezTo>
                    <a:pt x="32" y="82"/>
                    <a:pt x="32" y="81"/>
                    <a:pt x="33" y="80"/>
                  </a:cubicBezTo>
                  <a:cubicBezTo>
                    <a:pt x="34" y="77"/>
                    <a:pt x="34" y="74"/>
                    <a:pt x="34" y="74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6" y="68"/>
                    <a:pt x="36" y="68"/>
                    <a:pt x="36" y="68"/>
                  </a:cubicBezTo>
                  <a:cubicBezTo>
                    <a:pt x="38" y="63"/>
                    <a:pt x="39" y="58"/>
                    <a:pt x="40" y="58"/>
                  </a:cubicBezTo>
                  <a:cubicBezTo>
                    <a:pt x="41" y="57"/>
                    <a:pt x="44" y="54"/>
                    <a:pt x="48" y="50"/>
                  </a:cubicBezTo>
                  <a:cubicBezTo>
                    <a:pt x="71" y="27"/>
                    <a:pt x="71" y="27"/>
                    <a:pt x="71" y="27"/>
                  </a:cubicBezTo>
                  <a:cubicBezTo>
                    <a:pt x="71" y="27"/>
                    <a:pt x="71" y="27"/>
                    <a:pt x="71" y="27"/>
                  </a:cubicBezTo>
                  <a:cubicBezTo>
                    <a:pt x="72" y="25"/>
                    <a:pt x="74" y="23"/>
                    <a:pt x="76" y="21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81" y="17"/>
                    <a:pt x="83" y="16"/>
                    <a:pt x="86" y="16"/>
                  </a:cubicBezTo>
                  <a:cubicBezTo>
                    <a:pt x="86" y="5"/>
                    <a:pt x="86" y="5"/>
                    <a:pt x="86" y="5"/>
                  </a:cubicBezTo>
                  <a:cubicBezTo>
                    <a:pt x="86" y="2"/>
                    <a:pt x="84" y="0"/>
                    <a:pt x="8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3"/>
                    <a:pt x="2" y="95"/>
                    <a:pt x="4" y="95"/>
                  </a:cubicBezTo>
                  <a:cubicBezTo>
                    <a:pt x="81" y="95"/>
                    <a:pt x="81" y="95"/>
                    <a:pt x="81" y="95"/>
                  </a:cubicBezTo>
                  <a:cubicBezTo>
                    <a:pt x="84" y="95"/>
                    <a:pt x="86" y="93"/>
                    <a:pt x="86" y="91"/>
                  </a:cubicBezTo>
                  <a:cubicBezTo>
                    <a:pt x="86" y="49"/>
                    <a:pt x="86" y="49"/>
                    <a:pt x="86" y="49"/>
                  </a:cubicBezTo>
                  <a:lnTo>
                    <a:pt x="6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0" name="îşļïďé"/>
            <p:cNvSpPr/>
            <p:nvPr/>
          </p:nvSpPr>
          <p:spPr bwMode="auto">
            <a:xfrm>
              <a:off x="7161176" y="3917997"/>
              <a:ext cx="98944" cy="97723"/>
            </a:xfrm>
            <a:custGeom>
              <a:avLst/>
              <a:gdLst>
                <a:gd name="T0" fmla="*/ 33 w 39"/>
                <a:gd name="T1" fmla="*/ 6 h 39"/>
                <a:gd name="T2" fmla="*/ 27 w 39"/>
                <a:gd name="T3" fmla="*/ 0 h 39"/>
                <a:gd name="T4" fmla="*/ 7 w 39"/>
                <a:gd name="T5" fmla="*/ 20 h 39"/>
                <a:gd name="T6" fmla="*/ 0 w 39"/>
                <a:gd name="T7" fmla="*/ 27 h 39"/>
                <a:gd name="T8" fmla="*/ 4 w 39"/>
                <a:gd name="T9" fmla="*/ 30 h 39"/>
                <a:gd name="T10" fmla="*/ 9 w 39"/>
                <a:gd name="T11" fmla="*/ 36 h 39"/>
                <a:gd name="T12" fmla="*/ 12 w 39"/>
                <a:gd name="T13" fmla="*/ 39 h 39"/>
                <a:gd name="T14" fmla="*/ 19 w 39"/>
                <a:gd name="T15" fmla="*/ 32 h 39"/>
                <a:gd name="T16" fmla="*/ 39 w 39"/>
                <a:gd name="T17" fmla="*/ 12 h 39"/>
                <a:gd name="T18" fmla="*/ 33 w 39"/>
                <a:gd name="T19" fmla="*/ 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39">
                  <a:moveTo>
                    <a:pt x="33" y="6"/>
                  </a:moveTo>
                  <a:cubicBezTo>
                    <a:pt x="31" y="4"/>
                    <a:pt x="28" y="2"/>
                    <a:pt x="27" y="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29"/>
                    <a:pt x="4" y="30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0" y="37"/>
                    <a:pt x="11" y="38"/>
                    <a:pt x="12" y="39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7" y="11"/>
                    <a:pt x="35" y="9"/>
                    <a:pt x="3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1" name="ísḷiďe"/>
            <p:cNvSpPr/>
            <p:nvPr/>
          </p:nvSpPr>
          <p:spPr bwMode="auto">
            <a:xfrm>
              <a:off x="7145296" y="3996175"/>
              <a:ext cx="35425" cy="35425"/>
            </a:xfrm>
            <a:custGeom>
              <a:avLst/>
              <a:gdLst>
                <a:gd name="T0" fmla="*/ 12 w 14"/>
                <a:gd name="T1" fmla="*/ 8 h 14"/>
                <a:gd name="T2" fmla="*/ 6 w 14"/>
                <a:gd name="T3" fmla="*/ 2 h 14"/>
                <a:gd name="T4" fmla="*/ 4 w 14"/>
                <a:gd name="T5" fmla="*/ 0 h 14"/>
                <a:gd name="T6" fmla="*/ 4 w 14"/>
                <a:gd name="T7" fmla="*/ 0 h 14"/>
                <a:gd name="T8" fmla="*/ 3 w 14"/>
                <a:gd name="T9" fmla="*/ 2 h 14"/>
                <a:gd name="T10" fmla="*/ 3 w 14"/>
                <a:gd name="T11" fmla="*/ 2 h 14"/>
                <a:gd name="T12" fmla="*/ 3 w 14"/>
                <a:gd name="T13" fmla="*/ 5 h 14"/>
                <a:gd name="T14" fmla="*/ 0 w 14"/>
                <a:gd name="T15" fmla="*/ 13 h 14"/>
                <a:gd name="T16" fmla="*/ 0 w 14"/>
                <a:gd name="T17" fmla="*/ 14 h 14"/>
                <a:gd name="T18" fmla="*/ 1 w 14"/>
                <a:gd name="T19" fmla="*/ 14 h 14"/>
                <a:gd name="T20" fmla="*/ 9 w 14"/>
                <a:gd name="T21" fmla="*/ 12 h 14"/>
                <a:gd name="T22" fmla="*/ 12 w 14"/>
                <a:gd name="T23" fmla="*/ 11 h 14"/>
                <a:gd name="T24" fmla="*/ 12 w 14"/>
                <a:gd name="T25" fmla="*/ 11 h 14"/>
                <a:gd name="T26" fmla="*/ 14 w 14"/>
                <a:gd name="T27" fmla="*/ 10 h 14"/>
                <a:gd name="T28" fmla="*/ 14 w 14"/>
                <a:gd name="T29" fmla="*/ 10 h 14"/>
                <a:gd name="T30" fmla="*/ 12 w 14"/>
                <a:gd name="T31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4">
                  <a:moveTo>
                    <a:pt x="12" y="8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5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3"/>
                    <a:pt x="3" y="4"/>
                    <a:pt x="3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1"/>
                    <a:pt x="11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11"/>
                    <a:pt x="13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9"/>
                    <a:pt x="13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2" name="isļíďè"/>
            <p:cNvSpPr/>
            <p:nvPr/>
          </p:nvSpPr>
          <p:spPr bwMode="auto">
            <a:xfrm>
              <a:off x="6617594" y="2871143"/>
              <a:ext cx="254079" cy="54969"/>
            </a:xfrm>
            <a:custGeom>
              <a:avLst/>
              <a:gdLst>
                <a:gd name="T0" fmla="*/ 100 w 100"/>
                <a:gd name="T1" fmla="*/ 22 h 22"/>
                <a:gd name="T2" fmla="*/ 100 w 100"/>
                <a:gd name="T3" fmla="*/ 4 h 22"/>
                <a:gd name="T4" fmla="*/ 95 w 100"/>
                <a:gd name="T5" fmla="*/ 0 h 22"/>
                <a:gd name="T6" fmla="*/ 4 w 100"/>
                <a:gd name="T7" fmla="*/ 0 h 22"/>
                <a:gd name="T8" fmla="*/ 0 w 100"/>
                <a:gd name="T9" fmla="*/ 4 h 22"/>
                <a:gd name="T10" fmla="*/ 0 w 100"/>
                <a:gd name="T11" fmla="*/ 22 h 22"/>
                <a:gd name="T12" fmla="*/ 100 w 100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22">
                  <a:moveTo>
                    <a:pt x="100" y="22"/>
                  </a:moveTo>
                  <a:cubicBezTo>
                    <a:pt x="100" y="4"/>
                    <a:pt x="100" y="4"/>
                    <a:pt x="100" y="4"/>
                  </a:cubicBezTo>
                  <a:cubicBezTo>
                    <a:pt x="100" y="2"/>
                    <a:pt x="98" y="0"/>
                    <a:pt x="9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10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3" name="íśļiḋé"/>
            <p:cNvSpPr/>
            <p:nvPr/>
          </p:nvSpPr>
          <p:spPr bwMode="auto">
            <a:xfrm>
              <a:off x="6617594" y="2939549"/>
              <a:ext cx="254079" cy="160021"/>
            </a:xfrm>
            <a:custGeom>
              <a:avLst/>
              <a:gdLst>
                <a:gd name="T0" fmla="*/ 0 w 100"/>
                <a:gd name="T1" fmla="*/ 0 h 63"/>
                <a:gd name="T2" fmla="*/ 0 w 100"/>
                <a:gd name="T3" fmla="*/ 59 h 63"/>
                <a:gd name="T4" fmla="*/ 4 w 100"/>
                <a:gd name="T5" fmla="*/ 63 h 63"/>
                <a:gd name="T6" fmla="*/ 95 w 100"/>
                <a:gd name="T7" fmla="*/ 63 h 63"/>
                <a:gd name="T8" fmla="*/ 100 w 100"/>
                <a:gd name="T9" fmla="*/ 59 h 63"/>
                <a:gd name="T10" fmla="*/ 100 w 100"/>
                <a:gd name="T11" fmla="*/ 0 h 63"/>
                <a:gd name="T12" fmla="*/ 0 w 100"/>
                <a:gd name="T13" fmla="*/ 0 h 63"/>
                <a:gd name="T14" fmla="*/ 91 w 100"/>
                <a:gd name="T15" fmla="*/ 54 h 63"/>
                <a:gd name="T16" fmla="*/ 9 w 100"/>
                <a:gd name="T17" fmla="*/ 54 h 63"/>
                <a:gd name="T18" fmla="*/ 9 w 100"/>
                <a:gd name="T19" fmla="*/ 9 h 63"/>
                <a:gd name="T20" fmla="*/ 91 w 100"/>
                <a:gd name="T21" fmla="*/ 9 h 63"/>
                <a:gd name="T22" fmla="*/ 91 w 100"/>
                <a:gd name="T23" fmla="*/ 5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0" h="63">
                  <a:moveTo>
                    <a:pt x="0" y="0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0" y="61"/>
                    <a:pt x="2" y="63"/>
                    <a:pt x="4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8" y="63"/>
                    <a:pt x="100" y="61"/>
                    <a:pt x="100" y="59"/>
                  </a:cubicBezTo>
                  <a:cubicBezTo>
                    <a:pt x="100" y="0"/>
                    <a:pt x="100" y="0"/>
                    <a:pt x="100" y="0"/>
                  </a:cubicBezTo>
                  <a:lnTo>
                    <a:pt x="0" y="0"/>
                  </a:lnTo>
                  <a:close/>
                  <a:moveTo>
                    <a:pt x="91" y="54"/>
                  </a:moveTo>
                  <a:cubicBezTo>
                    <a:pt x="9" y="54"/>
                    <a:pt x="9" y="54"/>
                    <a:pt x="9" y="54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1" y="9"/>
                    <a:pt x="91" y="9"/>
                    <a:pt x="91" y="9"/>
                  </a:cubicBezTo>
                  <a:lnTo>
                    <a:pt x="9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4" name="isľîdè"/>
            <p:cNvSpPr/>
            <p:nvPr/>
          </p:nvSpPr>
          <p:spPr bwMode="auto">
            <a:xfrm>
              <a:off x="6784944" y="3025056"/>
              <a:ext cx="45197" cy="35425"/>
            </a:xfrm>
            <a:custGeom>
              <a:avLst/>
              <a:gdLst>
                <a:gd name="T0" fmla="*/ 18 w 18"/>
                <a:gd name="T1" fmla="*/ 9 h 14"/>
                <a:gd name="T2" fmla="*/ 13 w 18"/>
                <a:gd name="T3" fmla="*/ 14 h 14"/>
                <a:gd name="T4" fmla="*/ 4 w 18"/>
                <a:gd name="T5" fmla="*/ 14 h 14"/>
                <a:gd name="T6" fmla="*/ 0 w 18"/>
                <a:gd name="T7" fmla="*/ 9 h 14"/>
                <a:gd name="T8" fmla="*/ 0 w 18"/>
                <a:gd name="T9" fmla="*/ 5 h 14"/>
                <a:gd name="T10" fmla="*/ 4 w 18"/>
                <a:gd name="T11" fmla="*/ 0 h 14"/>
                <a:gd name="T12" fmla="*/ 13 w 18"/>
                <a:gd name="T13" fmla="*/ 0 h 14"/>
                <a:gd name="T14" fmla="*/ 18 w 18"/>
                <a:gd name="T15" fmla="*/ 5 h 14"/>
                <a:gd name="T16" fmla="*/ 18 w 18"/>
                <a:gd name="T17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4">
                  <a:moveTo>
                    <a:pt x="18" y="9"/>
                  </a:moveTo>
                  <a:cubicBezTo>
                    <a:pt x="18" y="12"/>
                    <a:pt x="16" y="14"/>
                    <a:pt x="13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2" y="14"/>
                    <a:pt x="0" y="12"/>
                    <a:pt x="0" y="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6" y="0"/>
                    <a:pt x="18" y="2"/>
                    <a:pt x="18" y="5"/>
                  </a:cubicBezTo>
                  <a:lnTo>
                    <a:pt x="18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5" name="íslîḓè"/>
            <p:cNvSpPr/>
            <p:nvPr/>
          </p:nvSpPr>
          <p:spPr bwMode="auto">
            <a:xfrm>
              <a:off x="6784944" y="2979860"/>
              <a:ext cx="45197" cy="32982"/>
            </a:xfrm>
            <a:custGeom>
              <a:avLst/>
              <a:gdLst>
                <a:gd name="T0" fmla="*/ 18 w 18"/>
                <a:gd name="T1" fmla="*/ 9 h 13"/>
                <a:gd name="T2" fmla="*/ 13 w 18"/>
                <a:gd name="T3" fmla="*/ 13 h 13"/>
                <a:gd name="T4" fmla="*/ 4 w 18"/>
                <a:gd name="T5" fmla="*/ 13 h 13"/>
                <a:gd name="T6" fmla="*/ 0 w 18"/>
                <a:gd name="T7" fmla="*/ 9 h 13"/>
                <a:gd name="T8" fmla="*/ 0 w 18"/>
                <a:gd name="T9" fmla="*/ 4 h 13"/>
                <a:gd name="T10" fmla="*/ 4 w 18"/>
                <a:gd name="T11" fmla="*/ 0 h 13"/>
                <a:gd name="T12" fmla="*/ 13 w 18"/>
                <a:gd name="T13" fmla="*/ 0 h 13"/>
                <a:gd name="T14" fmla="*/ 18 w 18"/>
                <a:gd name="T15" fmla="*/ 4 h 13"/>
                <a:gd name="T16" fmla="*/ 18 w 18"/>
                <a:gd name="T17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3">
                  <a:moveTo>
                    <a:pt x="18" y="9"/>
                  </a:moveTo>
                  <a:cubicBezTo>
                    <a:pt x="18" y="11"/>
                    <a:pt x="16" y="13"/>
                    <a:pt x="13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2" y="13"/>
                    <a:pt x="0" y="11"/>
                    <a:pt x="0" y="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6" y="0"/>
                    <a:pt x="18" y="2"/>
                    <a:pt x="18" y="4"/>
                  </a:cubicBezTo>
                  <a:lnTo>
                    <a:pt x="18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6" name="î$1iḋe"/>
            <p:cNvSpPr/>
            <p:nvPr/>
          </p:nvSpPr>
          <p:spPr bwMode="auto">
            <a:xfrm>
              <a:off x="6721424" y="3025056"/>
              <a:ext cx="45197" cy="35425"/>
            </a:xfrm>
            <a:custGeom>
              <a:avLst/>
              <a:gdLst>
                <a:gd name="T0" fmla="*/ 18 w 18"/>
                <a:gd name="T1" fmla="*/ 9 h 14"/>
                <a:gd name="T2" fmla="*/ 13 w 18"/>
                <a:gd name="T3" fmla="*/ 14 h 14"/>
                <a:gd name="T4" fmla="*/ 4 w 18"/>
                <a:gd name="T5" fmla="*/ 14 h 14"/>
                <a:gd name="T6" fmla="*/ 0 w 18"/>
                <a:gd name="T7" fmla="*/ 9 h 14"/>
                <a:gd name="T8" fmla="*/ 0 w 18"/>
                <a:gd name="T9" fmla="*/ 5 h 14"/>
                <a:gd name="T10" fmla="*/ 4 w 18"/>
                <a:gd name="T11" fmla="*/ 0 h 14"/>
                <a:gd name="T12" fmla="*/ 13 w 18"/>
                <a:gd name="T13" fmla="*/ 0 h 14"/>
                <a:gd name="T14" fmla="*/ 18 w 18"/>
                <a:gd name="T15" fmla="*/ 5 h 14"/>
                <a:gd name="T16" fmla="*/ 18 w 18"/>
                <a:gd name="T17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4">
                  <a:moveTo>
                    <a:pt x="18" y="9"/>
                  </a:moveTo>
                  <a:cubicBezTo>
                    <a:pt x="18" y="12"/>
                    <a:pt x="16" y="14"/>
                    <a:pt x="13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2" y="14"/>
                    <a:pt x="0" y="12"/>
                    <a:pt x="0" y="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6" y="0"/>
                    <a:pt x="18" y="2"/>
                    <a:pt x="18" y="5"/>
                  </a:cubicBezTo>
                  <a:lnTo>
                    <a:pt x="18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7" name="iṩlîḓè"/>
            <p:cNvSpPr/>
            <p:nvPr/>
          </p:nvSpPr>
          <p:spPr bwMode="auto">
            <a:xfrm>
              <a:off x="6721424" y="2979860"/>
              <a:ext cx="45197" cy="32982"/>
            </a:xfrm>
            <a:custGeom>
              <a:avLst/>
              <a:gdLst>
                <a:gd name="T0" fmla="*/ 18 w 18"/>
                <a:gd name="T1" fmla="*/ 9 h 13"/>
                <a:gd name="T2" fmla="*/ 13 w 18"/>
                <a:gd name="T3" fmla="*/ 13 h 13"/>
                <a:gd name="T4" fmla="*/ 4 w 18"/>
                <a:gd name="T5" fmla="*/ 13 h 13"/>
                <a:gd name="T6" fmla="*/ 0 w 18"/>
                <a:gd name="T7" fmla="*/ 9 h 13"/>
                <a:gd name="T8" fmla="*/ 0 w 18"/>
                <a:gd name="T9" fmla="*/ 4 h 13"/>
                <a:gd name="T10" fmla="*/ 4 w 18"/>
                <a:gd name="T11" fmla="*/ 0 h 13"/>
                <a:gd name="T12" fmla="*/ 13 w 18"/>
                <a:gd name="T13" fmla="*/ 0 h 13"/>
                <a:gd name="T14" fmla="*/ 18 w 18"/>
                <a:gd name="T15" fmla="*/ 4 h 13"/>
                <a:gd name="T16" fmla="*/ 18 w 18"/>
                <a:gd name="T17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3">
                  <a:moveTo>
                    <a:pt x="18" y="9"/>
                  </a:moveTo>
                  <a:cubicBezTo>
                    <a:pt x="18" y="11"/>
                    <a:pt x="16" y="13"/>
                    <a:pt x="13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2" y="13"/>
                    <a:pt x="0" y="11"/>
                    <a:pt x="0" y="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6" y="0"/>
                    <a:pt x="18" y="2"/>
                    <a:pt x="18" y="4"/>
                  </a:cubicBezTo>
                  <a:lnTo>
                    <a:pt x="18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8" name="iṧ1îďe"/>
            <p:cNvSpPr/>
            <p:nvPr/>
          </p:nvSpPr>
          <p:spPr bwMode="auto">
            <a:xfrm>
              <a:off x="6657904" y="3025056"/>
              <a:ext cx="46418" cy="35425"/>
            </a:xfrm>
            <a:custGeom>
              <a:avLst/>
              <a:gdLst>
                <a:gd name="T0" fmla="*/ 18 w 18"/>
                <a:gd name="T1" fmla="*/ 9 h 14"/>
                <a:gd name="T2" fmla="*/ 13 w 18"/>
                <a:gd name="T3" fmla="*/ 14 h 14"/>
                <a:gd name="T4" fmla="*/ 4 w 18"/>
                <a:gd name="T5" fmla="*/ 14 h 14"/>
                <a:gd name="T6" fmla="*/ 0 w 18"/>
                <a:gd name="T7" fmla="*/ 9 h 14"/>
                <a:gd name="T8" fmla="*/ 0 w 18"/>
                <a:gd name="T9" fmla="*/ 5 h 14"/>
                <a:gd name="T10" fmla="*/ 4 w 18"/>
                <a:gd name="T11" fmla="*/ 0 h 14"/>
                <a:gd name="T12" fmla="*/ 13 w 18"/>
                <a:gd name="T13" fmla="*/ 0 h 14"/>
                <a:gd name="T14" fmla="*/ 18 w 18"/>
                <a:gd name="T15" fmla="*/ 5 h 14"/>
                <a:gd name="T16" fmla="*/ 18 w 18"/>
                <a:gd name="T17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4">
                  <a:moveTo>
                    <a:pt x="18" y="9"/>
                  </a:moveTo>
                  <a:cubicBezTo>
                    <a:pt x="18" y="12"/>
                    <a:pt x="16" y="14"/>
                    <a:pt x="13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2" y="14"/>
                    <a:pt x="0" y="12"/>
                    <a:pt x="0" y="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6" y="0"/>
                    <a:pt x="18" y="2"/>
                    <a:pt x="18" y="5"/>
                  </a:cubicBezTo>
                  <a:lnTo>
                    <a:pt x="18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9" name="iṥḷïďê"/>
            <p:cNvSpPr/>
            <p:nvPr/>
          </p:nvSpPr>
          <p:spPr bwMode="auto">
            <a:xfrm>
              <a:off x="6657904" y="2979860"/>
              <a:ext cx="46418" cy="32982"/>
            </a:xfrm>
            <a:custGeom>
              <a:avLst/>
              <a:gdLst>
                <a:gd name="T0" fmla="*/ 18 w 18"/>
                <a:gd name="T1" fmla="*/ 9 h 13"/>
                <a:gd name="T2" fmla="*/ 13 w 18"/>
                <a:gd name="T3" fmla="*/ 13 h 13"/>
                <a:gd name="T4" fmla="*/ 4 w 18"/>
                <a:gd name="T5" fmla="*/ 13 h 13"/>
                <a:gd name="T6" fmla="*/ 0 w 18"/>
                <a:gd name="T7" fmla="*/ 9 h 13"/>
                <a:gd name="T8" fmla="*/ 0 w 18"/>
                <a:gd name="T9" fmla="*/ 4 h 13"/>
                <a:gd name="T10" fmla="*/ 4 w 18"/>
                <a:gd name="T11" fmla="*/ 0 h 13"/>
                <a:gd name="T12" fmla="*/ 13 w 18"/>
                <a:gd name="T13" fmla="*/ 0 h 13"/>
                <a:gd name="T14" fmla="*/ 18 w 18"/>
                <a:gd name="T15" fmla="*/ 4 h 13"/>
                <a:gd name="T16" fmla="*/ 18 w 18"/>
                <a:gd name="T17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3">
                  <a:moveTo>
                    <a:pt x="18" y="9"/>
                  </a:moveTo>
                  <a:cubicBezTo>
                    <a:pt x="18" y="11"/>
                    <a:pt x="16" y="13"/>
                    <a:pt x="13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2" y="13"/>
                    <a:pt x="0" y="11"/>
                    <a:pt x="0" y="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6" y="0"/>
                    <a:pt x="18" y="2"/>
                    <a:pt x="18" y="4"/>
                  </a:cubicBezTo>
                  <a:lnTo>
                    <a:pt x="18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0" name="iş1îḑê"/>
            <p:cNvSpPr/>
            <p:nvPr/>
          </p:nvSpPr>
          <p:spPr bwMode="auto">
            <a:xfrm>
              <a:off x="8186041" y="2830833"/>
              <a:ext cx="35425" cy="354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1" name="iṥliḓé"/>
            <p:cNvSpPr/>
            <p:nvPr/>
          </p:nvSpPr>
          <p:spPr bwMode="auto">
            <a:xfrm>
              <a:off x="8115193" y="2857707"/>
              <a:ext cx="177123" cy="129482"/>
            </a:xfrm>
            <a:custGeom>
              <a:avLst/>
              <a:gdLst>
                <a:gd name="T0" fmla="*/ 68 w 70"/>
                <a:gd name="T1" fmla="*/ 46 h 51"/>
                <a:gd name="T2" fmla="*/ 60 w 70"/>
                <a:gd name="T3" fmla="*/ 36 h 51"/>
                <a:gd name="T4" fmla="*/ 60 w 70"/>
                <a:gd name="T5" fmla="*/ 35 h 51"/>
                <a:gd name="T6" fmla="*/ 44 w 70"/>
                <a:gd name="T7" fmla="*/ 0 h 51"/>
                <a:gd name="T8" fmla="*/ 35 w 70"/>
                <a:gd name="T9" fmla="*/ 6 h 51"/>
                <a:gd name="T10" fmla="*/ 26 w 70"/>
                <a:gd name="T11" fmla="*/ 0 h 51"/>
                <a:gd name="T12" fmla="*/ 10 w 70"/>
                <a:gd name="T13" fmla="*/ 35 h 51"/>
                <a:gd name="T14" fmla="*/ 10 w 70"/>
                <a:gd name="T15" fmla="*/ 36 h 51"/>
                <a:gd name="T16" fmla="*/ 2 w 70"/>
                <a:gd name="T17" fmla="*/ 46 h 51"/>
                <a:gd name="T18" fmla="*/ 5 w 70"/>
                <a:gd name="T19" fmla="*/ 51 h 51"/>
                <a:gd name="T20" fmla="*/ 65 w 70"/>
                <a:gd name="T21" fmla="*/ 51 h 51"/>
                <a:gd name="T22" fmla="*/ 68 w 70"/>
                <a:gd name="T23" fmla="*/ 4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51">
                  <a:moveTo>
                    <a:pt x="68" y="46"/>
                  </a:moveTo>
                  <a:cubicBezTo>
                    <a:pt x="60" y="36"/>
                    <a:pt x="60" y="36"/>
                    <a:pt x="60" y="36"/>
                  </a:cubicBezTo>
                  <a:cubicBezTo>
                    <a:pt x="60" y="36"/>
                    <a:pt x="60" y="36"/>
                    <a:pt x="60" y="35"/>
                  </a:cubicBezTo>
                  <a:cubicBezTo>
                    <a:pt x="60" y="19"/>
                    <a:pt x="55" y="5"/>
                    <a:pt x="44" y="0"/>
                  </a:cubicBezTo>
                  <a:cubicBezTo>
                    <a:pt x="43" y="3"/>
                    <a:pt x="39" y="6"/>
                    <a:pt x="35" y="6"/>
                  </a:cubicBezTo>
                  <a:cubicBezTo>
                    <a:pt x="31" y="6"/>
                    <a:pt x="27" y="3"/>
                    <a:pt x="26" y="0"/>
                  </a:cubicBezTo>
                  <a:cubicBezTo>
                    <a:pt x="15" y="5"/>
                    <a:pt x="10" y="19"/>
                    <a:pt x="10" y="35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0" y="49"/>
                    <a:pt x="1" y="51"/>
                    <a:pt x="5" y="51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69" y="51"/>
                    <a:pt x="70" y="49"/>
                    <a:pt x="68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2" name="í$ḻîďé"/>
            <p:cNvSpPr/>
            <p:nvPr/>
          </p:nvSpPr>
          <p:spPr bwMode="auto">
            <a:xfrm>
              <a:off x="8188484" y="2994519"/>
              <a:ext cx="30539" cy="13437"/>
            </a:xfrm>
            <a:custGeom>
              <a:avLst/>
              <a:gdLst>
                <a:gd name="T0" fmla="*/ 0 w 12"/>
                <a:gd name="T1" fmla="*/ 0 h 5"/>
                <a:gd name="T2" fmla="*/ 6 w 12"/>
                <a:gd name="T3" fmla="*/ 5 h 5"/>
                <a:gd name="T4" fmla="*/ 12 w 12"/>
                <a:gd name="T5" fmla="*/ 0 h 5"/>
                <a:gd name="T6" fmla="*/ 0 w 1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5">
                  <a:moveTo>
                    <a:pt x="0" y="0"/>
                  </a:moveTo>
                  <a:cubicBezTo>
                    <a:pt x="0" y="3"/>
                    <a:pt x="3" y="5"/>
                    <a:pt x="6" y="5"/>
                  </a:cubicBezTo>
                  <a:cubicBezTo>
                    <a:pt x="9" y="5"/>
                    <a:pt x="12" y="3"/>
                    <a:pt x="1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3" name="iṥľiḋe"/>
            <p:cNvSpPr/>
            <p:nvPr/>
          </p:nvSpPr>
          <p:spPr bwMode="auto">
            <a:xfrm>
              <a:off x="8716186" y="3340212"/>
              <a:ext cx="162464" cy="37868"/>
            </a:xfrm>
            <a:custGeom>
              <a:avLst/>
              <a:gdLst>
                <a:gd name="T0" fmla="*/ 59 w 64"/>
                <a:gd name="T1" fmla="*/ 15 h 15"/>
                <a:gd name="T2" fmla="*/ 64 w 64"/>
                <a:gd name="T3" fmla="*/ 15 h 15"/>
                <a:gd name="T4" fmla="*/ 64 w 64"/>
                <a:gd name="T5" fmla="*/ 9 h 15"/>
                <a:gd name="T6" fmla="*/ 64 w 64"/>
                <a:gd name="T7" fmla="*/ 4 h 15"/>
                <a:gd name="T8" fmla="*/ 61 w 64"/>
                <a:gd name="T9" fmla="*/ 0 h 15"/>
                <a:gd name="T10" fmla="*/ 3 w 64"/>
                <a:gd name="T11" fmla="*/ 0 h 15"/>
                <a:gd name="T12" fmla="*/ 0 w 64"/>
                <a:gd name="T13" fmla="*/ 4 h 15"/>
                <a:gd name="T14" fmla="*/ 0 w 64"/>
                <a:gd name="T15" fmla="*/ 9 h 15"/>
                <a:gd name="T16" fmla="*/ 0 w 64"/>
                <a:gd name="T17" fmla="*/ 15 h 15"/>
                <a:gd name="T18" fmla="*/ 5 w 64"/>
                <a:gd name="T19" fmla="*/ 15 h 15"/>
                <a:gd name="T20" fmla="*/ 59 w 64"/>
                <a:gd name="T2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15">
                  <a:moveTo>
                    <a:pt x="59" y="15"/>
                  </a:moveTo>
                  <a:cubicBezTo>
                    <a:pt x="64" y="15"/>
                    <a:pt x="64" y="15"/>
                    <a:pt x="64" y="15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2"/>
                    <a:pt x="63" y="0"/>
                    <a:pt x="6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lnTo>
                    <a:pt x="59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4" name="iṧ1iḍe"/>
            <p:cNvSpPr/>
            <p:nvPr/>
          </p:nvSpPr>
          <p:spPr bwMode="auto">
            <a:xfrm>
              <a:off x="8762605" y="3317003"/>
              <a:ext cx="70849" cy="14658"/>
            </a:xfrm>
            <a:custGeom>
              <a:avLst/>
              <a:gdLst>
                <a:gd name="T0" fmla="*/ 28 w 28"/>
                <a:gd name="T1" fmla="*/ 6 h 6"/>
                <a:gd name="T2" fmla="*/ 28 w 28"/>
                <a:gd name="T3" fmla="*/ 4 h 6"/>
                <a:gd name="T4" fmla="*/ 25 w 28"/>
                <a:gd name="T5" fmla="*/ 0 h 6"/>
                <a:gd name="T6" fmla="*/ 3 w 28"/>
                <a:gd name="T7" fmla="*/ 0 h 6"/>
                <a:gd name="T8" fmla="*/ 0 w 28"/>
                <a:gd name="T9" fmla="*/ 4 h 6"/>
                <a:gd name="T10" fmla="*/ 0 w 28"/>
                <a:gd name="T11" fmla="*/ 6 h 6"/>
                <a:gd name="T12" fmla="*/ 28 w 2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6">
                  <a:moveTo>
                    <a:pt x="28" y="6"/>
                  </a:moveTo>
                  <a:cubicBezTo>
                    <a:pt x="28" y="4"/>
                    <a:pt x="28" y="4"/>
                    <a:pt x="28" y="4"/>
                  </a:cubicBezTo>
                  <a:cubicBezTo>
                    <a:pt x="28" y="2"/>
                    <a:pt x="27" y="0"/>
                    <a:pt x="2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lnTo>
                    <a:pt x="28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5" name="îṥlidè"/>
            <p:cNvSpPr/>
            <p:nvPr/>
          </p:nvSpPr>
          <p:spPr bwMode="auto">
            <a:xfrm>
              <a:off x="8723516" y="3385409"/>
              <a:ext cx="147806" cy="118489"/>
            </a:xfrm>
            <a:custGeom>
              <a:avLst/>
              <a:gdLst>
                <a:gd name="T0" fmla="*/ 0 w 58"/>
                <a:gd name="T1" fmla="*/ 0 h 47"/>
                <a:gd name="T2" fmla="*/ 0 w 58"/>
                <a:gd name="T3" fmla="*/ 43 h 47"/>
                <a:gd name="T4" fmla="*/ 4 w 58"/>
                <a:gd name="T5" fmla="*/ 47 h 47"/>
                <a:gd name="T6" fmla="*/ 54 w 58"/>
                <a:gd name="T7" fmla="*/ 47 h 47"/>
                <a:gd name="T8" fmla="*/ 58 w 58"/>
                <a:gd name="T9" fmla="*/ 43 h 47"/>
                <a:gd name="T10" fmla="*/ 58 w 58"/>
                <a:gd name="T11" fmla="*/ 0 h 47"/>
                <a:gd name="T12" fmla="*/ 0 w 58"/>
                <a:gd name="T13" fmla="*/ 0 h 47"/>
                <a:gd name="T14" fmla="*/ 18 w 58"/>
                <a:gd name="T15" fmla="*/ 36 h 47"/>
                <a:gd name="T16" fmla="*/ 15 w 58"/>
                <a:gd name="T17" fmla="*/ 40 h 47"/>
                <a:gd name="T18" fmla="*/ 11 w 58"/>
                <a:gd name="T19" fmla="*/ 36 h 47"/>
                <a:gd name="T20" fmla="*/ 11 w 58"/>
                <a:gd name="T21" fmla="*/ 9 h 47"/>
                <a:gd name="T22" fmla="*/ 15 w 58"/>
                <a:gd name="T23" fmla="*/ 6 h 47"/>
                <a:gd name="T24" fmla="*/ 18 w 58"/>
                <a:gd name="T25" fmla="*/ 9 h 47"/>
                <a:gd name="T26" fmla="*/ 18 w 58"/>
                <a:gd name="T27" fmla="*/ 36 h 47"/>
                <a:gd name="T28" fmla="*/ 33 w 58"/>
                <a:gd name="T29" fmla="*/ 36 h 47"/>
                <a:gd name="T30" fmla="*/ 29 w 58"/>
                <a:gd name="T31" fmla="*/ 40 h 47"/>
                <a:gd name="T32" fmla="*/ 25 w 58"/>
                <a:gd name="T33" fmla="*/ 36 h 47"/>
                <a:gd name="T34" fmla="*/ 25 w 58"/>
                <a:gd name="T35" fmla="*/ 9 h 47"/>
                <a:gd name="T36" fmla="*/ 29 w 58"/>
                <a:gd name="T37" fmla="*/ 6 h 47"/>
                <a:gd name="T38" fmla="*/ 33 w 58"/>
                <a:gd name="T39" fmla="*/ 9 h 47"/>
                <a:gd name="T40" fmla="*/ 33 w 58"/>
                <a:gd name="T41" fmla="*/ 36 h 47"/>
                <a:gd name="T42" fmla="*/ 47 w 58"/>
                <a:gd name="T43" fmla="*/ 36 h 47"/>
                <a:gd name="T44" fmla="*/ 43 w 58"/>
                <a:gd name="T45" fmla="*/ 40 h 47"/>
                <a:gd name="T46" fmla="*/ 40 w 58"/>
                <a:gd name="T47" fmla="*/ 36 h 47"/>
                <a:gd name="T48" fmla="*/ 40 w 58"/>
                <a:gd name="T49" fmla="*/ 9 h 47"/>
                <a:gd name="T50" fmla="*/ 43 w 58"/>
                <a:gd name="T51" fmla="*/ 6 h 47"/>
                <a:gd name="T52" fmla="*/ 47 w 58"/>
                <a:gd name="T53" fmla="*/ 9 h 47"/>
                <a:gd name="T54" fmla="*/ 47 w 58"/>
                <a:gd name="T55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8" h="47">
                  <a:moveTo>
                    <a:pt x="0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2" y="47"/>
                    <a:pt x="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6" y="47"/>
                    <a:pt x="58" y="45"/>
                    <a:pt x="58" y="43"/>
                  </a:cubicBezTo>
                  <a:cubicBezTo>
                    <a:pt x="58" y="0"/>
                    <a:pt x="58" y="0"/>
                    <a:pt x="58" y="0"/>
                  </a:cubicBezTo>
                  <a:lnTo>
                    <a:pt x="0" y="0"/>
                  </a:lnTo>
                  <a:close/>
                  <a:moveTo>
                    <a:pt x="18" y="36"/>
                  </a:moveTo>
                  <a:cubicBezTo>
                    <a:pt x="18" y="38"/>
                    <a:pt x="17" y="40"/>
                    <a:pt x="15" y="40"/>
                  </a:cubicBezTo>
                  <a:cubicBezTo>
                    <a:pt x="13" y="40"/>
                    <a:pt x="11" y="38"/>
                    <a:pt x="11" y="36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7"/>
                    <a:pt x="13" y="6"/>
                    <a:pt x="15" y="6"/>
                  </a:cubicBezTo>
                  <a:cubicBezTo>
                    <a:pt x="17" y="6"/>
                    <a:pt x="18" y="7"/>
                    <a:pt x="18" y="9"/>
                  </a:cubicBezTo>
                  <a:lnTo>
                    <a:pt x="18" y="36"/>
                  </a:lnTo>
                  <a:close/>
                  <a:moveTo>
                    <a:pt x="33" y="36"/>
                  </a:moveTo>
                  <a:cubicBezTo>
                    <a:pt x="33" y="38"/>
                    <a:pt x="31" y="40"/>
                    <a:pt x="29" y="40"/>
                  </a:cubicBezTo>
                  <a:cubicBezTo>
                    <a:pt x="27" y="40"/>
                    <a:pt x="25" y="38"/>
                    <a:pt x="25" y="36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7"/>
                    <a:pt x="27" y="6"/>
                    <a:pt x="29" y="6"/>
                  </a:cubicBezTo>
                  <a:cubicBezTo>
                    <a:pt x="31" y="6"/>
                    <a:pt x="33" y="7"/>
                    <a:pt x="33" y="9"/>
                  </a:cubicBezTo>
                  <a:lnTo>
                    <a:pt x="33" y="36"/>
                  </a:lnTo>
                  <a:close/>
                  <a:moveTo>
                    <a:pt x="47" y="36"/>
                  </a:moveTo>
                  <a:cubicBezTo>
                    <a:pt x="47" y="38"/>
                    <a:pt x="45" y="40"/>
                    <a:pt x="43" y="40"/>
                  </a:cubicBezTo>
                  <a:cubicBezTo>
                    <a:pt x="41" y="40"/>
                    <a:pt x="40" y="38"/>
                    <a:pt x="40" y="36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7"/>
                    <a:pt x="41" y="6"/>
                    <a:pt x="43" y="6"/>
                  </a:cubicBezTo>
                  <a:cubicBezTo>
                    <a:pt x="45" y="6"/>
                    <a:pt x="47" y="7"/>
                    <a:pt x="47" y="9"/>
                  </a:cubicBezTo>
                  <a:lnTo>
                    <a:pt x="47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6" name="ïṣḻîḑe"/>
            <p:cNvSpPr/>
            <p:nvPr/>
          </p:nvSpPr>
          <p:spPr bwMode="auto">
            <a:xfrm>
              <a:off x="6361072" y="2992075"/>
              <a:ext cx="164907" cy="35425"/>
            </a:xfrm>
            <a:custGeom>
              <a:avLst/>
              <a:gdLst>
                <a:gd name="T0" fmla="*/ 59 w 65"/>
                <a:gd name="T1" fmla="*/ 14 h 14"/>
                <a:gd name="T2" fmla="*/ 65 w 65"/>
                <a:gd name="T3" fmla="*/ 14 h 14"/>
                <a:gd name="T4" fmla="*/ 65 w 65"/>
                <a:gd name="T5" fmla="*/ 9 h 14"/>
                <a:gd name="T6" fmla="*/ 65 w 65"/>
                <a:gd name="T7" fmla="*/ 4 h 14"/>
                <a:gd name="T8" fmla="*/ 61 w 65"/>
                <a:gd name="T9" fmla="*/ 0 h 14"/>
                <a:gd name="T10" fmla="*/ 3 w 65"/>
                <a:gd name="T11" fmla="*/ 0 h 14"/>
                <a:gd name="T12" fmla="*/ 0 w 65"/>
                <a:gd name="T13" fmla="*/ 4 h 14"/>
                <a:gd name="T14" fmla="*/ 0 w 65"/>
                <a:gd name="T15" fmla="*/ 9 h 14"/>
                <a:gd name="T16" fmla="*/ 0 w 65"/>
                <a:gd name="T17" fmla="*/ 14 h 14"/>
                <a:gd name="T18" fmla="*/ 5 w 65"/>
                <a:gd name="T19" fmla="*/ 14 h 14"/>
                <a:gd name="T20" fmla="*/ 59 w 65"/>
                <a:gd name="T2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14">
                  <a:moveTo>
                    <a:pt x="59" y="14"/>
                  </a:moveTo>
                  <a:cubicBezTo>
                    <a:pt x="65" y="14"/>
                    <a:pt x="65" y="14"/>
                    <a:pt x="65" y="14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2"/>
                    <a:pt x="63" y="0"/>
                    <a:pt x="6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5" y="14"/>
                    <a:pt x="5" y="14"/>
                    <a:pt x="5" y="14"/>
                  </a:cubicBezTo>
                  <a:lnTo>
                    <a:pt x="59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7" name="is1íḋé"/>
            <p:cNvSpPr/>
            <p:nvPr/>
          </p:nvSpPr>
          <p:spPr bwMode="auto">
            <a:xfrm>
              <a:off x="6406269" y="2970088"/>
              <a:ext cx="74514" cy="12215"/>
            </a:xfrm>
            <a:custGeom>
              <a:avLst/>
              <a:gdLst>
                <a:gd name="T0" fmla="*/ 29 w 29"/>
                <a:gd name="T1" fmla="*/ 5 h 5"/>
                <a:gd name="T2" fmla="*/ 29 w 29"/>
                <a:gd name="T3" fmla="*/ 4 h 5"/>
                <a:gd name="T4" fmla="*/ 25 w 29"/>
                <a:gd name="T5" fmla="*/ 0 h 5"/>
                <a:gd name="T6" fmla="*/ 3 w 29"/>
                <a:gd name="T7" fmla="*/ 0 h 5"/>
                <a:gd name="T8" fmla="*/ 0 w 29"/>
                <a:gd name="T9" fmla="*/ 4 h 5"/>
                <a:gd name="T10" fmla="*/ 0 w 29"/>
                <a:gd name="T11" fmla="*/ 5 h 5"/>
                <a:gd name="T12" fmla="*/ 29 w 29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">
                  <a:moveTo>
                    <a:pt x="29" y="5"/>
                  </a:moveTo>
                  <a:cubicBezTo>
                    <a:pt x="29" y="4"/>
                    <a:pt x="29" y="4"/>
                    <a:pt x="29" y="4"/>
                  </a:cubicBezTo>
                  <a:cubicBezTo>
                    <a:pt x="29" y="2"/>
                    <a:pt x="27" y="0"/>
                    <a:pt x="2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29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8" name="iŝļiḓè"/>
            <p:cNvSpPr/>
            <p:nvPr/>
          </p:nvSpPr>
          <p:spPr bwMode="auto">
            <a:xfrm>
              <a:off x="6368402" y="3038494"/>
              <a:ext cx="147806" cy="118489"/>
            </a:xfrm>
            <a:custGeom>
              <a:avLst/>
              <a:gdLst>
                <a:gd name="T0" fmla="*/ 0 w 58"/>
                <a:gd name="T1" fmla="*/ 0 h 47"/>
                <a:gd name="T2" fmla="*/ 0 w 58"/>
                <a:gd name="T3" fmla="*/ 43 h 47"/>
                <a:gd name="T4" fmla="*/ 4 w 58"/>
                <a:gd name="T5" fmla="*/ 47 h 47"/>
                <a:gd name="T6" fmla="*/ 54 w 58"/>
                <a:gd name="T7" fmla="*/ 47 h 47"/>
                <a:gd name="T8" fmla="*/ 58 w 58"/>
                <a:gd name="T9" fmla="*/ 43 h 47"/>
                <a:gd name="T10" fmla="*/ 58 w 58"/>
                <a:gd name="T11" fmla="*/ 0 h 47"/>
                <a:gd name="T12" fmla="*/ 0 w 58"/>
                <a:gd name="T13" fmla="*/ 0 h 47"/>
                <a:gd name="T14" fmla="*/ 18 w 58"/>
                <a:gd name="T15" fmla="*/ 36 h 47"/>
                <a:gd name="T16" fmla="*/ 15 w 58"/>
                <a:gd name="T17" fmla="*/ 40 h 47"/>
                <a:gd name="T18" fmla="*/ 11 w 58"/>
                <a:gd name="T19" fmla="*/ 36 h 47"/>
                <a:gd name="T20" fmla="*/ 11 w 58"/>
                <a:gd name="T21" fmla="*/ 9 h 47"/>
                <a:gd name="T22" fmla="*/ 15 w 58"/>
                <a:gd name="T23" fmla="*/ 5 h 47"/>
                <a:gd name="T24" fmla="*/ 18 w 58"/>
                <a:gd name="T25" fmla="*/ 9 h 47"/>
                <a:gd name="T26" fmla="*/ 18 w 58"/>
                <a:gd name="T27" fmla="*/ 36 h 47"/>
                <a:gd name="T28" fmla="*/ 33 w 58"/>
                <a:gd name="T29" fmla="*/ 36 h 47"/>
                <a:gd name="T30" fmla="*/ 29 w 58"/>
                <a:gd name="T31" fmla="*/ 40 h 47"/>
                <a:gd name="T32" fmla="*/ 26 w 58"/>
                <a:gd name="T33" fmla="*/ 36 h 47"/>
                <a:gd name="T34" fmla="*/ 26 w 58"/>
                <a:gd name="T35" fmla="*/ 9 h 47"/>
                <a:gd name="T36" fmla="*/ 29 w 58"/>
                <a:gd name="T37" fmla="*/ 5 h 47"/>
                <a:gd name="T38" fmla="*/ 33 w 58"/>
                <a:gd name="T39" fmla="*/ 9 h 47"/>
                <a:gd name="T40" fmla="*/ 33 w 58"/>
                <a:gd name="T41" fmla="*/ 36 h 47"/>
                <a:gd name="T42" fmla="*/ 47 w 58"/>
                <a:gd name="T43" fmla="*/ 36 h 47"/>
                <a:gd name="T44" fmla="*/ 44 w 58"/>
                <a:gd name="T45" fmla="*/ 40 h 47"/>
                <a:gd name="T46" fmla="*/ 40 w 58"/>
                <a:gd name="T47" fmla="*/ 36 h 47"/>
                <a:gd name="T48" fmla="*/ 40 w 58"/>
                <a:gd name="T49" fmla="*/ 9 h 47"/>
                <a:gd name="T50" fmla="*/ 44 w 58"/>
                <a:gd name="T51" fmla="*/ 5 h 47"/>
                <a:gd name="T52" fmla="*/ 47 w 58"/>
                <a:gd name="T53" fmla="*/ 9 h 47"/>
                <a:gd name="T54" fmla="*/ 47 w 58"/>
                <a:gd name="T55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8" h="47">
                  <a:moveTo>
                    <a:pt x="0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2" y="47"/>
                    <a:pt x="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6" y="47"/>
                    <a:pt x="58" y="45"/>
                    <a:pt x="58" y="43"/>
                  </a:cubicBezTo>
                  <a:cubicBezTo>
                    <a:pt x="58" y="0"/>
                    <a:pt x="58" y="0"/>
                    <a:pt x="58" y="0"/>
                  </a:cubicBezTo>
                  <a:lnTo>
                    <a:pt x="0" y="0"/>
                  </a:lnTo>
                  <a:close/>
                  <a:moveTo>
                    <a:pt x="18" y="36"/>
                  </a:moveTo>
                  <a:cubicBezTo>
                    <a:pt x="18" y="38"/>
                    <a:pt x="17" y="40"/>
                    <a:pt x="15" y="40"/>
                  </a:cubicBezTo>
                  <a:cubicBezTo>
                    <a:pt x="13" y="40"/>
                    <a:pt x="11" y="38"/>
                    <a:pt x="11" y="36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7"/>
                    <a:pt x="13" y="5"/>
                    <a:pt x="15" y="5"/>
                  </a:cubicBezTo>
                  <a:cubicBezTo>
                    <a:pt x="17" y="5"/>
                    <a:pt x="18" y="7"/>
                    <a:pt x="18" y="9"/>
                  </a:cubicBezTo>
                  <a:lnTo>
                    <a:pt x="18" y="36"/>
                  </a:lnTo>
                  <a:close/>
                  <a:moveTo>
                    <a:pt x="33" y="36"/>
                  </a:moveTo>
                  <a:cubicBezTo>
                    <a:pt x="33" y="38"/>
                    <a:pt x="31" y="40"/>
                    <a:pt x="29" y="40"/>
                  </a:cubicBezTo>
                  <a:cubicBezTo>
                    <a:pt x="27" y="40"/>
                    <a:pt x="26" y="38"/>
                    <a:pt x="26" y="36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7"/>
                    <a:pt x="27" y="5"/>
                    <a:pt x="29" y="5"/>
                  </a:cubicBezTo>
                  <a:cubicBezTo>
                    <a:pt x="31" y="5"/>
                    <a:pt x="33" y="7"/>
                    <a:pt x="33" y="9"/>
                  </a:cubicBezTo>
                  <a:lnTo>
                    <a:pt x="33" y="36"/>
                  </a:lnTo>
                  <a:close/>
                  <a:moveTo>
                    <a:pt x="47" y="36"/>
                  </a:moveTo>
                  <a:cubicBezTo>
                    <a:pt x="47" y="38"/>
                    <a:pt x="46" y="40"/>
                    <a:pt x="44" y="40"/>
                  </a:cubicBezTo>
                  <a:cubicBezTo>
                    <a:pt x="42" y="40"/>
                    <a:pt x="40" y="38"/>
                    <a:pt x="40" y="36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7"/>
                    <a:pt x="42" y="5"/>
                    <a:pt x="44" y="5"/>
                  </a:cubicBezTo>
                  <a:cubicBezTo>
                    <a:pt x="46" y="5"/>
                    <a:pt x="47" y="7"/>
                    <a:pt x="47" y="9"/>
                  </a:cubicBezTo>
                  <a:lnTo>
                    <a:pt x="47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9" name="íşļïḋê"/>
            <p:cNvSpPr/>
            <p:nvPr/>
          </p:nvSpPr>
          <p:spPr bwMode="auto">
            <a:xfrm>
              <a:off x="3970534" y="4246588"/>
              <a:ext cx="134369" cy="180787"/>
            </a:xfrm>
            <a:custGeom>
              <a:avLst/>
              <a:gdLst>
                <a:gd name="T0" fmla="*/ 46 w 53"/>
                <a:gd name="T1" fmla="*/ 0 h 71"/>
                <a:gd name="T2" fmla="*/ 7 w 53"/>
                <a:gd name="T3" fmla="*/ 0 h 71"/>
                <a:gd name="T4" fmla="*/ 0 w 53"/>
                <a:gd name="T5" fmla="*/ 7 h 71"/>
                <a:gd name="T6" fmla="*/ 0 w 53"/>
                <a:gd name="T7" fmla="*/ 64 h 71"/>
                <a:gd name="T8" fmla="*/ 7 w 53"/>
                <a:gd name="T9" fmla="*/ 71 h 71"/>
                <a:gd name="T10" fmla="*/ 46 w 53"/>
                <a:gd name="T11" fmla="*/ 71 h 71"/>
                <a:gd name="T12" fmla="*/ 53 w 53"/>
                <a:gd name="T13" fmla="*/ 64 h 71"/>
                <a:gd name="T14" fmla="*/ 53 w 53"/>
                <a:gd name="T15" fmla="*/ 7 h 71"/>
                <a:gd name="T16" fmla="*/ 46 w 53"/>
                <a:gd name="T17" fmla="*/ 0 h 71"/>
                <a:gd name="T18" fmla="*/ 18 w 53"/>
                <a:gd name="T19" fmla="*/ 60 h 71"/>
                <a:gd name="T20" fmla="*/ 9 w 53"/>
                <a:gd name="T21" fmla="*/ 60 h 71"/>
                <a:gd name="T22" fmla="*/ 6 w 53"/>
                <a:gd name="T23" fmla="*/ 57 h 71"/>
                <a:gd name="T24" fmla="*/ 9 w 53"/>
                <a:gd name="T25" fmla="*/ 55 h 71"/>
                <a:gd name="T26" fmla="*/ 18 w 53"/>
                <a:gd name="T27" fmla="*/ 55 h 71"/>
                <a:gd name="T28" fmla="*/ 21 w 53"/>
                <a:gd name="T29" fmla="*/ 57 h 71"/>
                <a:gd name="T30" fmla="*/ 18 w 53"/>
                <a:gd name="T31" fmla="*/ 60 h 71"/>
                <a:gd name="T32" fmla="*/ 26 w 53"/>
                <a:gd name="T33" fmla="*/ 60 h 71"/>
                <a:gd name="T34" fmla="*/ 23 w 53"/>
                <a:gd name="T35" fmla="*/ 57 h 71"/>
                <a:gd name="T36" fmla="*/ 26 w 53"/>
                <a:gd name="T37" fmla="*/ 54 h 71"/>
                <a:gd name="T38" fmla="*/ 29 w 53"/>
                <a:gd name="T39" fmla="*/ 57 h 71"/>
                <a:gd name="T40" fmla="*/ 26 w 53"/>
                <a:gd name="T41" fmla="*/ 60 h 71"/>
                <a:gd name="T42" fmla="*/ 44 w 53"/>
                <a:gd name="T43" fmla="*/ 60 h 71"/>
                <a:gd name="T44" fmla="*/ 34 w 53"/>
                <a:gd name="T45" fmla="*/ 60 h 71"/>
                <a:gd name="T46" fmla="*/ 32 w 53"/>
                <a:gd name="T47" fmla="*/ 57 h 71"/>
                <a:gd name="T48" fmla="*/ 34 w 53"/>
                <a:gd name="T49" fmla="*/ 55 h 71"/>
                <a:gd name="T50" fmla="*/ 44 w 53"/>
                <a:gd name="T51" fmla="*/ 55 h 71"/>
                <a:gd name="T52" fmla="*/ 46 w 53"/>
                <a:gd name="T53" fmla="*/ 57 h 71"/>
                <a:gd name="T54" fmla="*/ 44 w 53"/>
                <a:gd name="T55" fmla="*/ 60 h 71"/>
                <a:gd name="T56" fmla="*/ 47 w 53"/>
                <a:gd name="T57" fmla="*/ 48 h 71"/>
                <a:gd name="T58" fmla="*/ 6 w 53"/>
                <a:gd name="T59" fmla="*/ 48 h 71"/>
                <a:gd name="T60" fmla="*/ 6 w 53"/>
                <a:gd name="T61" fmla="*/ 9 h 71"/>
                <a:gd name="T62" fmla="*/ 7 w 53"/>
                <a:gd name="T63" fmla="*/ 8 h 71"/>
                <a:gd name="T64" fmla="*/ 46 w 53"/>
                <a:gd name="T65" fmla="*/ 8 h 71"/>
                <a:gd name="T66" fmla="*/ 47 w 53"/>
                <a:gd name="T67" fmla="*/ 9 h 71"/>
                <a:gd name="T68" fmla="*/ 47 w 53"/>
                <a:gd name="T69" fmla="*/ 4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3" h="71">
                  <a:moveTo>
                    <a:pt x="46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8"/>
                    <a:pt x="3" y="71"/>
                    <a:pt x="7" y="71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50" y="71"/>
                    <a:pt x="53" y="68"/>
                    <a:pt x="53" y="64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3" y="3"/>
                    <a:pt x="50" y="0"/>
                    <a:pt x="46" y="0"/>
                  </a:cubicBezTo>
                  <a:close/>
                  <a:moveTo>
                    <a:pt x="18" y="60"/>
                  </a:moveTo>
                  <a:cubicBezTo>
                    <a:pt x="9" y="60"/>
                    <a:pt x="9" y="60"/>
                    <a:pt x="9" y="60"/>
                  </a:cubicBezTo>
                  <a:cubicBezTo>
                    <a:pt x="8" y="60"/>
                    <a:pt x="6" y="58"/>
                    <a:pt x="6" y="57"/>
                  </a:cubicBezTo>
                  <a:cubicBezTo>
                    <a:pt x="6" y="56"/>
                    <a:pt x="8" y="55"/>
                    <a:pt x="9" y="55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20" y="55"/>
                    <a:pt x="21" y="56"/>
                    <a:pt x="21" y="57"/>
                  </a:cubicBezTo>
                  <a:cubicBezTo>
                    <a:pt x="21" y="58"/>
                    <a:pt x="20" y="60"/>
                    <a:pt x="18" y="60"/>
                  </a:cubicBezTo>
                  <a:close/>
                  <a:moveTo>
                    <a:pt x="26" y="60"/>
                  </a:moveTo>
                  <a:cubicBezTo>
                    <a:pt x="24" y="60"/>
                    <a:pt x="23" y="59"/>
                    <a:pt x="23" y="57"/>
                  </a:cubicBezTo>
                  <a:cubicBezTo>
                    <a:pt x="23" y="56"/>
                    <a:pt x="24" y="54"/>
                    <a:pt x="26" y="54"/>
                  </a:cubicBezTo>
                  <a:cubicBezTo>
                    <a:pt x="28" y="54"/>
                    <a:pt x="29" y="56"/>
                    <a:pt x="29" y="57"/>
                  </a:cubicBezTo>
                  <a:cubicBezTo>
                    <a:pt x="29" y="59"/>
                    <a:pt x="28" y="60"/>
                    <a:pt x="26" y="60"/>
                  </a:cubicBezTo>
                  <a:close/>
                  <a:moveTo>
                    <a:pt x="44" y="60"/>
                  </a:moveTo>
                  <a:cubicBezTo>
                    <a:pt x="34" y="60"/>
                    <a:pt x="34" y="60"/>
                    <a:pt x="34" y="60"/>
                  </a:cubicBezTo>
                  <a:cubicBezTo>
                    <a:pt x="33" y="60"/>
                    <a:pt x="32" y="58"/>
                    <a:pt x="32" y="57"/>
                  </a:cubicBezTo>
                  <a:cubicBezTo>
                    <a:pt x="32" y="56"/>
                    <a:pt x="33" y="55"/>
                    <a:pt x="34" y="55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45" y="55"/>
                    <a:pt x="46" y="56"/>
                    <a:pt x="46" y="57"/>
                  </a:cubicBezTo>
                  <a:cubicBezTo>
                    <a:pt x="46" y="58"/>
                    <a:pt x="45" y="60"/>
                    <a:pt x="44" y="60"/>
                  </a:cubicBezTo>
                  <a:close/>
                  <a:moveTo>
                    <a:pt x="47" y="48"/>
                  </a:moveTo>
                  <a:cubicBezTo>
                    <a:pt x="6" y="48"/>
                    <a:pt x="6" y="48"/>
                    <a:pt x="6" y="4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8"/>
                    <a:pt x="6" y="8"/>
                    <a:pt x="7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47" y="8"/>
                    <a:pt x="47" y="9"/>
                  </a:cubicBezTo>
                  <a:lnTo>
                    <a:pt x="4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0" name="îš1iḍè"/>
            <p:cNvSpPr/>
            <p:nvPr/>
          </p:nvSpPr>
          <p:spPr bwMode="auto">
            <a:xfrm>
              <a:off x="3716455" y="4168410"/>
              <a:ext cx="207660" cy="169793"/>
            </a:xfrm>
            <a:custGeom>
              <a:avLst/>
              <a:gdLst>
                <a:gd name="T0" fmla="*/ 74 w 82"/>
                <a:gd name="T1" fmla="*/ 0 h 67"/>
                <a:gd name="T2" fmla="*/ 8 w 82"/>
                <a:gd name="T3" fmla="*/ 0 h 67"/>
                <a:gd name="T4" fmla="*/ 0 w 82"/>
                <a:gd name="T5" fmla="*/ 8 h 67"/>
                <a:gd name="T6" fmla="*/ 0 w 82"/>
                <a:gd name="T7" fmla="*/ 59 h 67"/>
                <a:gd name="T8" fmla="*/ 8 w 82"/>
                <a:gd name="T9" fmla="*/ 67 h 67"/>
                <a:gd name="T10" fmla="*/ 74 w 82"/>
                <a:gd name="T11" fmla="*/ 67 h 67"/>
                <a:gd name="T12" fmla="*/ 82 w 82"/>
                <a:gd name="T13" fmla="*/ 59 h 67"/>
                <a:gd name="T14" fmla="*/ 82 w 82"/>
                <a:gd name="T15" fmla="*/ 8 h 67"/>
                <a:gd name="T16" fmla="*/ 74 w 82"/>
                <a:gd name="T17" fmla="*/ 0 h 67"/>
                <a:gd name="T18" fmla="*/ 74 w 82"/>
                <a:gd name="T19" fmla="*/ 59 h 67"/>
                <a:gd name="T20" fmla="*/ 8 w 82"/>
                <a:gd name="T21" fmla="*/ 59 h 67"/>
                <a:gd name="T22" fmla="*/ 8 w 82"/>
                <a:gd name="T23" fmla="*/ 8 h 67"/>
                <a:gd name="T24" fmla="*/ 74 w 82"/>
                <a:gd name="T25" fmla="*/ 8 h 67"/>
                <a:gd name="T26" fmla="*/ 74 w 82"/>
                <a:gd name="T27" fmla="*/ 5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67">
                  <a:moveTo>
                    <a:pt x="7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3"/>
                    <a:pt x="4" y="67"/>
                    <a:pt x="8" y="67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9" y="67"/>
                    <a:pt x="82" y="63"/>
                    <a:pt x="82" y="59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3"/>
                    <a:pt x="79" y="0"/>
                    <a:pt x="74" y="0"/>
                  </a:cubicBezTo>
                  <a:close/>
                  <a:moveTo>
                    <a:pt x="74" y="59"/>
                  </a:moveTo>
                  <a:cubicBezTo>
                    <a:pt x="8" y="59"/>
                    <a:pt x="8" y="59"/>
                    <a:pt x="8" y="5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4" y="8"/>
                    <a:pt x="74" y="8"/>
                    <a:pt x="74" y="8"/>
                  </a:cubicBezTo>
                  <a:lnTo>
                    <a:pt x="74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1" name="í$lîḑè"/>
            <p:cNvSpPr/>
            <p:nvPr/>
          </p:nvSpPr>
          <p:spPr bwMode="auto">
            <a:xfrm>
              <a:off x="3756766" y="4213607"/>
              <a:ext cx="129482" cy="73292"/>
            </a:xfrm>
            <a:custGeom>
              <a:avLst/>
              <a:gdLst>
                <a:gd name="T0" fmla="*/ 23 w 51"/>
                <a:gd name="T1" fmla="*/ 29 h 29"/>
                <a:gd name="T2" fmla="*/ 51 w 51"/>
                <a:gd name="T3" fmla="*/ 29 h 29"/>
                <a:gd name="T4" fmla="*/ 37 w 51"/>
                <a:gd name="T5" fmla="*/ 7 h 29"/>
                <a:gd name="T6" fmla="*/ 33 w 51"/>
                <a:gd name="T7" fmla="*/ 13 h 29"/>
                <a:gd name="T8" fmla="*/ 30 w 51"/>
                <a:gd name="T9" fmla="*/ 18 h 29"/>
                <a:gd name="T10" fmla="*/ 30 w 51"/>
                <a:gd name="T11" fmla="*/ 18 h 29"/>
                <a:gd name="T12" fmla="*/ 26 w 51"/>
                <a:gd name="T13" fmla="*/ 24 h 29"/>
                <a:gd name="T14" fmla="*/ 24 w 51"/>
                <a:gd name="T15" fmla="*/ 25 h 29"/>
                <a:gd name="T16" fmla="*/ 23 w 51"/>
                <a:gd name="T17" fmla="*/ 23 h 29"/>
                <a:gd name="T18" fmla="*/ 28 w 51"/>
                <a:gd name="T19" fmla="*/ 15 h 29"/>
                <a:gd name="T20" fmla="*/ 18 w 51"/>
                <a:gd name="T21" fmla="*/ 0 h 29"/>
                <a:gd name="T22" fmla="*/ 0 w 51"/>
                <a:gd name="T23" fmla="*/ 29 h 29"/>
                <a:gd name="T24" fmla="*/ 24 w 51"/>
                <a:gd name="T25" fmla="*/ 29 h 29"/>
                <a:gd name="T26" fmla="*/ 23 w 51"/>
                <a:gd name="T2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" h="29">
                  <a:moveTo>
                    <a:pt x="23" y="29"/>
                  </a:moveTo>
                  <a:cubicBezTo>
                    <a:pt x="51" y="29"/>
                    <a:pt x="51" y="29"/>
                    <a:pt x="51" y="29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5"/>
                    <a:pt x="25" y="25"/>
                    <a:pt x="24" y="25"/>
                  </a:cubicBezTo>
                  <a:cubicBezTo>
                    <a:pt x="23" y="24"/>
                    <a:pt x="23" y="23"/>
                    <a:pt x="23" y="23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24" y="29"/>
                    <a:pt x="24" y="29"/>
                    <a:pt x="24" y="29"/>
                  </a:cubicBezTo>
                  <a:lnTo>
                    <a:pt x="2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2" name="ïŝ1íde"/>
            <p:cNvSpPr/>
            <p:nvPr/>
          </p:nvSpPr>
          <p:spPr bwMode="auto">
            <a:xfrm>
              <a:off x="3902128" y="3955864"/>
              <a:ext cx="210104" cy="164907"/>
            </a:xfrm>
            <a:custGeom>
              <a:avLst/>
              <a:gdLst>
                <a:gd name="T0" fmla="*/ 0 w 83"/>
                <a:gd name="T1" fmla="*/ 0 h 65"/>
                <a:gd name="T2" fmla="*/ 0 w 83"/>
                <a:gd name="T3" fmla="*/ 58 h 65"/>
                <a:gd name="T4" fmla="*/ 6 w 83"/>
                <a:gd name="T5" fmla="*/ 65 h 65"/>
                <a:gd name="T6" fmla="*/ 77 w 83"/>
                <a:gd name="T7" fmla="*/ 65 h 65"/>
                <a:gd name="T8" fmla="*/ 83 w 83"/>
                <a:gd name="T9" fmla="*/ 58 h 65"/>
                <a:gd name="T10" fmla="*/ 83 w 83"/>
                <a:gd name="T11" fmla="*/ 0 h 65"/>
                <a:gd name="T12" fmla="*/ 0 w 83"/>
                <a:gd name="T13" fmla="*/ 0 h 65"/>
                <a:gd name="T14" fmla="*/ 77 w 83"/>
                <a:gd name="T15" fmla="*/ 52 h 65"/>
                <a:gd name="T16" fmla="*/ 71 w 83"/>
                <a:gd name="T17" fmla="*/ 58 h 65"/>
                <a:gd name="T18" fmla="*/ 11 w 83"/>
                <a:gd name="T19" fmla="*/ 58 h 65"/>
                <a:gd name="T20" fmla="*/ 6 w 83"/>
                <a:gd name="T21" fmla="*/ 52 h 65"/>
                <a:gd name="T22" fmla="*/ 6 w 83"/>
                <a:gd name="T23" fmla="*/ 14 h 65"/>
                <a:gd name="T24" fmla="*/ 77 w 83"/>
                <a:gd name="T25" fmla="*/ 14 h 65"/>
                <a:gd name="T26" fmla="*/ 77 w 83"/>
                <a:gd name="T27" fmla="*/ 5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65">
                  <a:moveTo>
                    <a:pt x="0" y="0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62"/>
                    <a:pt x="3" y="65"/>
                    <a:pt x="6" y="65"/>
                  </a:cubicBezTo>
                  <a:cubicBezTo>
                    <a:pt x="77" y="65"/>
                    <a:pt x="77" y="65"/>
                    <a:pt x="77" y="65"/>
                  </a:cubicBezTo>
                  <a:cubicBezTo>
                    <a:pt x="80" y="65"/>
                    <a:pt x="83" y="62"/>
                    <a:pt x="83" y="58"/>
                  </a:cubicBezTo>
                  <a:cubicBezTo>
                    <a:pt x="83" y="0"/>
                    <a:pt x="83" y="0"/>
                    <a:pt x="83" y="0"/>
                  </a:cubicBezTo>
                  <a:lnTo>
                    <a:pt x="0" y="0"/>
                  </a:lnTo>
                  <a:close/>
                  <a:moveTo>
                    <a:pt x="77" y="52"/>
                  </a:moveTo>
                  <a:cubicBezTo>
                    <a:pt x="77" y="55"/>
                    <a:pt x="74" y="58"/>
                    <a:pt x="71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8" y="58"/>
                    <a:pt x="6" y="55"/>
                    <a:pt x="6" y="52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3" name="išļídé"/>
            <p:cNvSpPr/>
            <p:nvPr/>
          </p:nvSpPr>
          <p:spPr bwMode="auto">
            <a:xfrm>
              <a:off x="3957097" y="4109777"/>
              <a:ext cx="96501" cy="56190"/>
            </a:xfrm>
            <a:custGeom>
              <a:avLst/>
              <a:gdLst>
                <a:gd name="T0" fmla="*/ 38 w 38"/>
                <a:gd name="T1" fmla="*/ 17 h 22"/>
                <a:gd name="T2" fmla="*/ 21 w 38"/>
                <a:gd name="T3" fmla="*/ 1 h 22"/>
                <a:gd name="T4" fmla="*/ 19 w 38"/>
                <a:gd name="T5" fmla="*/ 0 h 22"/>
                <a:gd name="T6" fmla="*/ 19 w 38"/>
                <a:gd name="T7" fmla="*/ 0 h 22"/>
                <a:gd name="T8" fmla="*/ 19 w 38"/>
                <a:gd name="T9" fmla="*/ 0 h 22"/>
                <a:gd name="T10" fmla="*/ 18 w 38"/>
                <a:gd name="T11" fmla="*/ 1 h 22"/>
                <a:gd name="T12" fmla="*/ 1 w 38"/>
                <a:gd name="T13" fmla="*/ 17 h 22"/>
                <a:gd name="T14" fmla="*/ 1 w 38"/>
                <a:gd name="T15" fmla="*/ 20 h 22"/>
                <a:gd name="T16" fmla="*/ 4 w 38"/>
                <a:gd name="T17" fmla="*/ 20 h 22"/>
                <a:gd name="T18" fmla="*/ 17 w 38"/>
                <a:gd name="T19" fmla="*/ 7 h 22"/>
                <a:gd name="T20" fmla="*/ 17 w 38"/>
                <a:gd name="T21" fmla="*/ 20 h 22"/>
                <a:gd name="T22" fmla="*/ 19 w 38"/>
                <a:gd name="T23" fmla="*/ 22 h 22"/>
                <a:gd name="T24" fmla="*/ 21 w 38"/>
                <a:gd name="T25" fmla="*/ 20 h 22"/>
                <a:gd name="T26" fmla="*/ 21 w 38"/>
                <a:gd name="T27" fmla="*/ 7 h 22"/>
                <a:gd name="T28" fmla="*/ 35 w 38"/>
                <a:gd name="T29" fmla="*/ 20 h 22"/>
                <a:gd name="T30" fmla="*/ 38 w 38"/>
                <a:gd name="T31" fmla="*/ 20 h 22"/>
                <a:gd name="T32" fmla="*/ 38 w 38"/>
                <a:gd name="T33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22">
                  <a:moveTo>
                    <a:pt x="38" y="17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1" y="0"/>
                    <a:pt x="20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8" y="0"/>
                    <a:pt x="18" y="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8"/>
                    <a:pt x="0" y="20"/>
                    <a:pt x="1" y="20"/>
                  </a:cubicBezTo>
                  <a:cubicBezTo>
                    <a:pt x="2" y="21"/>
                    <a:pt x="3" y="21"/>
                    <a:pt x="4" y="20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1"/>
                    <a:pt x="18" y="22"/>
                    <a:pt x="19" y="22"/>
                  </a:cubicBezTo>
                  <a:cubicBezTo>
                    <a:pt x="21" y="22"/>
                    <a:pt x="21" y="21"/>
                    <a:pt x="21" y="20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1"/>
                    <a:pt x="37" y="21"/>
                    <a:pt x="38" y="20"/>
                  </a:cubicBezTo>
                  <a:cubicBezTo>
                    <a:pt x="38" y="20"/>
                    <a:pt x="38" y="18"/>
                    <a:pt x="3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4" name="îṥḷïďe"/>
            <p:cNvSpPr/>
            <p:nvPr/>
          </p:nvSpPr>
          <p:spPr bwMode="auto">
            <a:xfrm>
              <a:off x="3930224" y="4005947"/>
              <a:ext cx="73292" cy="79400"/>
            </a:xfrm>
            <a:custGeom>
              <a:avLst/>
              <a:gdLst>
                <a:gd name="T0" fmla="*/ 15 w 29"/>
                <a:gd name="T1" fmla="*/ 15 h 31"/>
                <a:gd name="T2" fmla="*/ 29 w 29"/>
                <a:gd name="T3" fmla="*/ 13 h 31"/>
                <a:gd name="T4" fmla="*/ 26 w 29"/>
                <a:gd name="T5" fmla="*/ 7 h 31"/>
                <a:gd name="T6" fmla="*/ 6 w 29"/>
                <a:gd name="T7" fmla="*/ 5 h 31"/>
                <a:gd name="T8" fmla="*/ 5 w 29"/>
                <a:gd name="T9" fmla="*/ 24 h 31"/>
                <a:gd name="T10" fmla="*/ 24 w 29"/>
                <a:gd name="T11" fmla="*/ 26 h 31"/>
                <a:gd name="T12" fmla="*/ 15 w 29"/>
                <a:gd name="T13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31">
                  <a:moveTo>
                    <a:pt x="15" y="15"/>
                  </a:moveTo>
                  <a:cubicBezTo>
                    <a:pt x="29" y="13"/>
                    <a:pt x="29" y="13"/>
                    <a:pt x="29" y="13"/>
                  </a:cubicBezTo>
                  <a:cubicBezTo>
                    <a:pt x="29" y="11"/>
                    <a:pt x="28" y="9"/>
                    <a:pt x="26" y="7"/>
                  </a:cubicBezTo>
                  <a:cubicBezTo>
                    <a:pt x="21" y="1"/>
                    <a:pt x="12" y="0"/>
                    <a:pt x="6" y="5"/>
                  </a:cubicBezTo>
                  <a:cubicBezTo>
                    <a:pt x="1" y="10"/>
                    <a:pt x="0" y="19"/>
                    <a:pt x="5" y="24"/>
                  </a:cubicBezTo>
                  <a:cubicBezTo>
                    <a:pt x="10" y="30"/>
                    <a:pt x="18" y="31"/>
                    <a:pt x="24" y="26"/>
                  </a:cubicBezTo>
                  <a:lnTo>
                    <a:pt x="15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5" name="ïSliďé"/>
            <p:cNvSpPr/>
            <p:nvPr/>
          </p:nvSpPr>
          <p:spPr bwMode="auto">
            <a:xfrm>
              <a:off x="4018174" y="4026713"/>
              <a:ext cx="61077" cy="4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6" name="ïşļîde"/>
            <p:cNvSpPr/>
            <p:nvPr/>
          </p:nvSpPr>
          <p:spPr bwMode="auto">
            <a:xfrm>
              <a:off x="4018174" y="4043814"/>
              <a:ext cx="61077" cy="4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7" name="îṩ1íḋe"/>
            <p:cNvSpPr/>
            <p:nvPr/>
          </p:nvSpPr>
          <p:spPr bwMode="auto">
            <a:xfrm>
              <a:off x="4018174" y="4059694"/>
              <a:ext cx="41532" cy="73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8" name="íşḻíḓè"/>
            <p:cNvSpPr/>
            <p:nvPr/>
          </p:nvSpPr>
          <p:spPr bwMode="auto">
            <a:xfrm>
              <a:off x="4168422" y="4156195"/>
              <a:ext cx="20766" cy="19545"/>
            </a:xfrm>
            <a:custGeom>
              <a:avLst/>
              <a:gdLst>
                <a:gd name="T0" fmla="*/ 1 w 8"/>
                <a:gd name="T1" fmla="*/ 5 h 8"/>
                <a:gd name="T2" fmla="*/ 1 w 8"/>
                <a:gd name="T3" fmla="*/ 5 h 8"/>
                <a:gd name="T4" fmla="*/ 4 w 8"/>
                <a:gd name="T5" fmla="*/ 8 h 8"/>
                <a:gd name="T6" fmla="*/ 7 w 8"/>
                <a:gd name="T7" fmla="*/ 5 h 8"/>
                <a:gd name="T8" fmla="*/ 7 w 8"/>
                <a:gd name="T9" fmla="*/ 5 h 8"/>
                <a:gd name="T10" fmla="*/ 8 w 8"/>
                <a:gd name="T11" fmla="*/ 4 h 8"/>
                <a:gd name="T12" fmla="*/ 7 w 8"/>
                <a:gd name="T13" fmla="*/ 3 h 8"/>
                <a:gd name="T14" fmla="*/ 4 w 8"/>
                <a:gd name="T15" fmla="*/ 0 h 8"/>
                <a:gd name="T16" fmla="*/ 1 w 8"/>
                <a:gd name="T17" fmla="*/ 3 h 8"/>
                <a:gd name="T18" fmla="*/ 0 w 8"/>
                <a:gd name="T19" fmla="*/ 4 h 8"/>
                <a:gd name="T20" fmla="*/ 1 w 8"/>
                <a:gd name="T2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2" y="7"/>
                    <a:pt x="3" y="8"/>
                    <a:pt x="4" y="8"/>
                  </a:cubicBezTo>
                  <a:cubicBezTo>
                    <a:pt x="5" y="8"/>
                    <a:pt x="6" y="7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8" y="5"/>
                    <a:pt x="8" y="4"/>
                  </a:cubicBezTo>
                  <a:cubicBezTo>
                    <a:pt x="8" y="4"/>
                    <a:pt x="7" y="3"/>
                    <a:pt x="7" y="3"/>
                  </a:cubicBezTo>
                  <a:cubicBezTo>
                    <a:pt x="7" y="1"/>
                    <a:pt x="6" y="0"/>
                    <a:pt x="4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5"/>
                    <a:pt x="0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9" name="i$ḷíḍê"/>
            <p:cNvSpPr/>
            <p:nvPr/>
          </p:nvSpPr>
          <p:spPr bwMode="auto">
            <a:xfrm>
              <a:off x="4198961" y="4156195"/>
              <a:ext cx="19545" cy="19545"/>
            </a:xfrm>
            <a:custGeom>
              <a:avLst/>
              <a:gdLst>
                <a:gd name="T0" fmla="*/ 1 w 8"/>
                <a:gd name="T1" fmla="*/ 5 h 8"/>
                <a:gd name="T2" fmla="*/ 1 w 8"/>
                <a:gd name="T3" fmla="*/ 5 h 8"/>
                <a:gd name="T4" fmla="*/ 4 w 8"/>
                <a:gd name="T5" fmla="*/ 8 h 8"/>
                <a:gd name="T6" fmla="*/ 7 w 8"/>
                <a:gd name="T7" fmla="*/ 5 h 8"/>
                <a:gd name="T8" fmla="*/ 7 w 8"/>
                <a:gd name="T9" fmla="*/ 5 h 8"/>
                <a:gd name="T10" fmla="*/ 8 w 8"/>
                <a:gd name="T11" fmla="*/ 4 h 8"/>
                <a:gd name="T12" fmla="*/ 7 w 8"/>
                <a:gd name="T13" fmla="*/ 3 h 8"/>
                <a:gd name="T14" fmla="*/ 4 w 8"/>
                <a:gd name="T15" fmla="*/ 0 h 8"/>
                <a:gd name="T16" fmla="*/ 1 w 8"/>
                <a:gd name="T17" fmla="*/ 3 h 8"/>
                <a:gd name="T18" fmla="*/ 0 w 8"/>
                <a:gd name="T19" fmla="*/ 4 h 8"/>
                <a:gd name="T20" fmla="*/ 1 w 8"/>
                <a:gd name="T2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7"/>
                    <a:pt x="3" y="8"/>
                    <a:pt x="4" y="8"/>
                  </a:cubicBezTo>
                  <a:cubicBezTo>
                    <a:pt x="5" y="8"/>
                    <a:pt x="6" y="7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8" y="5"/>
                    <a:pt x="8" y="4"/>
                  </a:cubicBezTo>
                  <a:cubicBezTo>
                    <a:pt x="8" y="4"/>
                    <a:pt x="7" y="3"/>
                    <a:pt x="7" y="3"/>
                  </a:cubicBezTo>
                  <a:cubicBezTo>
                    <a:pt x="7" y="1"/>
                    <a:pt x="6" y="0"/>
                    <a:pt x="4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5"/>
                    <a:pt x="0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0" name="îṡliḓé"/>
            <p:cNvSpPr/>
            <p:nvPr/>
          </p:nvSpPr>
          <p:spPr bwMode="auto">
            <a:xfrm>
              <a:off x="4229499" y="4156195"/>
              <a:ext cx="19545" cy="19545"/>
            </a:xfrm>
            <a:custGeom>
              <a:avLst/>
              <a:gdLst>
                <a:gd name="T0" fmla="*/ 1 w 8"/>
                <a:gd name="T1" fmla="*/ 5 h 8"/>
                <a:gd name="T2" fmla="*/ 1 w 8"/>
                <a:gd name="T3" fmla="*/ 5 h 8"/>
                <a:gd name="T4" fmla="*/ 4 w 8"/>
                <a:gd name="T5" fmla="*/ 8 h 8"/>
                <a:gd name="T6" fmla="*/ 7 w 8"/>
                <a:gd name="T7" fmla="*/ 5 h 8"/>
                <a:gd name="T8" fmla="*/ 7 w 8"/>
                <a:gd name="T9" fmla="*/ 5 h 8"/>
                <a:gd name="T10" fmla="*/ 8 w 8"/>
                <a:gd name="T11" fmla="*/ 4 h 8"/>
                <a:gd name="T12" fmla="*/ 7 w 8"/>
                <a:gd name="T13" fmla="*/ 3 h 8"/>
                <a:gd name="T14" fmla="*/ 4 w 8"/>
                <a:gd name="T15" fmla="*/ 0 h 8"/>
                <a:gd name="T16" fmla="*/ 1 w 8"/>
                <a:gd name="T17" fmla="*/ 3 h 8"/>
                <a:gd name="T18" fmla="*/ 0 w 8"/>
                <a:gd name="T19" fmla="*/ 4 h 8"/>
                <a:gd name="T20" fmla="*/ 1 w 8"/>
                <a:gd name="T2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7"/>
                    <a:pt x="3" y="8"/>
                    <a:pt x="4" y="8"/>
                  </a:cubicBezTo>
                  <a:cubicBezTo>
                    <a:pt x="5" y="8"/>
                    <a:pt x="6" y="7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8" y="5"/>
                    <a:pt x="8" y="4"/>
                  </a:cubicBezTo>
                  <a:cubicBezTo>
                    <a:pt x="8" y="4"/>
                    <a:pt x="7" y="3"/>
                    <a:pt x="7" y="3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5"/>
                    <a:pt x="0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1" name="iŝḷíḍe"/>
            <p:cNvSpPr/>
            <p:nvPr/>
          </p:nvSpPr>
          <p:spPr bwMode="auto">
            <a:xfrm>
              <a:off x="4260037" y="4156195"/>
              <a:ext cx="19545" cy="19545"/>
            </a:xfrm>
            <a:custGeom>
              <a:avLst/>
              <a:gdLst>
                <a:gd name="T0" fmla="*/ 1 w 8"/>
                <a:gd name="T1" fmla="*/ 5 h 8"/>
                <a:gd name="T2" fmla="*/ 1 w 8"/>
                <a:gd name="T3" fmla="*/ 5 h 8"/>
                <a:gd name="T4" fmla="*/ 4 w 8"/>
                <a:gd name="T5" fmla="*/ 8 h 8"/>
                <a:gd name="T6" fmla="*/ 7 w 8"/>
                <a:gd name="T7" fmla="*/ 5 h 8"/>
                <a:gd name="T8" fmla="*/ 7 w 8"/>
                <a:gd name="T9" fmla="*/ 5 h 8"/>
                <a:gd name="T10" fmla="*/ 8 w 8"/>
                <a:gd name="T11" fmla="*/ 4 h 8"/>
                <a:gd name="T12" fmla="*/ 7 w 8"/>
                <a:gd name="T13" fmla="*/ 3 h 8"/>
                <a:gd name="T14" fmla="*/ 4 w 8"/>
                <a:gd name="T15" fmla="*/ 0 h 8"/>
                <a:gd name="T16" fmla="*/ 1 w 8"/>
                <a:gd name="T17" fmla="*/ 3 h 8"/>
                <a:gd name="T18" fmla="*/ 0 w 8"/>
                <a:gd name="T19" fmla="*/ 4 h 8"/>
                <a:gd name="T20" fmla="*/ 1 w 8"/>
                <a:gd name="T2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7"/>
                    <a:pt x="2" y="8"/>
                    <a:pt x="4" y="8"/>
                  </a:cubicBezTo>
                  <a:cubicBezTo>
                    <a:pt x="5" y="8"/>
                    <a:pt x="6" y="7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8" y="5"/>
                    <a:pt x="8" y="4"/>
                  </a:cubicBezTo>
                  <a:cubicBezTo>
                    <a:pt x="8" y="4"/>
                    <a:pt x="7" y="3"/>
                    <a:pt x="7" y="3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5"/>
                    <a:pt x="0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2" name="îṥḻíďé"/>
            <p:cNvSpPr/>
            <p:nvPr/>
          </p:nvSpPr>
          <p:spPr bwMode="auto">
            <a:xfrm>
              <a:off x="4290575" y="4156195"/>
              <a:ext cx="17101" cy="19545"/>
            </a:xfrm>
            <a:custGeom>
              <a:avLst/>
              <a:gdLst>
                <a:gd name="T0" fmla="*/ 1 w 7"/>
                <a:gd name="T1" fmla="*/ 5 h 8"/>
                <a:gd name="T2" fmla="*/ 1 w 7"/>
                <a:gd name="T3" fmla="*/ 5 h 8"/>
                <a:gd name="T4" fmla="*/ 4 w 7"/>
                <a:gd name="T5" fmla="*/ 8 h 8"/>
                <a:gd name="T6" fmla="*/ 6 w 7"/>
                <a:gd name="T7" fmla="*/ 5 h 8"/>
                <a:gd name="T8" fmla="*/ 7 w 7"/>
                <a:gd name="T9" fmla="*/ 5 h 8"/>
                <a:gd name="T10" fmla="*/ 7 w 7"/>
                <a:gd name="T11" fmla="*/ 4 h 8"/>
                <a:gd name="T12" fmla="*/ 7 w 7"/>
                <a:gd name="T13" fmla="*/ 3 h 8"/>
                <a:gd name="T14" fmla="*/ 4 w 7"/>
                <a:gd name="T15" fmla="*/ 0 h 8"/>
                <a:gd name="T16" fmla="*/ 0 w 7"/>
                <a:gd name="T17" fmla="*/ 3 h 8"/>
                <a:gd name="T18" fmla="*/ 0 w 7"/>
                <a:gd name="T19" fmla="*/ 4 h 8"/>
                <a:gd name="T20" fmla="*/ 1 w 7"/>
                <a:gd name="T2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8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7"/>
                    <a:pt x="2" y="8"/>
                    <a:pt x="4" y="8"/>
                  </a:cubicBezTo>
                  <a:cubicBezTo>
                    <a:pt x="5" y="8"/>
                    <a:pt x="6" y="7"/>
                    <a:pt x="6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2" y="0"/>
                    <a:pt x="1" y="1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5"/>
                    <a:pt x="0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3" name="î$lîḓê"/>
            <p:cNvSpPr/>
            <p:nvPr/>
          </p:nvSpPr>
          <p:spPr bwMode="auto">
            <a:xfrm>
              <a:off x="4163536" y="4175740"/>
              <a:ext cx="151470" cy="63520"/>
            </a:xfrm>
            <a:custGeom>
              <a:avLst/>
              <a:gdLst>
                <a:gd name="T0" fmla="*/ 60 w 60"/>
                <a:gd name="T1" fmla="*/ 4 h 25"/>
                <a:gd name="T2" fmla="*/ 56 w 60"/>
                <a:gd name="T3" fmla="*/ 0 h 25"/>
                <a:gd name="T4" fmla="*/ 54 w 60"/>
                <a:gd name="T5" fmla="*/ 2 h 25"/>
                <a:gd name="T6" fmla="*/ 55 w 60"/>
                <a:gd name="T7" fmla="*/ 1 h 25"/>
                <a:gd name="T8" fmla="*/ 53 w 60"/>
                <a:gd name="T9" fmla="*/ 1 h 25"/>
                <a:gd name="T10" fmla="*/ 53 w 60"/>
                <a:gd name="T11" fmla="*/ 2 h 25"/>
                <a:gd name="T12" fmla="*/ 52 w 60"/>
                <a:gd name="T13" fmla="*/ 0 h 25"/>
                <a:gd name="T14" fmla="*/ 48 w 60"/>
                <a:gd name="T15" fmla="*/ 2 h 25"/>
                <a:gd name="T16" fmla="*/ 44 w 60"/>
                <a:gd name="T17" fmla="*/ 0 h 25"/>
                <a:gd name="T18" fmla="*/ 42 w 60"/>
                <a:gd name="T19" fmla="*/ 2 h 25"/>
                <a:gd name="T20" fmla="*/ 43 w 60"/>
                <a:gd name="T21" fmla="*/ 1 h 25"/>
                <a:gd name="T22" fmla="*/ 41 w 60"/>
                <a:gd name="T23" fmla="*/ 1 h 25"/>
                <a:gd name="T24" fmla="*/ 42 w 60"/>
                <a:gd name="T25" fmla="*/ 2 h 25"/>
                <a:gd name="T26" fmla="*/ 40 w 60"/>
                <a:gd name="T27" fmla="*/ 0 h 25"/>
                <a:gd name="T28" fmla="*/ 36 w 60"/>
                <a:gd name="T29" fmla="*/ 2 h 25"/>
                <a:gd name="T30" fmla="*/ 32 w 60"/>
                <a:gd name="T31" fmla="*/ 0 h 25"/>
                <a:gd name="T32" fmla="*/ 30 w 60"/>
                <a:gd name="T33" fmla="*/ 2 h 25"/>
                <a:gd name="T34" fmla="*/ 31 w 60"/>
                <a:gd name="T35" fmla="*/ 1 h 25"/>
                <a:gd name="T36" fmla="*/ 29 w 60"/>
                <a:gd name="T37" fmla="*/ 1 h 25"/>
                <a:gd name="T38" fmla="*/ 30 w 60"/>
                <a:gd name="T39" fmla="*/ 2 h 25"/>
                <a:gd name="T40" fmla="*/ 28 w 60"/>
                <a:gd name="T41" fmla="*/ 0 h 25"/>
                <a:gd name="T42" fmla="*/ 24 w 60"/>
                <a:gd name="T43" fmla="*/ 2 h 25"/>
                <a:gd name="T44" fmla="*/ 20 w 60"/>
                <a:gd name="T45" fmla="*/ 0 h 25"/>
                <a:gd name="T46" fmla="*/ 18 w 60"/>
                <a:gd name="T47" fmla="*/ 2 h 25"/>
                <a:gd name="T48" fmla="*/ 19 w 60"/>
                <a:gd name="T49" fmla="*/ 1 h 25"/>
                <a:gd name="T50" fmla="*/ 17 w 60"/>
                <a:gd name="T51" fmla="*/ 1 h 25"/>
                <a:gd name="T52" fmla="*/ 18 w 60"/>
                <a:gd name="T53" fmla="*/ 2 h 25"/>
                <a:gd name="T54" fmla="*/ 16 w 60"/>
                <a:gd name="T55" fmla="*/ 0 h 25"/>
                <a:gd name="T56" fmla="*/ 12 w 60"/>
                <a:gd name="T57" fmla="*/ 2 h 25"/>
                <a:gd name="T58" fmla="*/ 8 w 60"/>
                <a:gd name="T59" fmla="*/ 0 h 25"/>
                <a:gd name="T60" fmla="*/ 6 w 60"/>
                <a:gd name="T61" fmla="*/ 2 h 25"/>
                <a:gd name="T62" fmla="*/ 7 w 60"/>
                <a:gd name="T63" fmla="*/ 1 h 25"/>
                <a:gd name="T64" fmla="*/ 5 w 60"/>
                <a:gd name="T65" fmla="*/ 1 h 25"/>
                <a:gd name="T66" fmla="*/ 6 w 60"/>
                <a:gd name="T67" fmla="*/ 2 h 25"/>
                <a:gd name="T68" fmla="*/ 4 w 60"/>
                <a:gd name="T69" fmla="*/ 0 h 25"/>
                <a:gd name="T70" fmla="*/ 0 w 60"/>
                <a:gd name="T71" fmla="*/ 4 h 25"/>
                <a:gd name="T72" fmla="*/ 0 w 60"/>
                <a:gd name="T73" fmla="*/ 6 h 25"/>
                <a:gd name="T74" fmla="*/ 1 w 60"/>
                <a:gd name="T75" fmla="*/ 14 h 25"/>
                <a:gd name="T76" fmla="*/ 2 w 60"/>
                <a:gd name="T77" fmla="*/ 25 h 25"/>
                <a:gd name="T78" fmla="*/ 10 w 60"/>
                <a:gd name="T79" fmla="*/ 14 h 25"/>
                <a:gd name="T80" fmla="*/ 12 w 60"/>
                <a:gd name="T81" fmla="*/ 14 h 25"/>
                <a:gd name="T82" fmla="*/ 14 w 60"/>
                <a:gd name="T83" fmla="*/ 14 h 25"/>
                <a:gd name="T84" fmla="*/ 22 w 60"/>
                <a:gd name="T85" fmla="*/ 25 h 25"/>
                <a:gd name="T86" fmla="*/ 23 w 60"/>
                <a:gd name="T87" fmla="*/ 14 h 25"/>
                <a:gd name="T88" fmla="*/ 24 w 60"/>
                <a:gd name="T89" fmla="*/ 14 h 25"/>
                <a:gd name="T90" fmla="*/ 25 w 60"/>
                <a:gd name="T91" fmla="*/ 25 h 25"/>
                <a:gd name="T92" fmla="*/ 34 w 60"/>
                <a:gd name="T93" fmla="*/ 14 h 25"/>
                <a:gd name="T94" fmla="*/ 36 w 60"/>
                <a:gd name="T95" fmla="*/ 14 h 25"/>
                <a:gd name="T96" fmla="*/ 37 w 60"/>
                <a:gd name="T97" fmla="*/ 14 h 25"/>
                <a:gd name="T98" fmla="*/ 46 w 60"/>
                <a:gd name="T99" fmla="*/ 25 h 25"/>
                <a:gd name="T100" fmla="*/ 47 w 60"/>
                <a:gd name="T101" fmla="*/ 14 h 25"/>
                <a:gd name="T102" fmla="*/ 48 w 60"/>
                <a:gd name="T103" fmla="*/ 14 h 25"/>
                <a:gd name="T104" fmla="*/ 49 w 60"/>
                <a:gd name="T105" fmla="*/ 25 h 25"/>
                <a:gd name="T106" fmla="*/ 58 w 60"/>
                <a:gd name="T107" fmla="*/ 14 h 25"/>
                <a:gd name="T108" fmla="*/ 60 w 60"/>
                <a:gd name="T109" fmla="*/ 13 h 25"/>
                <a:gd name="T110" fmla="*/ 60 w 60"/>
                <a:gd name="T111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0" h="25">
                  <a:moveTo>
                    <a:pt x="60" y="6"/>
                  </a:moveTo>
                  <a:cubicBezTo>
                    <a:pt x="60" y="4"/>
                    <a:pt x="60" y="4"/>
                    <a:pt x="60" y="4"/>
                  </a:cubicBezTo>
                  <a:cubicBezTo>
                    <a:pt x="60" y="2"/>
                    <a:pt x="59" y="0"/>
                    <a:pt x="57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1"/>
                    <a:pt x="48" y="2"/>
                  </a:cubicBezTo>
                  <a:cubicBezTo>
                    <a:pt x="47" y="1"/>
                    <a:pt x="46" y="0"/>
                    <a:pt x="4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7" y="0"/>
                    <a:pt x="36" y="1"/>
                    <a:pt x="36" y="2"/>
                  </a:cubicBezTo>
                  <a:cubicBezTo>
                    <a:pt x="35" y="1"/>
                    <a:pt x="34" y="0"/>
                    <a:pt x="3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5" y="0"/>
                    <a:pt x="24" y="1"/>
                    <a:pt x="24" y="2"/>
                  </a:cubicBezTo>
                  <a:cubicBezTo>
                    <a:pt x="23" y="1"/>
                    <a:pt x="22" y="0"/>
                    <a:pt x="2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2" y="1"/>
                    <a:pt x="12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2" y="14"/>
                    <a:pt x="12" y="14"/>
                  </a:cubicBezTo>
                  <a:cubicBezTo>
                    <a:pt x="12" y="14"/>
                    <a:pt x="12" y="14"/>
                    <a:pt x="13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4" y="14"/>
                    <a:pt x="2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6" y="14"/>
                    <a:pt x="36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8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60" y="14"/>
                    <a:pt x="60" y="14"/>
                    <a:pt x="60" y="13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6"/>
                    <a:pt x="60" y="6"/>
                    <a:pt x="6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4" name="iṡľïďé"/>
            <p:cNvSpPr/>
            <p:nvPr/>
          </p:nvSpPr>
          <p:spPr bwMode="auto">
            <a:xfrm>
              <a:off x="4183080" y="4137872"/>
              <a:ext cx="20766" cy="20766"/>
            </a:xfrm>
            <a:custGeom>
              <a:avLst/>
              <a:gdLst>
                <a:gd name="T0" fmla="*/ 1 w 8"/>
                <a:gd name="T1" fmla="*/ 5 h 8"/>
                <a:gd name="T2" fmla="*/ 1 w 8"/>
                <a:gd name="T3" fmla="*/ 5 h 8"/>
                <a:gd name="T4" fmla="*/ 4 w 8"/>
                <a:gd name="T5" fmla="*/ 8 h 8"/>
                <a:gd name="T6" fmla="*/ 7 w 8"/>
                <a:gd name="T7" fmla="*/ 5 h 8"/>
                <a:gd name="T8" fmla="*/ 7 w 8"/>
                <a:gd name="T9" fmla="*/ 5 h 8"/>
                <a:gd name="T10" fmla="*/ 8 w 8"/>
                <a:gd name="T11" fmla="*/ 4 h 8"/>
                <a:gd name="T12" fmla="*/ 7 w 8"/>
                <a:gd name="T13" fmla="*/ 3 h 8"/>
                <a:gd name="T14" fmla="*/ 4 w 8"/>
                <a:gd name="T15" fmla="*/ 0 h 8"/>
                <a:gd name="T16" fmla="*/ 1 w 8"/>
                <a:gd name="T17" fmla="*/ 3 h 8"/>
                <a:gd name="T18" fmla="*/ 0 w 8"/>
                <a:gd name="T19" fmla="*/ 4 h 8"/>
                <a:gd name="T20" fmla="*/ 1 w 8"/>
                <a:gd name="T2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2" y="7"/>
                    <a:pt x="3" y="8"/>
                    <a:pt x="4" y="8"/>
                  </a:cubicBezTo>
                  <a:cubicBezTo>
                    <a:pt x="5" y="8"/>
                    <a:pt x="6" y="7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8" y="5"/>
                    <a:pt x="8" y="4"/>
                  </a:cubicBezTo>
                  <a:cubicBezTo>
                    <a:pt x="8" y="3"/>
                    <a:pt x="7" y="3"/>
                    <a:pt x="7" y="3"/>
                  </a:cubicBezTo>
                  <a:cubicBezTo>
                    <a:pt x="7" y="1"/>
                    <a:pt x="6" y="0"/>
                    <a:pt x="4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5"/>
                    <a:pt x="0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5" name="ïṥļîdé"/>
            <p:cNvSpPr/>
            <p:nvPr/>
          </p:nvSpPr>
          <p:spPr bwMode="auto">
            <a:xfrm>
              <a:off x="4213619" y="4137872"/>
              <a:ext cx="20766" cy="20766"/>
            </a:xfrm>
            <a:custGeom>
              <a:avLst/>
              <a:gdLst>
                <a:gd name="T0" fmla="*/ 1 w 8"/>
                <a:gd name="T1" fmla="*/ 5 h 8"/>
                <a:gd name="T2" fmla="*/ 1 w 8"/>
                <a:gd name="T3" fmla="*/ 5 h 8"/>
                <a:gd name="T4" fmla="*/ 4 w 8"/>
                <a:gd name="T5" fmla="*/ 8 h 8"/>
                <a:gd name="T6" fmla="*/ 7 w 8"/>
                <a:gd name="T7" fmla="*/ 5 h 8"/>
                <a:gd name="T8" fmla="*/ 7 w 8"/>
                <a:gd name="T9" fmla="*/ 5 h 8"/>
                <a:gd name="T10" fmla="*/ 8 w 8"/>
                <a:gd name="T11" fmla="*/ 4 h 8"/>
                <a:gd name="T12" fmla="*/ 7 w 8"/>
                <a:gd name="T13" fmla="*/ 3 h 8"/>
                <a:gd name="T14" fmla="*/ 4 w 8"/>
                <a:gd name="T15" fmla="*/ 0 h 8"/>
                <a:gd name="T16" fmla="*/ 1 w 8"/>
                <a:gd name="T17" fmla="*/ 3 h 8"/>
                <a:gd name="T18" fmla="*/ 0 w 8"/>
                <a:gd name="T19" fmla="*/ 4 h 8"/>
                <a:gd name="T20" fmla="*/ 1 w 8"/>
                <a:gd name="T2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7"/>
                    <a:pt x="3" y="8"/>
                    <a:pt x="4" y="8"/>
                  </a:cubicBezTo>
                  <a:cubicBezTo>
                    <a:pt x="5" y="8"/>
                    <a:pt x="6" y="7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8" y="5"/>
                    <a:pt x="8" y="4"/>
                  </a:cubicBezTo>
                  <a:cubicBezTo>
                    <a:pt x="8" y="3"/>
                    <a:pt x="7" y="3"/>
                    <a:pt x="7" y="3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5"/>
                    <a:pt x="0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6" name="ïṡļíḋé"/>
            <p:cNvSpPr/>
            <p:nvPr/>
          </p:nvSpPr>
          <p:spPr bwMode="auto">
            <a:xfrm>
              <a:off x="4244157" y="4137872"/>
              <a:ext cx="20766" cy="20766"/>
            </a:xfrm>
            <a:custGeom>
              <a:avLst/>
              <a:gdLst>
                <a:gd name="T0" fmla="*/ 1 w 8"/>
                <a:gd name="T1" fmla="*/ 5 h 8"/>
                <a:gd name="T2" fmla="*/ 1 w 8"/>
                <a:gd name="T3" fmla="*/ 5 h 8"/>
                <a:gd name="T4" fmla="*/ 4 w 8"/>
                <a:gd name="T5" fmla="*/ 8 h 8"/>
                <a:gd name="T6" fmla="*/ 7 w 8"/>
                <a:gd name="T7" fmla="*/ 5 h 8"/>
                <a:gd name="T8" fmla="*/ 7 w 8"/>
                <a:gd name="T9" fmla="*/ 5 h 8"/>
                <a:gd name="T10" fmla="*/ 8 w 8"/>
                <a:gd name="T11" fmla="*/ 4 h 8"/>
                <a:gd name="T12" fmla="*/ 7 w 8"/>
                <a:gd name="T13" fmla="*/ 3 h 8"/>
                <a:gd name="T14" fmla="*/ 4 w 8"/>
                <a:gd name="T15" fmla="*/ 0 h 8"/>
                <a:gd name="T16" fmla="*/ 1 w 8"/>
                <a:gd name="T17" fmla="*/ 3 h 8"/>
                <a:gd name="T18" fmla="*/ 0 w 8"/>
                <a:gd name="T19" fmla="*/ 4 h 8"/>
                <a:gd name="T20" fmla="*/ 1 w 8"/>
                <a:gd name="T2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7"/>
                    <a:pt x="2" y="8"/>
                    <a:pt x="4" y="8"/>
                  </a:cubicBezTo>
                  <a:cubicBezTo>
                    <a:pt x="5" y="8"/>
                    <a:pt x="6" y="7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8" y="5"/>
                    <a:pt x="8" y="4"/>
                  </a:cubicBezTo>
                  <a:cubicBezTo>
                    <a:pt x="8" y="3"/>
                    <a:pt x="7" y="3"/>
                    <a:pt x="7" y="3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5"/>
                    <a:pt x="0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7" name="íšļîďe"/>
            <p:cNvSpPr/>
            <p:nvPr/>
          </p:nvSpPr>
          <p:spPr bwMode="auto">
            <a:xfrm>
              <a:off x="4274696" y="4137872"/>
              <a:ext cx="18323" cy="20766"/>
            </a:xfrm>
            <a:custGeom>
              <a:avLst/>
              <a:gdLst>
                <a:gd name="T0" fmla="*/ 1 w 7"/>
                <a:gd name="T1" fmla="*/ 5 h 8"/>
                <a:gd name="T2" fmla="*/ 1 w 7"/>
                <a:gd name="T3" fmla="*/ 5 h 8"/>
                <a:gd name="T4" fmla="*/ 4 w 7"/>
                <a:gd name="T5" fmla="*/ 8 h 8"/>
                <a:gd name="T6" fmla="*/ 7 w 7"/>
                <a:gd name="T7" fmla="*/ 5 h 8"/>
                <a:gd name="T8" fmla="*/ 7 w 7"/>
                <a:gd name="T9" fmla="*/ 5 h 8"/>
                <a:gd name="T10" fmla="*/ 7 w 7"/>
                <a:gd name="T11" fmla="*/ 4 h 8"/>
                <a:gd name="T12" fmla="*/ 7 w 7"/>
                <a:gd name="T13" fmla="*/ 3 h 8"/>
                <a:gd name="T14" fmla="*/ 4 w 7"/>
                <a:gd name="T15" fmla="*/ 0 h 8"/>
                <a:gd name="T16" fmla="*/ 0 w 7"/>
                <a:gd name="T17" fmla="*/ 3 h 8"/>
                <a:gd name="T18" fmla="*/ 0 w 7"/>
                <a:gd name="T19" fmla="*/ 4 h 8"/>
                <a:gd name="T20" fmla="*/ 1 w 7"/>
                <a:gd name="T2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8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7"/>
                    <a:pt x="2" y="8"/>
                    <a:pt x="4" y="8"/>
                  </a:cubicBezTo>
                  <a:cubicBezTo>
                    <a:pt x="5" y="8"/>
                    <a:pt x="6" y="7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2" y="0"/>
                    <a:pt x="1" y="1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5"/>
                    <a:pt x="0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8" name="îŝliḓe"/>
            <p:cNvSpPr/>
            <p:nvPr/>
          </p:nvSpPr>
          <p:spPr bwMode="auto">
            <a:xfrm>
              <a:off x="4198961" y="4117106"/>
              <a:ext cx="19545" cy="20766"/>
            </a:xfrm>
            <a:custGeom>
              <a:avLst/>
              <a:gdLst>
                <a:gd name="T0" fmla="*/ 1 w 8"/>
                <a:gd name="T1" fmla="*/ 5 h 8"/>
                <a:gd name="T2" fmla="*/ 1 w 8"/>
                <a:gd name="T3" fmla="*/ 5 h 8"/>
                <a:gd name="T4" fmla="*/ 4 w 8"/>
                <a:gd name="T5" fmla="*/ 8 h 8"/>
                <a:gd name="T6" fmla="*/ 7 w 8"/>
                <a:gd name="T7" fmla="*/ 5 h 8"/>
                <a:gd name="T8" fmla="*/ 7 w 8"/>
                <a:gd name="T9" fmla="*/ 5 h 8"/>
                <a:gd name="T10" fmla="*/ 8 w 8"/>
                <a:gd name="T11" fmla="*/ 4 h 8"/>
                <a:gd name="T12" fmla="*/ 7 w 8"/>
                <a:gd name="T13" fmla="*/ 3 h 8"/>
                <a:gd name="T14" fmla="*/ 4 w 8"/>
                <a:gd name="T15" fmla="*/ 0 h 8"/>
                <a:gd name="T16" fmla="*/ 1 w 8"/>
                <a:gd name="T17" fmla="*/ 3 h 8"/>
                <a:gd name="T18" fmla="*/ 0 w 8"/>
                <a:gd name="T19" fmla="*/ 4 h 8"/>
                <a:gd name="T20" fmla="*/ 1 w 8"/>
                <a:gd name="T2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3" y="8"/>
                    <a:pt x="4" y="8"/>
                  </a:cubicBezTo>
                  <a:cubicBezTo>
                    <a:pt x="5" y="8"/>
                    <a:pt x="6" y="6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8" y="4"/>
                    <a:pt x="8" y="4"/>
                  </a:cubicBezTo>
                  <a:cubicBezTo>
                    <a:pt x="8" y="3"/>
                    <a:pt x="7" y="3"/>
                    <a:pt x="7" y="3"/>
                  </a:cubicBezTo>
                  <a:cubicBezTo>
                    <a:pt x="7" y="1"/>
                    <a:pt x="6" y="0"/>
                    <a:pt x="4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9" name="îšḷíďè"/>
            <p:cNvSpPr/>
            <p:nvPr/>
          </p:nvSpPr>
          <p:spPr bwMode="auto">
            <a:xfrm>
              <a:off x="4229499" y="4117106"/>
              <a:ext cx="19545" cy="20766"/>
            </a:xfrm>
            <a:custGeom>
              <a:avLst/>
              <a:gdLst>
                <a:gd name="T0" fmla="*/ 1 w 8"/>
                <a:gd name="T1" fmla="*/ 5 h 8"/>
                <a:gd name="T2" fmla="*/ 1 w 8"/>
                <a:gd name="T3" fmla="*/ 5 h 8"/>
                <a:gd name="T4" fmla="*/ 4 w 8"/>
                <a:gd name="T5" fmla="*/ 8 h 8"/>
                <a:gd name="T6" fmla="*/ 7 w 8"/>
                <a:gd name="T7" fmla="*/ 5 h 8"/>
                <a:gd name="T8" fmla="*/ 7 w 8"/>
                <a:gd name="T9" fmla="*/ 5 h 8"/>
                <a:gd name="T10" fmla="*/ 8 w 8"/>
                <a:gd name="T11" fmla="*/ 4 h 8"/>
                <a:gd name="T12" fmla="*/ 7 w 8"/>
                <a:gd name="T13" fmla="*/ 3 h 8"/>
                <a:gd name="T14" fmla="*/ 4 w 8"/>
                <a:gd name="T15" fmla="*/ 0 h 8"/>
                <a:gd name="T16" fmla="*/ 1 w 8"/>
                <a:gd name="T17" fmla="*/ 3 h 8"/>
                <a:gd name="T18" fmla="*/ 0 w 8"/>
                <a:gd name="T19" fmla="*/ 4 h 8"/>
                <a:gd name="T20" fmla="*/ 1 w 8"/>
                <a:gd name="T2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3" y="8"/>
                    <a:pt x="4" y="8"/>
                  </a:cubicBezTo>
                  <a:cubicBezTo>
                    <a:pt x="5" y="8"/>
                    <a:pt x="6" y="6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8" y="4"/>
                    <a:pt x="8" y="4"/>
                  </a:cubicBezTo>
                  <a:cubicBezTo>
                    <a:pt x="8" y="3"/>
                    <a:pt x="7" y="3"/>
                    <a:pt x="7" y="3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0" name="i$ḷiḍê"/>
            <p:cNvSpPr/>
            <p:nvPr/>
          </p:nvSpPr>
          <p:spPr bwMode="auto">
            <a:xfrm>
              <a:off x="4260037" y="4117106"/>
              <a:ext cx="19545" cy="20766"/>
            </a:xfrm>
            <a:custGeom>
              <a:avLst/>
              <a:gdLst>
                <a:gd name="T0" fmla="*/ 1 w 8"/>
                <a:gd name="T1" fmla="*/ 5 h 8"/>
                <a:gd name="T2" fmla="*/ 1 w 8"/>
                <a:gd name="T3" fmla="*/ 5 h 8"/>
                <a:gd name="T4" fmla="*/ 4 w 8"/>
                <a:gd name="T5" fmla="*/ 8 h 8"/>
                <a:gd name="T6" fmla="*/ 7 w 8"/>
                <a:gd name="T7" fmla="*/ 5 h 8"/>
                <a:gd name="T8" fmla="*/ 7 w 8"/>
                <a:gd name="T9" fmla="*/ 5 h 8"/>
                <a:gd name="T10" fmla="*/ 8 w 8"/>
                <a:gd name="T11" fmla="*/ 4 h 8"/>
                <a:gd name="T12" fmla="*/ 7 w 8"/>
                <a:gd name="T13" fmla="*/ 3 h 8"/>
                <a:gd name="T14" fmla="*/ 4 w 8"/>
                <a:gd name="T15" fmla="*/ 0 h 8"/>
                <a:gd name="T16" fmla="*/ 1 w 8"/>
                <a:gd name="T17" fmla="*/ 3 h 8"/>
                <a:gd name="T18" fmla="*/ 0 w 8"/>
                <a:gd name="T19" fmla="*/ 4 h 8"/>
                <a:gd name="T20" fmla="*/ 1 w 8"/>
                <a:gd name="T2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2" y="8"/>
                    <a:pt x="4" y="8"/>
                  </a:cubicBezTo>
                  <a:cubicBezTo>
                    <a:pt x="5" y="8"/>
                    <a:pt x="6" y="6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8" y="4"/>
                    <a:pt x="8" y="4"/>
                  </a:cubicBezTo>
                  <a:cubicBezTo>
                    <a:pt x="8" y="3"/>
                    <a:pt x="7" y="3"/>
                    <a:pt x="7" y="3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1" name="îṧľiḓé"/>
            <p:cNvSpPr/>
            <p:nvPr/>
          </p:nvSpPr>
          <p:spPr bwMode="auto">
            <a:xfrm>
              <a:off x="4566641" y="3993732"/>
              <a:ext cx="183230" cy="179566"/>
            </a:xfrm>
            <a:custGeom>
              <a:avLst/>
              <a:gdLst>
                <a:gd name="T0" fmla="*/ 36 w 72"/>
                <a:gd name="T1" fmla="*/ 0 h 71"/>
                <a:gd name="T2" fmla="*/ 33 w 72"/>
                <a:gd name="T3" fmla="*/ 0 h 71"/>
                <a:gd name="T4" fmla="*/ 36 w 72"/>
                <a:gd name="T5" fmla="*/ 5 h 71"/>
                <a:gd name="T6" fmla="*/ 36 w 72"/>
                <a:gd name="T7" fmla="*/ 5 h 71"/>
                <a:gd name="T8" fmla="*/ 49 w 72"/>
                <a:gd name="T9" fmla="*/ 22 h 71"/>
                <a:gd name="T10" fmla="*/ 33 w 72"/>
                <a:gd name="T11" fmla="*/ 22 h 71"/>
                <a:gd name="T12" fmla="*/ 30 w 72"/>
                <a:gd name="T13" fmla="*/ 27 h 71"/>
                <a:gd name="T14" fmla="*/ 50 w 72"/>
                <a:gd name="T15" fmla="*/ 27 h 71"/>
                <a:gd name="T16" fmla="*/ 50 w 72"/>
                <a:gd name="T17" fmla="*/ 35 h 71"/>
                <a:gd name="T18" fmla="*/ 50 w 72"/>
                <a:gd name="T19" fmla="*/ 45 h 71"/>
                <a:gd name="T20" fmla="*/ 22 w 72"/>
                <a:gd name="T21" fmla="*/ 45 h 71"/>
                <a:gd name="T22" fmla="*/ 22 w 72"/>
                <a:gd name="T23" fmla="*/ 40 h 71"/>
                <a:gd name="T24" fmla="*/ 21 w 72"/>
                <a:gd name="T25" fmla="*/ 41 h 71"/>
                <a:gd name="T26" fmla="*/ 17 w 72"/>
                <a:gd name="T27" fmla="*/ 45 h 71"/>
                <a:gd name="T28" fmla="*/ 17 w 72"/>
                <a:gd name="T29" fmla="*/ 44 h 71"/>
                <a:gd name="T30" fmla="*/ 17 w 72"/>
                <a:gd name="T31" fmla="*/ 45 h 71"/>
                <a:gd name="T32" fmla="*/ 7 w 72"/>
                <a:gd name="T33" fmla="*/ 45 h 71"/>
                <a:gd name="T34" fmla="*/ 5 w 72"/>
                <a:gd name="T35" fmla="*/ 35 h 71"/>
                <a:gd name="T36" fmla="*/ 6 w 72"/>
                <a:gd name="T37" fmla="*/ 29 h 71"/>
                <a:gd name="T38" fmla="*/ 2 w 72"/>
                <a:gd name="T39" fmla="*/ 23 h 71"/>
                <a:gd name="T40" fmla="*/ 0 w 72"/>
                <a:gd name="T41" fmla="*/ 35 h 71"/>
                <a:gd name="T42" fmla="*/ 36 w 72"/>
                <a:gd name="T43" fmla="*/ 71 h 71"/>
                <a:gd name="T44" fmla="*/ 69 w 72"/>
                <a:gd name="T45" fmla="*/ 50 h 71"/>
                <a:gd name="T46" fmla="*/ 69 w 72"/>
                <a:gd name="T47" fmla="*/ 50 h 71"/>
                <a:gd name="T48" fmla="*/ 69 w 72"/>
                <a:gd name="T49" fmla="*/ 49 h 71"/>
                <a:gd name="T50" fmla="*/ 72 w 72"/>
                <a:gd name="T51" fmla="*/ 35 h 71"/>
                <a:gd name="T52" fmla="*/ 36 w 72"/>
                <a:gd name="T53" fmla="*/ 0 h 71"/>
                <a:gd name="T54" fmla="*/ 48 w 72"/>
                <a:gd name="T55" fmla="*/ 8 h 71"/>
                <a:gd name="T56" fmla="*/ 63 w 72"/>
                <a:gd name="T57" fmla="*/ 22 h 71"/>
                <a:gd name="T58" fmla="*/ 54 w 72"/>
                <a:gd name="T59" fmla="*/ 22 h 71"/>
                <a:gd name="T60" fmla="*/ 48 w 72"/>
                <a:gd name="T61" fmla="*/ 8 h 71"/>
                <a:gd name="T62" fmla="*/ 9 w 72"/>
                <a:gd name="T63" fmla="*/ 50 h 71"/>
                <a:gd name="T64" fmla="*/ 18 w 72"/>
                <a:gd name="T65" fmla="*/ 50 h 71"/>
                <a:gd name="T66" fmla="*/ 23 w 72"/>
                <a:gd name="T67" fmla="*/ 63 h 71"/>
                <a:gd name="T68" fmla="*/ 9 w 72"/>
                <a:gd name="T69" fmla="*/ 50 h 71"/>
                <a:gd name="T70" fmla="*/ 36 w 72"/>
                <a:gd name="T71" fmla="*/ 66 h 71"/>
                <a:gd name="T72" fmla="*/ 23 w 72"/>
                <a:gd name="T73" fmla="*/ 50 h 71"/>
                <a:gd name="T74" fmla="*/ 48 w 72"/>
                <a:gd name="T75" fmla="*/ 50 h 71"/>
                <a:gd name="T76" fmla="*/ 36 w 72"/>
                <a:gd name="T77" fmla="*/ 66 h 71"/>
                <a:gd name="T78" fmla="*/ 48 w 72"/>
                <a:gd name="T79" fmla="*/ 63 h 71"/>
                <a:gd name="T80" fmla="*/ 54 w 72"/>
                <a:gd name="T81" fmla="*/ 50 h 71"/>
                <a:gd name="T82" fmla="*/ 63 w 72"/>
                <a:gd name="T83" fmla="*/ 50 h 71"/>
                <a:gd name="T84" fmla="*/ 48 w 72"/>
                <a:gd name="T85" fmla="*/ 63 h 71"/>
                <a:gd name="T86" fmla="*/ 65 w 72"/>
                <a:gd name="T87" fmla="*/ 45 h 71"/>
                <a:gd name="T88" fmla="*/ 55 w 72"/>
                <a:gd name="T89" fmla="*/ 45 h 71"/>
                <a:gd name="T90" fmla="*/ 56 w 72"/>
                <a:gd name="T91" fmla="*/ 35 h 71"/>
                <a:gd name="T92" fmla="*/ 55 w 72"/>
                <a:gd name="T93" fmla="*/ 27 h 71"/>
                <a:gd name="T94" fmla="*/ 65 w 72"/>
                <a:gd name="T95" fmla="*/ 27 h 71"/>
                <a:gd name="T96" fmla="*/ 66 w 72"/>
                <a:gd name="T97" fmla="*/ 35 h 71"/>
                <a:gd name="T98" fmla="*/ 65 w 72"/>
                <a:gd name="T99" fmla="*/ 4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1">
                  <a:moveTo>
                    <a:pt x="36" y="0"/>
                  </a:moveTo>
                  <a:cubicBezTo>
                    <a:pt x="35" y="0"/>
                    <a:pt x="34" y="0"/>
                    <a:pt x="33" y="0"/>
                  </a:cubicBezTo>
                  <a:cubicBezTo>
                    <a:pt x="35" y="1"/>
                    <a:pt x="35" y="3"/>
                    <a:pt x="36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41" y="5"/>
                    <a:pt x="46" y="12"/>
                    <a:pt x="49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2" y="24"/>
                    <a:pt x="31" y="26"/>
                    <a:pt x="30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30"/>
                    <a:pt x="50" y="33"/>
                    <a:pt x="50" y="35"/>
                  </a:cubicBezTo>
                  <a:cubicBezTo>
                    <a:pt x="50" y="39"/>
                    <a:pt x="50" y="42"/>
                    <a:pt x="50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3"/>
                    <a:pt x="22" y="41"/>
                    <a:pt x="22" y="40"/>
                  </a:cubicBezTo>
                  <a:cubicBezTo>
                    <a:pt x="21" y="40"/>
                    <a:pt x="21" y="40"/>
                    <a:pt x="21" y="41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5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6" y="42"/>
                    <a:pt x="5" y="39"/>
                    <a:pt x="5" y="35"/>
                  </a:cubicBezTo>
                  <a:cubicBezTo>
                    <a:pt x="5" y="33"/>
                    <a:pt x="6" y="31"/>
                    <a:pt x="6" y="29"/>
                  </a:cubicBezTo>
                  <a:cubicBezTo>
                    <a:pt x="5" y="27"/>
                    <a:pt x="4" y="25"/>
                    <a:pt x="2" y="23"/>
                  </a:cubicBezTo>
                  <a:cubicBezTo>
                    <a:pt x="1" y="27"/>
                    <a:pt x="0" y="31"/>
                    <a:pt x="0" y="35"/>
                  </a:cubicBezTo>
                  <a:cubicBezTo>
                    <a:pt x="0" y="55"/>
                    <a:pt x="16" y="71"/>
                    <a:pt x="36" y="71"/>
                  </a:cubicBezTo>
                  <a:cubicBezTo>
                    <a:pt x="51" y="71"/>
                    <a:pt x="63" y="62"/>
                    <a:pt x="69" y="50"/>
                  </a:cubicBezTo>
                  <a:cubicBezTo>
                    <a:pt x="69" y="50"/>
                    <a:pt x="69" y="50"/>
                    <a:pt x="69" y="50"/>
                  </a:cubicBezTo>
                  <a:cubicBezTo>
                    <a:pt x="69" y="49"/>
                    <a:pt x="69" y="49"/>
                    <a:pt x="69" y="49"/>
                  </a:cubicBezTo>
                  <a:cubicBezTo>
                    <a:pt x="71" y="45"/>
                    <a:pt x="72" y="40"/>
                    <a:pt x="72" y="35"/>
                  </a:cubicBezTo>
                  <a:cubicBezTo>
                    <a:pt x="72" y="16"/>
                    <a:pt x="56" y="0"/>
                    <a:pt x="36" y="0"/>
                  </a:cubicBezTo>
                  <a:close/>
                  <a:moveTo>
                    <a:pt x="48" y="8"/>
                  </a:moveTo>
                  <a:cubicBezTo>
                    <a:pt x="55" y="11"/>
                    <a:pt x="60" y="16"/>
                    <a:pt x="63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16"/>
                    <a:pt x="51" y="11"/>
                    <a:pt x="48" y="8"/>
                  </a:cubicBezTo>
                  <a:close/>
                  <a:moveTo>
                    <a:pt x="9" y="50"/>
                  </a:moveTo>
                  <a:cubicBezTo>
                    <a:pt x="18" y="50"/>
                    <a:pt x="18" y="50"/>
                    <a:pt x="18" y="50"/>
                  </a:cubicBezTo>
                  <a:cubicBezTo>
                    <a:pt x="19" y="55"/>
                    <a:pt x="21" y="60"/>
                    <a:pt x="23" y="63"/>
                  </a:cubicBezTo>
                  <a:cubicBezTo>
                    <a:pt x="17" y="60"/>
                    <a:pt x="12" y="56"/>
                    <a:pt x="9" y="50"/>
                  </a:cubicBezTo>
                  <a:close/>
                  <a:moveTo>
                    <a:pt x="36" y="66"/>
                  </a:moveTo>
                  <a:cubicBezTo>
                    <a:pt x="31" y="66"/>
                    <a:pt x="26" y="60"/>
                    <a:pt x="23" y="50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6" y="60"/>
                    <a:pt x="41" y="66"/>
                    <a:pt x="36" y="66"/>
                  </a:cubicBezTo>
                  <a:close/>
                  <a:moveTo>
                    <a:pt x="48" y="63"/>
                  </a:moveTo>
                  <a:cubicBezTo>
                    <a:pt x="51" y="60"/>
                    <a:pt x="53" y="55"/>
                    <a:pt x="54" y="50"/>
                  </a:cubicBezTo>
                  <a:cubicBezTo>
                    <a:pt x="63" y="50"/>
                    <a:pt x="63" y="50"/>
                    <a:pt x="63" y="50"/>
                  </a:cubicBezTo>
                  <a:cubicBezTo>
                    <a:pt x="60" y="56"/>
                    <a:pt x="55" y="60"/>
                    <a:pt x="48" y="63"/>
                  </a:cubicBezTo>
                  <a:close/>
                  <a:moveTo>
                    <a:pt x="65" y="45"/>
                  </a:moveTo>
                  <a:cubicBezTo>
                    <a:pt x="55" y="45"/>
                    <a:pt x="55" y="45"/>
                    <a:pt x="55" y="45"/>
                  </a:cubicBezTo>
                  <a:cubicBezTo>
                    <a:pt x="55" y="42"/>
                    <a:pt x="56" y="39"/>
                    <a:pt x="56" y="35"/>
                  </a:cubicBezTo>
                  <a:cubicBezTo>
                    <a:pt x="56" y="33"/>
                    <a:pt x="56" y="30"/>
                    <a:pt x="55" y="27"/>
                  </a:cubicBezTo>
                  <a:cubicBezTo>
                    <a:pt x="65" y="27"/>
                    <a:pt x="65" y="27"/>
                    <a:pt x="65" y="27"/>
                  </a:cubicBezTo>
                  <a:cubicBezTo>
                    <a:pt x="66" y="30"/>
                    <a:pt x="66" y="33"/>
                    <a:pt x="66" y="35"/>
                  </a:cubicBezTo>
                  <a:cubicBezTo>
                    <a:pt x="66" y="39"/>
                    <a:pt x="66" y="42"/>
                    <a:pt x="65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2" name="ï$ḻîḍê"/>
            <p:cNvSpPr/>
            <p:nvPr/>
          </p:nvSpPr>
          <p:spPr bwMode="auto">
            <a:xfrm>
              <a:off x="4573971" y="3980294"/>
              <a:ext cx="74514" cy="109938"/>
            </a:xfrm>
            <a:custGeom>
              <a:avLst/>
              <a:gdLst>
                <a:gd name="T0" fmla="*/ 14 w 29"/>
                <a:gd name="T1" fmla="*/ 0 h 43"/>
                <a:gd name="T2" fmla="*/ 0 w 29"/>
                <a:gd name="T3" fmla="*/ 15 h 43"/>
                <a:gd name="T4" fmla="*/ 14 w 29"/>
                <a:gd name="T5" fmla="*/ 43 h 43"/>
                <a:gd name="T6" fmla="*/ 29 w 29"/>
                <a:gd name="T7" fmla="*/ 15 h 43"/>
                <a:gd name="T8" fmla="*/ 14 w 29"/>
                <a:gd name="T9" fmla="*/ 0 h 43"/>
                <a:gd name="T10" fmla="*/ 14 w 29"/>
                <a:gd name="T11" fmla="*/ 22 h 43"/>
                <a:gd name="T12" fmla="*/ 7 w 29"/>
                <a:gd name="T13" fmla="*/ 14 h 43"/>
                <a:gd name="T14" fmla="*/ 14 w 29"/>
                <a:gd name="T15" fmla="*/ 7 h 43"/>
                <a:gd name="T16" fmla="*/ 22 w 29"/>
                <a:gd name="T17" fmla="*/ 14 h 43"/>
                <a:gd name="T18" fmla="*/ 14 w 29"/>
                <a:gd name="T19" fmla="*/ 2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43">
                  <a:moveTo>
                    <a:pt x="14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14" y="43"/>
                    <a:pt x="14" y="43"/>
                  </a:cubicBezTo>
                  <a:cubicBezTo>
                    <a:pt x="14" y="43"/>
                    <a:pt x="29" y="23"/>
                    <a:pt x="29" y="15"/>
                  </a:cubicBezTo>
                  <a:cubicBezTo>
                    <a:pt x="29" y="7"/>
                    <a:pt x="23" y="0"/>
                    <a:pt x="14" y="0"/>
                  </a:cubicBezTo>
                  <a:close/>
                  <a:moveTo>
                    <a:pt x="14" y="22"/>
                  </a:moveTo>
                  <a:cubicBezTo>
                    <a:pt x="10" y="22"/>
                    <a:pt x="7" y="18"/>
                    <a:pt x="7" y="14"/>
                  </a:cubicBezTo>
                  <a:cubicBezTo>
                    <a:pt x="7" y="10"/>
                    <a:pt x="10" y="7"/>
                    <a:pt x="14" y="7"/>
                  </a:cubicBezTo>
                  <a:cubicBezTo>
                    <a:pt x="19" y="7"/>
                    <a:pt x="22" y="10"/>
                    <a:pt x="22" y="14"/>
                  </a:cubicBezTo>
                  <a:cubicBezTo>
                    <a:pt x="22" y="18"/>
                    <a:pt x="19" y="22"/>
                    <a:pt x="1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3" name="íṥľiḋe"/>
            <p:cNvSpPr/>
            <p:nvPr/>
          </p:nvSpPr>
          <p:spPr bwMode="auto">
            <a:xfrm>
              <a:off x="3457490" y="3159425"/>
              <a:ext cx="112381" cy="160021"/>
            </a:xfrm>
            <a:custGeom>
              <a:avLst/>
              <a:gdLst>
                <a:gd name="T0" fmla="*/ 33 w 44"/>
                <a:gd name="T1" fmla="*/ 3 h 63"/>
                <a:gd name="T2" fmla="*/ 29 w 44"/>
                <a:gd name="T3" fmla="*/ 2 h 63"/>
                <a:gd name="T4" fmla="*/ 11 w 44"/>
                <a:gd name="T5" fmla="*/ 11 h 63"/>
                <a:gd name="T6" fmla="*/ 10 w 44"/>
                <a:gd name="T7" fmla="*/ 13 h 63"/>
                <a:gd name="T8" fmla="*/ 10 w 44"/>
                <a:gd name="T9" fmla="*/ 14 h 63"/>
                <a:gd name="T10" fmla="*/ 15 w 44"/>
                <a:gd name="T11" fmla="*/ 30 h 63"/>
                <a:gd name="T12" fmla="*/ 14 w 44"/>
                <a:gd name="T13" fmla="*/ 31 h 63"/>
                <a:gd name="T14" fmla="*/ 1 w 44"/>
                <a:gd name="T15" fmla="*/ 58 h 63"/>
                <a:gd name="T16" fmla="*/ 3 w 44"/>
                <a:gd name="T17" fmla="*/ 61 h 63"/>
                <a:gd name="T18" fmla="*/ 5 w 44"/>
                <a:gd name="T19" fmla="*/ 63 h 63"/>
                <a:gd name="T20" fmla="*/ 9 w 44"/>
                <a:gd name="T21" fmla="*/ 62 h 63"/>
                <a:gd name="T22" fmla="*/ 21 w 44"/>
                <a:gd name="T23" fmla="*/ 38 h 63"/>
                <a:gd name="T24" fmla="*/ 22 w 44"/>
                <a:gd name="T25" fmla="*/ 35 h 63"/>
                <a:gd name="T26" fmla="*/ 22 w 44"/>
                <a:gd name="T27" fmla="*/ 33 h 63"/>
                <a:gd name="T28" fmla="*/ 40 w 44"/>
                <a:gd name="T29" fmla="*/ 25 h 63"/>
                <a:gd name="T30" fmla="*/ 33 w 44"/>
                <a:gd name="T31" fmla="*/ 3 h 63"/>
                <a:gd name="T32" fmla="*/ 36 w 44"/>
                <a:gd name="T33" fmla="*/ 23 h 63"/>
                <a:gd name="T34" fmla="*/ 23 w 44"/>
                <a:gd name="T35" fmla="*/ 29 h 63"/>
                <a:gd name="T36" fmla="*/ 20 w 44"/>
                <a:gd name="T37" fmla="*/ 28 h 63"/>
                <a:gd name="T38" fmla="*/ 15 w 44"/>
                <a:gd name="T39" fmla="*/ 12 h 63"/>
                <a:gd name="T40" fmla="*/ 28 w 44"/>
                <a:gd name="T41" fmla="*/ 6 h 63"/>
                <a:gd name="T42" fmla="*/ 31 w 44"/>
                <a:gd name="T43" fmla="*/ 7 h 63"/>
                <a:gd name="T44" fmla="*/ 36 w 44"/>
                <a:gd name="T45" fmla="*/ 2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" h="63">
                  <a:moveTo>
                    <a:pt x="33" y="3"/>
                  </a:moveTo>
                  <a:cubicBezTo>
                    <a:pt x="32" y="3"/>
                    <a:pt x="31" y="2"/>
                    <a:pt x="29" y="2"/>
                  </a:cubicBezTo>
                  <a:cubicBezTo>
                    <a:pt x="22" y="0"/>
                    <a:pt x="14" y="4"/>
                    <a:pt x="11" y="11"/>
                  </a:cubicBezTo>
                  <a:cubicBezTo>
                    <a:pt x="11" y="11"/>
                    <a:pt x="10" y="12"/>
                    <a:pt x="10" y="13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20"/>
                    <a:pt x="11" y="26"/>
                    <a:pt x="15" y="30"/>
                  </a:cubicBezTo>
                  <a:cubicBezTo>
                    <a:pt x="15" y="30"/>
                    <a:pt x="14" y="30"/>
                    <a:pt x="14" y="31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0" y="59"/>
                    <a:pt x="1" y="60"/>
                    <a:pt x="3" y="61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7" y="63"/>
                    <a:pt x="9" y="63"/>
                    <a:pt x="9" y="62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3" y="35"/>
                    <a:pt x="23" y="34"/>
                    <a:pt x="22" y="33"/>
                  </a:cubicBezTo>
                  <a:cubicBezTo>
                    <a:pt x="29" y="35"/>
                    <a:pt x="37" y="32"/>
                    <a:pt x="40" y="25"/>
                  </a:cubicBezTo>
                  <a:cubicBezTo>
                    <a:pt x="44" y="17"/>
                    <a:pt x="41" y="7"/>
                    <a:pt x="33" y="3"/>
                  </a:cubicBezTo>
                  <a:close/>
                  <a:moveTo>
                    <a:pt x="36" y="23"/>
                  </a:moveTo>
                  <a:cubicBezTo>
                    <a:pt x="34" y="28"/>
                    <a:pt x="28" y="30"/>
                    <a:pt x="23" y="29"/>
                  </a:cubicBezTo>
                  <a:cubicBezTo>
                    <a:pt x="22" y="29"/>
                    <a:pt x="21" y="29"/>
                    <a:pt x="20" y="28"/>
                  </a:cubicBezTo>
                  <a:cubicBezTo>
                    <a:pt x="15" y="25"/>
                    <a:pt x="12" y="18"/>
                    <a:pt x="15" y="12"/>
                  </a:cubicBezTo>
                  <a:cubicBezTo>
                    <a:pt x="17" y="7"/>
                    <a:pt x="23" y="5"/>
                    <a:pt x="28" y="6"/>
                  </a:cubicBezTo>
                  <a:cubicBezTo>
                    <a:pt x="29" y="6"/>
                    <a:pt x="30" y="6"/>
                    <a:pt x="31" y="7"/>
                  </a:cubicBezTo>
                  <a:cubicBezTo>
                    <a:pt x="37" y="10"/>
                    <a:pt x="39" y="17"/>
                    <a:pt x="36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4" name="íṧḷídè"/>
            <p:cNvSpPr/>
            <p:nvPr/>
          </p:nvSpPr>
          <p:spPr bwMode="auto">
            <a:xfrm>
              <a:off x="3503909" y="3192407"/>
              <a:ext cx="37868" cy="23209"/>
            </a:xfrm>
            <a:custGeom>
              <a:avLst/>
              <a:gdLst>
                <a:gd name="T0" fmla="*/ 8 w 15"/>
                <a:gd name="T1" fmla="*/ 2 h 9"/>
                <a:gd name="T2" fmla="*/ 3 w 15"/>
                <a:gd name="T3" fmla="*/ 0 h 9"/>
                <a:gd name="T4" fmla="*/ 1 w 15"/>
                <a:gd name="T5" fmla="*/ 2 h 9"/>
                <a:gd name="T6" fmla="*/ 1 w 15"/>
                <a:gd name="T7" fmla="*/ 4 h 9"/>
                <a:gd name="T8" fmla="*/ 2 w 15"/>
                <a:gd name="T9" fmla="*/ 6 h 9"/>
                <a:gd name="T10" fmla="*/ 7 w 15"/>
                <a:gd name="T11" fmla="*/ 8 h 9"/>
                <a:gd name="T12" fmla="*/ 12 w 15"/>
                <a:gd name="T13" fmla="*/ 9 h 9"/>
                <a:gd name="T14" fmla="*/ 14 w 15"/>
                <a:gd name="T15" fmla="*/ 7 h 9"/>
                <a:gd name="T16" fmla="*/ 15 w 15"/>
                <a:gd name="T17" fmla="*/ 6 h 9"/>
                <a:gd name="T18" fmla="*/ 14 w 15"/>
                <a:gd name="T19" fmla="*/ 3 h 9"/>
                <a:gd name="T20" fmla="*/ 8 w 15"/>
                <a:gd name="T2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9">
                  <a:moveTo>
                    <a:pt x="8" y="2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1" y="1"/>
                    <a:pt x="1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3" y="9"/>
                    <a:pt x="14" y="8"/>
                    <a:pt x="14" y="7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5"/>
                    <a:pt x="15" y="4"/>
                    <a:pt x="14" y="3"/>
                  </a:cubicBezTo>
                  <a:lnTo>
                    <a:pt x="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5" name="ïṩľiḋe"/>
            <p:cNvSpPr/>
            <p:nvPr/>
          </p:nvSpPr>
          <p:spPr bwMode="auto">
            <a:xfrm>
              <a:off x="4161093" y="4335761"/>
              <a:ext cx="106274" cy="98944"/>
            </a:xfrm>
            <a:custGeom>
              <a:avLst/>
              <a:gdLst>
                <a:gd name="T0" fmla="*/ 40 w 42"/>
                <a:gd name="T1" fmla="*/ 0 h 39"/>
                <a:gd name="T2" fmla="*/ 2 w 42"/>
                <a:gd name="T3" fmla="*/ 0 h 39"/>
                <a:gd name="T4" fmla="*/ 0 w 42"/>
                <a:gd name="T5" fmla="*/ 2 h 39"/>
                <a:gd name="T6" fmla="*/ 0 w 42"/>
                <a:gd name="T7" fmla="*/ 37 h 39"/>
                <a:gd name="T8" fmla="*/ 2 w 42"/>
                <a:gd name="T9" fmla="*/ 39 h 39"/>
                <a:gd name="T10" fmla="*/ 40 w 42"/>
                <a:gd name="T11" fmla="*/ 39 h 39"/>
                <a:gd name="T12" fmla="*/ 42 w 42"/>
                <a:gd name="T13" fmla="*/ 37 h 39"/>
                <a:gd name="T14" fmla="*/ 42 w 42"/>
                <a:gd name="T15" fmla="*/ 2 h 39"/>
                <a:gd name="T16" fmla="*/ 40 w 42"/>
                <a:gd name="T17" fmla="*/ 0 h 39"/>
                <a:gd name="T18" fmla="*/ 16 w 42"/>
                <a:gd name="T19" fmla="*/ 2 h 39"/>
                <a:gd name="T20" fmla="*/ 26 w 42"/>
                <a:gd name="T21" fmla="*/ 2 h 39"/>
                <a:gd name="T22" fmla="*/ 26 w 42"/>
                <a:gd name="T23" fmla="*/ 16 h 39"/>
                <a:gd name="T24" fmla="*/ 16 w 42"/>
                <a:gd name="T25" fmla="*/ 16 h 39"/>
                <a:gd name="T26" fmla="*/ 16 w 42"/>
                <a:gd name="T27" fmla="*/ 2 h 39"/>
                <a:gd name="T28" fmla="*/ 29 w 42"/>
                <a:gd name="T29" fmla="*/ 33 h 39"/>
                <a:gd name="T30" fmla="*/ 29 w 42"/>
                <a:gd name="T31" fmla="*/ 36 h 39"/>
                <a:gd name="T32" fmla="*/ 24 w 42"/>
                <a:gd name="T33" fmla="*/ 36 h 39"/>
                <a:gd name="T34" fmla="*/ 24 w 42"/>
                <a:gd name="T35" fmla="*/ 33 h 39"/>
                <a:gd name="T36" fmla="*/ 23 w 42"/>
                <a:gd name="T37" fmla="*/ 33 h 39"/>
                <a:gd name="T38" fmla="*/ 26 w 42"/>
                <a:gd name="T39" fmla="*/ 29 h 39"/>
                <a:gd name="T40" fmla="*/ 30 w 42"/>
                <a:gd name="T41" fmla="*/ 33 h 39"/>
                <a:gd name="T42" fmla="*/ 29 w 42"/>
                <a:gd name="T43" fmla="*/ 33 h 39"/>
                <a:gd name="T44" fmla="*/ 35 w 42"/>
                <a:gd name="T45" fmla="*/ 33 h 39"/>
                <a:gd name="T46" fmla="*/ 35 w 42"/>
                <a:gd name="T47" fmla="*/ 35 h 39"/>
                <a:gd name="T48" fmla="*/ 36 w 42"/>
                <a:gd name="T49" fmla="*/ 36 h 39"/>
                <a:gd name="T50" fmla="*/ 33 w 42"/>
                <a:gd name="T51" fmla="*/ 36 h 39"/>
                <a:gd name="T52" fmla="*/ 34 w 42"/>
                <a:gd name="T53" fmla="*/ 35 h 39"/>
                <a:gd name="T54" fmla="*/ 34 w 42"/>
                <a:gd name="T55" fmla="*/ 33 h 39"/>
                <a:gd name="T56" fmla="*/ 32 w 42"/>
                <a:gd name="T57" fmla="*/ 29 h 39"/>
                <a:gd name="T58" fmla="*/ 38 w 42"/>
                <a:gd name="T59" fmla="*/ 29 h 39"/>
                <a:gd name="T60" fmla="*/ 35 w 42"/>
                <a:gd name="T61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" h="39">
                  <a:moveTo>
                    <a:pt x="4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8"/>
                    <a:pt x="1" y="39"/>
                    <a:pt x="2" y="39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41" y="39"/>
                    <a:pt x="42" y="38"/>
                    <a:pt x="42" y="37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1"/>
                    <a:pt x="41" y="0"/>
                    <a:pt x="40" y="0"/>
                  </a:cubicBezTo>
                  <a:close/>
                  <a:moveTo>
                    <a:pt x="16" y="2"/>
                  </a:move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16" y="16"/>
                    <a:pt x="16" y="16"/>
                    <a:pt x="16" y="16"/>
                  </a:cubicBezTo>
                  <a:lnTo>
                    <a:pt x="16" y="2"/>
                  </a:lnTo>
                  <a:close/>
                  <a:moveTo>
                    <a:pt x="29" y="33"/>
                  </a:moveTo>
                  <a:cubicBezTo>
                    <a:pt x="29" y="36"/>
                    <a:pt x="29" y="36"/>
                    <a:pt x="29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30" y="33"/>
                    <a:pt x="30" y="33"/>
                    <a:pt x="30" y="33"/>
                  </a:cubicBezTo>
                  <a:lnTo>
                    <a:pt x="29" y="33"/>
                  </a:lnTo>
                  <a:close/>
                  <a:moveTo>
                    <a:pt x="35" y="33"/>
                  </a:moveTo>
                  <a:cubicBezTo>
                    <a:pt x="35" y="35"/>
                    <a:pt x="35" y="35"/>
                    <a:pt x="35" y="35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4"/>
                    <a:pt x="34" y="33"/>
                  </a:cubicBezTo>
                  <a:cubicBezTo>
                    <a:pt x="32" y="33"/>
                    <a:pt x="32" y="29"/>
                    <a:pt x="32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33"/>
                    <a:pt x="35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6" name="ï$ľïďe"/>
            <p:cNvSpPr/>
            <p:nvPr/>
          </p:nvSpPr>
          <p:spPr bwMode="auto">
            <a:xfrm>
              <a:off x="4231942" y="1951330"/>
              <a:ext cx="243085" cy="243085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48 w 96"/>
                <a:gd name="T5" fmla="*/ 96 h 96"/>
                <a:gd name="T6" fmla="*/ 96 w 96"/>
                <a:gd name="T7" fmla="*/ 48 h 96"/>
                <a:gd name="T8" fmla="*/ 48 w 96"/>
                <a:gd name="T9" fmla="*/ 0 h 96"/>
                <a:gd name="T10" fmla="*/ 48 w 96"/>
                <a:gd name="T11" fmla="*/ 84 h 96"/>
                <a:gd name="T12" fmla="*/ 12 w 96"/>
                <a:gd name="T13" fmla="*/ 48 h 96"/>
                <a:gd name="T14" fmla="*/ 48 w 96"/>
                <a:gd name="T15" fmla="*/ 12 h 96"/>
                <a:gd name="T16" fmla="*/ 84 w 96"/>
                <a:gd name="T17" fmla="*/ 48 h 96"/>
                <a:gd name="T18" fmla="*/ 48 w 96"/>
                <a:gd name="T19" fmla="*/ 8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4"/>
                    <a:pt x="22" y="96"/>
                    <a:pt x="48" y="96"/>
                  </a:cubicBezTo>
                  <a:cubicBezTo>
                    <a:pt x="74" y="96"/>
                    <a:pt x="96" y="74"/>
                    <a:pt x="96" y="48"/>
                  </a:cubicBezTo>
                  <a:cubicBezTo>
                    <a:pt x="96" y="22"/>
                    <a:pt x="74" y="0"/>
                    <a:pt x="48" y="0"/>
                  </a:cubicBezTo>
                  <a:close/>
                  <a:moveTo>
                    <a:pt x="48" y="84"/>
                  </a:moveTo>
                  <a:cubicBezTo>
                    <a:pt x="28" y="84"/>
                    <a:pt x="12" y="68"/>
                    <a:pt x="12" y="48"/>
                  </a:cubicBezTo>
                  <a:cubicBezTo>
                    <a:pt x="12" y="28"/>
                    <a:pt x="28" y="12"/>
                    <a:pt x="48" y="12"/>
                  </a:cubicBezTo>
                  <a:cubicBezTo>
                    <a:pt x="68" y="12"/>
                    <a:pt x="84" y="28"/>
                    <a:pt x="84" y="48"/>
                  </a:cubicBezTo>
                  <a:cubicBezTo>
                    <a:pt x="84" y="68"/>
                    <a:pt x="68" y="84"/>
                    <a:pt x="48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7" name="ïṡ1îḋé"/>
            <p:cNvSpPr/>
            <p:nvPr/>
          </p:nvSpPr>
          <p:spPr bwMode="auto">
            <a:xfrm>
              <a:off x="4345545" y="1991640"/>
              <a:ext cx="15880" cy="17101"/>
            </a:xfrm>
            <a:custGeom>
              <a:avLst/>
              <a:gdLst>
                <a:gd name="T0" fmla="*/ 3 w 6"/>
                <a:gd name="T1" fmla="*/ 1 h 7"/>
                <a:gd name="T2" fmla="*/ 5 w 6"/>
                <a:gd name="T3" fmla="*/ 4 h 7"/>
                <a:gd name="T4" fmla="*/ 3 w 6"/>
                <a:gd name="T5" fmla="*/ 6 h 7"/>
                <a:gd name="T6" fmla="*/ 1 w 6"/>
                <a:gd name="T7" fmla="*/ 4 h 7"/>
                <a:gd name="T8" fmla="*/ 3 w 6"/>
                <a:gd name="T9" fmla="*/ 1 h 7"/>
                <a:gd name="T10" fmla="*/ 3 w 6"/>
                <a:gd name="T11" fmla="*/ 0 h 7"/>
                <a:gd name="T12" fmla="*/ 0 w 6"/>
                <a:gd name="T13" fmla="*/ 4 h 7"/>
                <a:gd name="T14" fmla="*/ 3 w 6"/>
                <a:gd name="T15" fmla="*/ 7 h 7"/>
                <a:gd name="T16" fmla="*/ 6 w 6"/>
                <a:gd name="T17" fmla="*/ 4 h 7"/>
                <a:gd name="T18" fmla="*/ 3 w 6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7">
                  <a:moveTo>
                    <a:pt x="3" y="1"/>
                  </a:moveTo>
                  <a:cubicBezTo>
                    <a:pt x="4" y="1"/>
                    <a:pt x="5" y="2"/>
                    <a:pt x="5" y="4"/>
                  </a:cubicBezTo>
                  <a:cubicBezTo>
                    <a:pt x="5" y="5"/>
                    <a:pt x="4" y="6"/>
                    <a:pt x="3" y="6"/>
                  </a:cubicBezTo>
                  <a:cubicBezTo>
                    <a:pt x="2" y="6"/>
                    <a:pt x="1" y="5"/>
                    <a:pt x="1" y="4"/>
                  </a:cubicBezTo>
                  <a:cubicBezTo>
                    <a:pt x="1" y="2"/>
                    <a:pt x="2" y="1"/>
                    <a:pt x="3" y="1"/>
                  </a:cubicBezTo>
                  <a:moveTo>
                    <a:pt x="3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7"/>
                    <a:pt x="3" y="7"/>
                  </a:cubicBezTo>
                  <a:cubicBezTo>
                    <a:pt x="5" y="7"/>
                    <a:pt x="6" y="6"/>
                    <a:pt x="6" y="4"/>
                  </a:cubicBezTo>
                  <a:cubicBezTo>
                    <a:pt x="6" y="2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8" name="íšľïdè"/>
            <p:cNvSpPr/>
            <p:nvPr/>
          </p:nvSpPr>
          <p:spPr bwMode="auto">
            <a:xfrm>
              <a:off x="4345545" y="2135781"/>
              <a:ext cx="15880" cy="18323"/>
            </a:xfrm>
            <a:custGeom>
              <a:avLst/>
              <a:gdLst>
                <a:gd name="T0" fmla="*/ 3 w 6"/>
                <a:gd name="T1" fmla="*/ 1 h 7"/>
                <a:gd name="T2" fmla="*/ 5 w 6"/>
                <a:gd name="T3" fmla="*/ 3 h 7"/>
                <a:gd name="T4" fmla="*/ 3 w 6"/>
                <a:gd name="T5" fmla="*/ 6 h 7"/>
                <a:gd name="T6" fmla="*/ 1 w 6"/>
                <a:gd name="T7" fmla="*/ 3 h 7"/>
                <a:gd name="T8" fmla="*/ 3 w 6"/>
                <a:gd name="T9" fmla="*/ 1 h 7"/>
                <a:gd name="T10" fmla="*/ 3 w 6"/>
                <a:gd name="T11" fmla="*/ 0 h 7"/>
                <a:gd name="T12" fmla="*/ 0 w 6"/>
                <a:gd name="T13" fmla="*/ 3 h 7"/>
                <a:gd name="T14" fmla="*/ 3 w 6"/>
                <a:gd name="T15" fmla="*/ 7 h 7"/>
                <a:gd name="T16" fmla="*/ 6 w 6"/>
                <a:gd name="T17" fmla="*/ 3 h 7"/>
                <a:gd name="T18" fmla="*/ 3 w 6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7">
                  <a:moveTo>
                    <a:pt x="3" y="1"/>
                  </a:moveTo>
                  <a:cubicBezTo>
                    <a:pt x="4" y="1"/>
                    <a:pt x="5" y="2"/>
                    <a:pt x="5" y="3"/>
                  </a:cubicBezTo>
                  <a:cubicBezTo>
                    <a:pt x="5" y="5"/>
                    <a:pt x="4" y="6"/>
                    <a:pt x="3" y="6"/>
                  </a:cubicBezTo>
                  <a:cubicBezTo>
                    <a:pt x="2" y="6"/>
                    <a:pt x="1" y="5"/>
                    <a:pt x="1" y="3"/>
                  </a:cubicBezTo>
                  <a:cubicBezTo>
                    <a:pt x="1" y="2"/>
                    <a:pt x="2" y="1"/>
                    <a:pt x="3" y="1"/>
                  </a:cubicBezTo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7"/>
                    <a:pt x="3" y="7"/>
                  </a:cubicBezTo>
                  <a:cubicBezTo>
                    <a:pt x="5" y="7"/>
                    <a:pt x="6" y="5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9" name="işḻîḑé"/>
            <p:cNvSpPr/>
            <p:nvPr/>
          </p:nvSpPr>
          <p:spPr bwMode="auto">
            <a:xfrm>
              <a:off x="4417615" y="2064932"/>
              <a:ext cx="17101" cy="15880"/>
            </a:xfrm>
            <a:custGeom>
              <a:avLst/>
              <a:gdLst>
                <a:gd name="T0" fmla="*/ 3 w 7"/>
                <a:gd name="T1" fmla="*/ 1 h 6"/>
                <a:gd name="T2" fmla="*/ 6 w 7"/>
                <a:gd name="T3" fmla="*/ 3 h 6"/>
                <a:gd name="T4" fmla="*/ 3 w 7"/>
                <a:gd name="T5" fmla="*/ 5 h 6"/>
                <a:gd name="T6" fmla="*/ 1 w 7"/>
                <a:gd name="T7" fmla="*/ 3 h 6"/>
                <a:gd name="T8" fmla="*/ 3 w 7"/>
                <a:gd name="T9" fmla="*/ 1 h 6"/>
                <a:gd name="T10" fmla="*/ 3 w 7"/>
                <a:gd name="T11" fmla="*/ 0 h 6"/>
                <a:gd name="T12" fmla="*/ 0 w 7"/>
                <a:gd name="T13" fmla="*/ 3 h 6"/>
                <a:gd name="T14" fmla="*/ 3 w 7"/>
                <a:gd name="T15" fmla="*/ 6 h 6"/>
                <a:gd name="T16" fmla="*/ 7 w 7"/>
                <a:gd name="T17" fmla="*/ 3 h 6"/>
                <a:gd name="T18" fmla="*/ 3 w 7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6">
                  <a:moveTo>
                    <a:pt x="3" y="1"/>
                  </a:moveTo>
                  <a:cubicBezTo>
                    <a:pt x="5" y="1"/>
                    <a:pt x="6" y="2"/>
                    <a:pt x="6" y="3"/>
                  </a:cubicBezTo>
                  <a:cubicBezTo>
                    <a:pt x="6" y="4"/>
                    <a:pt x="5" y="5"/>
                    <a:pt x="3" y="5"/>
                  </a:cubicBezTo>
                  <a:cubicBezTo>
                    <a:pt x="2" y="5"/>
                    <a:pt x="1" y="4"/>
                    <a:pt x="1" y="3"/>
                  </a:cubicBezTo>
                  <a:cubicBezTo>
                    <a:pt x="1" y="2"/>
                    <a:pt x="2" y="1"/>
                    <a:pt x="3" y="1"/>
                  </a:cubicBezTo>
                  <a:moveTo>
                    <a:pt x="3" y="0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5" y="6"/>
                    <a:pt x="7" y="5"/>
                    <a:pt x="7" y="3"/>
                  </a:cubicBezTo>
                  <a:cubicBezTo>
                    <a:pt x="7" y="1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0" name="ïṡḷiḋe"/>
            <p:cNvSpPr/>
            <p:nvPr/>
          </p:nvSpPr>
          <p:spPr bwMode="auto">
            <a:xfrm>
              <a:off x="4272253" y="2064932"/>
              <a:ext cx="18323" cy="15880"/>
            </a:xfrm>
            <a:custGeom>
              <a:avLst/>
              <a:gdLst>
                <a:gd name="T0" fmla="*/ 4 w 7"/>
                <a:gd name="T1" fmla="*/ 1 h 6"/>
                <a:gd name="T2" fmla="*/ 6 w 7"/>
                <a:gd name="T3" fmla="*/ 3 h 6"/>
                <a:gd name="T4" fmla="*/ 4 w 7"/>
                <a:gd name="T5" fmla="*/ 5 h 6"/>
                <a:gd name="T6" fmla="*/ 2 w 7"/>
                <a:gd name="T7" fmla="*/ 3 h 6"/>
                <a:gd name="T8" fmla="*/ 4 w 7"/>
                <a:gd name="T9" fmla="*/ 1 h 6"/>
                <a:gd name="T10" fmla="*/ 4 w 7"/>
                <a:gd name="T11" fmla="*/ 0 h 6"/>
                <a:gd name="T12" fmla="*/ 0 w 7"/>
                <a:gd name="T13" fmla="*/ 3 h 6"/>
                <a:gd name="T14" fmla="*/ 4 w 7"/>
                <a:gd name="T15" fmla="*/ 6 h 6"/>
                <a:gd name="T16" fmla="*/ 7 w 7"/>
                <a:gd name="T17" fmla="*/ 3 h 6"/>
                <a:gd name="T18" fmla="*/ 4 w 7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6">
                  <a:moveTo>
                    <a:pt x="4" y="1"/>
                  </a:moveTo>
                  <a:cubicBezTo>
                    <a:pt x="5" y="1"/>
                    <a:pt x="6" y="2"/>
                    <a:pt x="6" y="3"/>
                  </a:cubicBezTo>
                  <a:cubicBezTo>
                    <a:pt x="6" y="4"/>
                    <a:pt x="5" y="5"/>
                    <a:pt x="4" y="5"/>
                  </a:cubicBezTo>
                  <a:cubicBezTo>
                    <a:pt x="3" y="5"/>
                    <a:pt x="2" y="4"/>
                    <a:pt x="2" y="3"/>
                  </a:cubicBezTo>
                  <a:cubicBezTo>
                    <a:pt x="2" y="2"/>
                    <a:pt x="3" y="1"/>
                    <a:pt x="4" y="1"/>
                  </a:cubicBezTo>
                  <a:moveTo>
                    <a:pt x="4" y="0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6"/>
                    <a:pt x="4" y="6"/>
                  </a:cubicBezTo>
                  <a:cubicBezTo>
                    <a:pt x="6" y="6"/>
                    <a:pt x="7" y="5"/>
                    <a:pt x="7" y="3"/>
                  </a:cubicBezTo>
                  <a:cubicBezTo>
                    <a:pt x="7" y="1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1" name="iṧḻïďe"/>
            <p:cNvSpPr/>
            <p:nvPr/>
          </p:nvSpPr>
          <p:spPr bwMode="auto">
            <a:xfrm>
              <a:off x="4295461" y="2014850"/>
              <a:ext cx="116046" cy="116046"/>
            </a:xfrm>
            <a:custGeom>
              <a:avLst/>
              <a:gdLst>
                <a:gd name="T0" fmla="*/ 31 w 46"/>
                <a:gd name="T1" fmla="*/ 22 h 46"/>
                <a:gd name="T2" fmla="*/ 43 w 46"/>
                <a:gd name="T3" fmla="*/ 3 h 46"/>
                <a:gd name="T4" fmla="*/ 25 w 46"/>
                <a:gd name="T5" fmla="*/ 15 h 46"/>
                <a:gd name="T6" fmla="*/ 23 w 46"/>
                <a:gd name="T7" fmla="*/ 0 h 46"/>
                <a:gd name="T8" fmla="*/ 21 w 46"/>
                <a:gd name="T9" fmla="*/ 17 h 46"/>
                <a:gd name="T10" fmla="*/ 19 w 46"/>
                <a:gd name="T11" fmla="*/ 18 h 46"/>
                <a:gd name="T12" fmla="*/ 17 w 46"/>
                <a:gd name="T13" fmla="*/ 21 h 46"/>
                <a:gd name="T14" fmla="*/ 0 w 46"/>
                <a:gd name="T15" fmla="*/ 23 h 46"/>
                <a:gd name="T16" fmla="*/ 15 w 46"/>
                <a:gd name="T17" fmla="*/ 24 h 46"/>
                <a:gd name="T18" fmla="*/ 3 w 46"/>
                <a:gd name="T19" fmla="*/ 43 h 46"/>
                <a:gd name="T20" fmla="*/ 22 w 46"/>
                <a:gd name="T21" fmla="*/ 31 h 46"/>
                <a:gd name="T22" fmla="*/ 23 w 46"/>
                <a:gd name="T23" fmla="*/ 46 h 46"/>
                <a:gd name="T24" fmla="*/ 25 w 46"/>
                <a:gd name="T25" fmla="*/ 29 h 46"/>
                <a:gd name="T26" fmla="*/ 28 w 46"/>
                <a:gd name="T27" fmla="*/ 28 h 46"/>
                <a:gd name="T28" fmla="*/ 29 w 46"/>
                <a:gd name="T29" fmla="*/ 25 h 46"/>
                <a:gd name="T30" fmla="*/ 46 w 46"/>
                <a:gd name="T31" fmla="*/ 23 h 46"/>
                <a:gd name="T32" fmla="*/ 31 w 46"/>
                <a:gd name="T33" fmla="*/ 22 h 46"/>
                <a:gd name="T34" fmla="*/ 23 w 46"/>
                <a:gd name="T35" fmla="*/ 28 h 46"/>
                <a:gd name="T36" fmla="*/ 19 w 46"/>
                <a:gd name="T37" fmla="*/ 23 h 46"/>
                <a:gd name="T38" fmla="*/ 23 w 46"/>
                <a:gd name="T39" fmla="*/ 18 h 46"/>
                <a:gd name="T40" fmla="*/ 28 w 46"/>
                <a:gd name="T41" fmla="*/ 23 h 46"/>
                <a:gd name="T42" fmla="*/ 23 w 46"/>
                <a:gd name="T43" fmla="*/ 2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6" h="46">
                  <a:moveTo>
                    <a:pt x="31" y="22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46" y="23"/>
                    <a:pt x="46" y="23"/>
                    <a:pt x="46" y="23"/>
                  </a:cubicBezTo>
                  <a:lnTo>
                    <a:pt x="31" y="22"/>
                  </a:lnTo>
                  <a:close/>
                  <a:moveTo>
                    <a:pt x="23" y="28"/>
                  </a:moveTo>
                  <a:cubicBezTo>
                    <a:pt x="21" y="28"/>
                    <a:pt x="19" y="25"/>
                    <a:pt x="19" y="23"/>
                  </a:cubicBezTo>
                  <a:cubicBezTo>
                    <a:pt x="19" y="20"/>
                    <a:pt x="21" y="18"/>
                    <a:pt x="23" y="18"/>
                  </a:cubicBezTo>
                  <a:cubicBezTo>
                    <a:pt x="26" y="18"/>
                    <a:pt x="28" y="20"/>
                    <a:pt x="28" y="23"/>
                  </a:cubicBezTo>
                  <a:cubicBezTo>
                    <a:pt x="28" y="25"/>
                    <a:pt x="26" y="28"/>
                    <a:pt x="2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2" name="íṩļíḍê"/>
            <p:cNvSpPr/>
            <p:nvPr/>
          </p:nvSpPr>
          <p:spPr bwMode="auto">
            <a:xfrm>
              <a:off x="6370845" y="4246588"/>
              <a:ext cx="208882" cy="68406"/>
            </a:xfrm>
            <a:custGeom>
              <a:avLst/>
              <a:gdLst>
                <a:gd name="T0" fmla="*/ 77 w 82"/>
                <a:gd name="T1" fmla="*/ 0 h 27"/>
                <a:gd name="T2" fmla="*/ 4 w 82"/>
                <a:gd name="T3" fmla="*/ 0 h 27"/>
                <a:gd name="T4" fmla="*/ 0 w 82"/>
                <a:gd name="T5" fmla="*/ 4 h 27"/>
                <a:gd name="T6" fmla="*/ 0 w 82"/>
                <a:gd name="T7" fmla="*/ 22 h 27"/>
                <a:gd name="T8" fmla="*/ 4 w 82"/>
                <a:gd name="T9" fmla="*/ 27 h 27"/>
                <a:gd name="T10" fmla="*/ 77 w 82"/>
                <a:gd name="T11" fmla="*/ 27 h 27"/>
                <a:gd name="T12" fmla="*/ 82 w 82"/>
                <a:gd name="T13" fmla="*/ 22 h 27"/>
                <a:gd name="T14" fmla="*/ 82 w 82"/>
                <a:gd name="T15" fmla="*/ 4 h 27"/>
                <a:gd name="T16" fmla="*/ 77 w 82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27">
                  <a:moveTo>
                    <a:pt x="7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9" y="27"/>
                    <a:pt x="82" y="25"/>
                    <a:pt x="82" y="22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2" y="2"/>
                    <a:pt x="79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3" name="iŝļídè"/>
            <p:cNvSpPr/>
            <p:nvPr/>
          </p:nvSpPr>
          <p:spPr bwMode="auto">
            <a:xfrm>
              <a:off x="6370845" y="4165967"/>
              <a:ext cx="208882" cy="68406"/>
            </a:xfrm>
            <a:custGeom>
              <a:avLst/>
              <a:gdLst>
                <a:gd name="T0" fmla="*/ 77 w 82"/>
                <a:gd name="T1" fmla="*/ 0 h 27"/>
                <a:gd name="T2" fmla="*/ 4 w 82"/>
                <a:gd name="T3" fmla="*/ 0 h 27"/>
                <a:gd name="T4" fmla="*/ 0 w 82"/>
                <a:gd name="T5" fmla="*/ 5 h 27"/>
                <a:gd name="T6" fmla="*/ 0 w 82"/>
                <a:gd name="T7" fmla="*/ 23 h 27"/>
                <a:gd name="T8" fmla="*/ 4 w 82"/>
                <a:gd name="T9" fmla="*/ 27 h 27"/>
                <a:gd name="T10" fmla="*/ 77 w 82"/>
                <a:gd name="T11" fmla="*/ 27 h 27"/>
                <a:gd name="T12" fmla="*/ 82 w 82"/>
                <a:gd name="T13" fmla="*/ 23 h 27"/>
                <a:gd name="T14" fmla="*/ 82 w 82"/>
                <a:gd name="T15" fmla="*/ 5 h 27"/>
                <a:gd name="T16" fmla="*/ 77 w 82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27">
                  <a:moveTo>
                    <a:pt x="7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9" y="27"/>
                    <a:pt x="82" y="25"/>
                    <a:pt x="82" y="23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2" y="2"/>
                    <a:pt x="79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4" name="ïsľiḋè"/>
            <p:cNvSpPr/>
            <p:nvPr/>
          </p:nvSpPr>
          <p:spPr bwMode="auto">
            <a:xfrm>
              <a:off x="6370845" y="4085346"/>
              <a:ext cx="208882" cy="70849"/>
            </a:xfrm>
            <a:custGeom>
              <a:avLst/>
              <a:gdLst>
                <a:gd name="T0" fmla="*/ 77 w 82"/>
                <a:gd name="T1" fmla="*/ 0 h 28"/>
                <a:gd name="T2" fmla="*/ 4 w 82"/>
                <a:gd name="T3" fmla="*/ 0 h 28"/>
                <a:gd name="T4" fmla="*/ 0 w 82"/>
                <a:gd name="T5" fmla="*/ 5 h 28"/>
                <a:gd name="T6" fmla="*/ 0 w 82"/>
                <a:gd name="T7" fmla="*/ 23 h 28"/>
                <a:gd name="T8" fmla="*/ 4 w 82"/>
                <a:gd name="T9" fmla="*/ 28 h 28"/>
                <a:gd name="T10" fmla="*/ 77 w 82"/>
                <a:gd name="T11" fmla="*/ 28 h 28"/>
                <a:gd name="T12" fmla="*/ 82 w 82"/>
                <a:gd name="T13" fmla="*/ 23 h 28"/>
                <a:gd name="T14" fmla="*/ 82 w 82"/>
                <a:gd name="T15" fmla="*/ 5 h 28"/>
                <a:gd name="T16" fmla="*/ 77 w 82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28">
                  <a:moveTo>
                    <a:pt x="7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5"/>
                    <a:pt x="2" y="28"/>
                    <a:pt x="4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9" y="28"/>
                    <a:pt x="82" y="25"/>
                    <a:pt x="82" y="23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2" y="2"/>
                    <a:pt x="79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5" name="i$ļîďé"/>
            <p:cNvSpPr/>
            <p:nvPr/>
          </p:nvSpPr>
          <p:spPr bwMode="auto">
            <a:xfrm>
              <a:off x="5564634" y="2843049"/>
              <a:ext cx="28096" cy="12215"/>
            </a:xfrm>
            <a:custGeom>
              <a:avLst/>
              <a:gdLst>
                <a:gd name="T0" fmla="*/ 5 w 11"/>
                <a:gd name="T1" fmla="*/ 1 h 5"/>
                <a:gd name="T2" fmla="*/ 9 w 11"/>
                <a:gd name="T3" fmla="*/ 5 h 5"/>
                <a:gd name="T4" fmla="*/ 9 w 11"/>
                <a:gd name="T5" fmla="*/ 5 h 5"/>
                <a:gd name="T6" fmla="*/ 11 w 11"/>
                <a:gd name="T7" fmla="*/ 5 h 5"/>
                <a:gd name="T8" fmla="*/ 5 w 11"/>
                <a:gd name="T9" fmla="*/ 0 h 5"/>
                <a:gd name="T10" fmla="*/ 0 w 11"/>
                <a:gd name="T11" fmla="*/ 5 h 5"/>
                <a:gd name="T12" fmla="*/ 1 w 11"/>
                <a:gd name="T13" fmla="*/ 5 h 5"/>
                <a:gd name="T14" fmla="*/ 1 w 11"/>
                <a:gd name="T15" fmla="*/ 5 h 5"/>
                <a:gd name="T16" fmla="*/ 5 w 11"/>
                <a:gd name="T1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5">
                  <a:moveTo>
                    <a:pt x="5" y="1"/>
                  </a:moveTo>
                  <a:cubicBezTo>
                    <a:pt x="7" y="1"/>
                    <a:pt x="9" y="3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2"/>
                    <a:pt x="8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1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6" name="íŝlïḑè"/>
            <p:cNvSpPr/>
            <p:nvPr/>
          </p:nvSpPr>
          <p:spPr bwMode="auto">
            <a:xfrm>
              <a:off x="5546310" y="2822282"/>
              <a:ext cx="61077" cy="30539"/>
            </a:xfrm>
            <a:custGeom>
              <a:avLst/>
              <a:gdLst>
                <a:gd name="T0" fmla="*/ 12 w 24"/>
                <a:gd name="T1" fmla="*/ 0 h 12"/>
                <a:gd name="T2" fmla="*/ 0 w 24"/>
                <a:gd name="T3" fmla="*/ 10 h 12"/>
                <a:gd name="T4" fmla="*/ 3 w 24"/>
                <a:gd name="T5" fmla="*/ 12 h 12"/>
                <a:gd name="T6" fmla="*/ 4 w 24"/>
                <a:gd name="T7" fmla="*/ 12 h 12"/>
                <a:gd name="T8" fmla="*/ 12 w 24"/>
                <a:gd name="T9" fmla="*/ 4 h 12"/>
                <a:gd name="T10" fmla="*/ 21 w 24"/>
                <a:gd name="T11" fmla="*/ 12 h 12"/>
                <a:gd name="T12" fmla="*/ 21 w 24"/>
                <a:gd name="T13" fmla="*/ 12 h 12"/>
                <a:gd name="T14" fmla="*/ 24 w 24"/>
                <a:gd name="T15" fmla="*/ 10 h 12"/>
                <a:gd name="T16" fmla="*/ 12 w 24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2">
                  <a:moveTo>
                    <a:pt x="12" y="0"/>
                  </a:moveTo>
                  <a:cubicBezTo>
                    <a:pt x="6" y="0"/>
                    <a:pt x="1" y="5"/>
                    <a:pt x="0" y="10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7"/>
                    <a:pt x="8" y="4"/>
                    <a:pt x="12" y="4"/>
                  </a:cubicBezTo>
                  <a:cubicBezTo>
                    <a:pt x="17" y="4"/>
                    <a:pt x="20" y="7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3" y="5"/>
                    <a:pt x="18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7" name="îṡḻiḑé"/>
            <p:cNvSpPr/>
            <p:nvPr/>
          </p:nvSpPr>
          <p:spPr bwMode="auto">
            <a:xfrm>
              <a:off x="5525545" y="2800295"/>
              <a:ext cx="105052" cy="47640"/>
            </a:xfrm>
            <a:custGeom>
              <a:avLst/>
              <a:gdLst>
                <a:gd name="T0" fmla="*/ 21 w 41"/>
                <a:gd name="T1" fmla="*/ 0 h 19"/>
                <a:gd name="T2" fmla="*/ 0 w 41"/>
                <a:gd name="T3" fmla="*/ 17 h 19"/>
                <a:gd name="T4" fmla="*/ 5 w 41"/>
                <a:gd name="T5" fmla="*/ 19 h 19"/>
                <a:gd name="T6" fmla="*/ 6 w 41"/>
                <a:gd name="T7" fmla="*/ 19 h 19"/>
                <a:gd name="T8" fmla="*/ 20 w 41"/>
                <a:gd name="T9" fmla="*/ 6 h 19"/>
                <a:gd name="T10" fmla="*/ 35 w 41"/>
                <a:gd name="T11" fmla="*/ 19 h 19"/>
                <a:gd name="T12" fmla="*/ 35 w 41"/>
                <a:gd name="T13" fmla="*/ 19 h 19"/>
                <a:gd name="T14" fmla="*/ 41 w 41"/>
                <a:gd name="T15" fmla="*/ 17 h 19"/>
                <a:gd name="T16" fmla="*/ 21 w 41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9">
                  <a:moveTo>
                    <a:pt x="21" y="0"/>
                  </a:moveTo>
                  <a:cubicBezTo>
                    <a:pt x="10" y="0"/>
                    <a:pt x="2" y="7"/>
                    <a:pt x="0" y="1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1"/>
                    <a:pt x="13" y="6"/>
                    <a:pt x="20" y="6"/>
                  </a:cubicBezTo>
                  <a:cubicBezTo>
                    <a:pt x="28" y="6"/>
                    <a:pt x="35" y="11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39" y="7"/>
                    <a:pt x="31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8" name="ïṣļiḍê"/>
            <p:cNvSpPr/>
            <p:nvPr/>
          </p:nvSpPr>
          <p:spPr bwMode="auto">
            <a:xfrm>
              <a:off x="5559747" y="2852821"/>
              <a:ext cx="37868" cy="51304"/>
            </a:xfrm>
            <a:custGeom>
              <a:avLst/>
              <a:gdLst>
                <a:gd name="T0" fmla="*/ 13 w 15"/>
                <a:gd name="T1" fmla="*/ 17 h 20"/>
                <a:gd name="T2" fmla="*/ 8 w 15"/>
                <a:gd name="T3" fmla="*/ 17 h 20"/>
                <a:gd name="T4" fmla="*/ 8 w 15"/>
                <a:gd name="T5" fmla="*/ 6 h 20"/>
                <a:gd name="T6" fmla="*/ 10 w 15"/>
                <a:gd name="T7" fmla="*/ 3 h 20"/>
                <a:gd name="T8" fmla="*/ 7 w 15"/>
                <a:gd name="T9" fmla="*/ 0 h 20"/>
                <a:gd name="T10" fmla="*/ 4 w 15"/>
                <a:gd name="T11" fmla="*/ 3 h 20"/>
                <a:gd name="T12" fmla="*/ 6 w 15"/>
                <a:gd name="T13" fmla="*/ 6 h 20"/>
                <a:gd name="T14" fmla="*/ 6 w 15"/>
                <a:gd name="T15" fmla="*/ 17 h 20"/>
                <a:gd name="T16" fmla="*/ 2 w 15"/>
                <a:gd name="T17" fmla="*/ 17 h 20"/>
                <a:gd name="T18" fmla="*/ 0 w 15"/>
                <a:gd name="T19" fmla="*/ 18 h 20"/>
                <a:gd name="T20" fmla="*/ 2 w 15"/>
                <a:gd name="T21" fmla="*/ 20 h 20"/>
                <a:gd name="T22" fmla="*/ 13 w 15"/>
                <a:gd name="T23" fmla="*/ 20 h 20"/>
                <a:gd name="T24" fmla="*/ 15 w 15"/>
                <a:gd name="T25" fmla="*/ 18 h 20"/>
                <a:gd name="T26" fmla="*/ 13 w 15"/>
                <a:gd name="T27" fmla="*/ 1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20">
                  <a:moveTo>
                    <a:pt x="13" y="17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5"/>
                    <a:pt x="10" y="4"/>
                    <a:pt x="10" y="3"/>
                  </a:cubicBez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4" y="1"/>
                    <a:pt x="4" y="3"/>
                  </a:cubicBezTo>
                  <a:cubicBezTo>
                    <a:pt x="4" y="4"/>
                    <a:pt x="5" y="5"/>
                    <a:pt x="6" y="6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7"/>
                    <a:pt x="0" y="17"/>
                    <a:pt x="0" y="18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4" y="20"/>
                    <a:pt x="15" y="19"/>
                    <a:pt x="15" y="18"/>
                  </a:cubicBezTo>
                  <a:cubicBezTo>
                    <a:pt x="15" y="17"/>
                    <a:pt x="14" y="17"/>
                    <a:pt x="13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9" name="iŝľíḋe"/>
            <p:cNvSpPr/>
            <p:nvPr/>
          </p:nvSpPr>
          <p:spPr bwMode="auto">
            <a:xfrm>
              <a:off x="5449810" y="3795844"/>
              <a:ext cx="68406" cy="106274"/>
            </a:xfrm>
            <a:custGeom>
              <a:avLst/>
              <a:gdLst>
                <a:gd name="T0" fmla="*/ 24 w 27"/>
                <a:gd name="T1" fmla="*/ 0 h 42"/>
                <a:gd name="T2" fmla="*/ 2 w 27"/>
                <a:gd name="T3" fmla="*/ 0 h 42"/>
                <a:gd name="T4" fmla="*/ 0 w 27"/>
                <a:gd name="T5" fmla="*/ 3 h 42"/>
                <a:gd name="T6" fmla="*/ 0 w 27"/>
                <a:gd name="T7" fmla="*/ 36 h 42"/>
                <a:gd name="T8" fmla="*/ 2 w 27"/>
                <a:gd name="T9" fmla="*/ 38 h 42"/>
                <a:gd name="T10" fmla="*/ 3 w 27"/>
                <a:gd name="T11" fmla="*/ 38 h 42"/>
                <a:gd name="T12" fmla="*/ 3 w 27"/>
                <a:gd name="T13" fmla="*/ 40 h 42"/>
                <a:gd name="T14" fmla="*/ 5 w 27"/>
                <a:gd name="T15" fmla="*/ 42 h 42"/>
                <a:gd name="T16" fmla="*/ 7 w 27"/>
                <a:gd name="T17" fmla="*/ 40 h 42"/>
                <a:gd name="T18" fmla="*/ 7 w 27"/>
                <a:gd name="T19" fmla="*/ 38 h 42"/>
                <a:gd name="T20" fmla="*/ 20 w 27"/>
                <a:gd name="T21" fmla="*/ 38 h 42"/>
                <a:gd name="T22" fmla="*/ 20 w 27"/>
                <a:gd name="T23" fmla="*/ 40 h 42"/>
                <a:gd name="T24" fmla="*/ 22 w 27"/>
                <a:gd name="T25" fmla="*/ 42 h 42"/>
                <a:gd name="T26" fmla="*/ 24 w 27"/>
                <a:gd name="T27" fmla="*/ 40 h 42"/>
                <a:gd name="T28" fmla="*/ 24 w 27"/>
                <a:gd name="T29" fmla="*/ 38 h 42"/>
                <a:gd name="T30" fmla="*/ 24 w 27"/>
                <a:gd name="T31" fmla="*/ 38 h 42"/>
                <a:gd name="T32" fmla="*/ 27 w 27"/>
                <a:gd name="T33" fmla="*/ 36 h 42"/>
                <a:gd name="T34" fmla="*/ 27 w 27"/>
                <a:gd name="T35" fmla="*/ 3 h 42"/>
                <a:gd name="T36" fmla="*/ 24 w 27"/>
                <a:gd name="T37" fmla="*/ 0 h 42"/>
                <a:gd name="T38" fmla="*/ 13 w 27"/>
                <a:gd name="T39" fmla="*/ 3 h 42"/>
                <a:gd name="T40" fmla="*/ 21 w 27"/>
                <a:gd name="T41" fmla="*/ 10 h 42"/>
                <a:gd name="T42" fmla="*/ 13 w 27"/>
                <a:gd name="T43" fmla="*/ 17 h 42"/>
                <a:gd name="T44" fmla="*/ 6 w 27"/>
                <a:gd name="T45" fmla="*/ 10 h 42"/>
                <a:gd name="T46" fmla="*/ 13 w 27"/>
                <a:gd name="T47" fmla="*/ 3 h 42"/>
                <a:gd name="T48" fmla="*/ 13 w 27"/>
                <a:gd name="T49" fmla="*/ 35 h 42"/>
                <a:gd name="T50" fmla="*/ 5 w 27"/>
                <a:gd name="T51" fmla="*/ 27 h 42"/>
                <a:gd name="T52" fmla="*/ 13 w 27"/>
                <a:gd name="T53" fmla="*/ 20 h 42"/>
                <a:gd name="T54" fmla="*/ 22 w 27"/>
                <a:gd name="T55" fmla="*/ 27 h 42"/>
                <a:gd name="T56" fmla="*/ 13 w 27"/>
                <a:gd name="T57" fmla="*/ 3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" h="42">
                  <a:moveTo>
                    <a:pt x="2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7"/>
                    <a:pt x="1" y="38"/>
                    <a:pt x="2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41"/>
                    <a:pt x="4" y="42"/>
                    <a:pt x="5" y="42"/>
                  </a:cubicBezTo>
                  <a:cubicBezTo>
                    <a:pt x="6" y="42"/>
                    <a:pt x="7" y="41"/>
                    <a:pt x="7" y="40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1" y="42"/>
                    <a:pt x="22" y="42"/>
                  </a:cubicBezTo>
                  <a:cubicBezTo>
                    <a:pt x="23" y="42"/>
                    <a:pt x="24" y="41"/>
                    <a:pt x="24" y="40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6" y="38"/>
                    <a:pt x="27" y="37"/>
                    <a:pt x="27" y="3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1"/>
                    <a:pt x="26" y="0"/>
                    <a:pt x="24" y="0"/>
                  </a:cubicBezTo>
                  <a:close/>
                  <a:moveTo>
                    <a:pt x="13" y="3"/>
                  </a:moveTo>
                  <a:cubicBezTo>
                    <a:pt x="17" y="3"/>
                    <a:pt x="21" y="6"/>
                    <a:pt x="21" y="10"/>
                  </a:cubicBezTo>
                  <a:cubicBezTo>
                    <a:pt x="21" y="14"/>
                    <a:pt x="17" y="17"/>
                    <a:pt x="13" y="17"/>
                  </a:cubicBezTo>
                  <a:cubicBezTo>
                    <a:pt x="9" y="17"/>
                    <a:pt x="6" y="14"/>
                    <a:pt x="6" y="10"/>
                  </a:cubicBezTo>
                  <a:cubicBezTo>
                    <a:pt x="6" y="6"/>
                    <a:pt x="9" y="3"/>
                    <a:pt x="13" y="3"/>
                  </a:cubicBezTo>
                  <a:close/>
                  <a:moveTo>
                    <a:pt x="13" y="35"/>
                  </a:moveTo>
                  <a:cubicBezTo>
                    <a:pt x="9" y="35"/>
                    <a:pt x="5" y="32"/>
                    <a:pt x="5" y="27"/>
                  </a:cubicBezTo>
                  <a:cubicBezTo>
                    <a:pt x="5" y="23"/>
                    <a:pt x="9" y="20"/>
                    <a:pt x="13" y="20"/>
                  </a:cubicBezTo>
                  <a:cubicBezTo>
                    <a:pt x="18" y="20"/>
                    <a:pt x="22" y="23"/>
                    <a:pt x="22" y="27"/>
                  </a:cubicBezTo>
                  <a:cubicBezTo>
                    <a:pt x="22" y="32"/>
                    <a:pt x="18" y="35"/>
                    <a:pt x="13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0" name="ïsļîḓé"/>
            <p:cNvSpPr/>
            <p:nvPr/>
          </p:nvSpPr>
          <p:spPr bwMode="auto">
            <a:xfrm>
              <a:off x="5468132" y="3849591"/>
              <a:ext cx="32982" cy="32982"/>
            </a:xfrm>
            <a:custGeom>
              <a:avLst/>
              <a:gdLst>
                <a:gd name="T0" fmla="*/ 6 w 13"/>
                <a:gd name="T1" fmla="*/ 0 h 13"/>
                <a:gd name="T2" fmla="*/ 0 w 13"/>
                <a:gd name="T3" fmla="*/ 6 h 13"/>
                <a:gd name="T4" fmla="*/ 6 w 13"/>
                <a:gd name="T5" fmla="*/ 13 h 13"/>
                <a:gd name="T6" fmla="*/ 13 w 13"/>
                <a:gd name="T7" fmla="*/ 6 h 13"/>
                <a:gd name="T8" fmla="*/ 6 w 13"/>
                <a:gd name="T9" fmla="*/ 0 h 13"/>
                <a:gd name="T10" fmla="*/ 6 w 13"/>
                <a:gd name="T11" fmla="*/ 11 h 13"/>
                <a:gd name="T12" fmla="*/ 1 w 13"/>
                <a:gd name="T13" fmla="*/ 6 h 13"/>
                <a:gd name="T14" fmla="*/ 6 w 13"/>
                <a:gd name="T15" fmla="*/ 1 h 13"/>
                <a:gd name="T16" fmla="*/ 11 w 13"/>
                <a:gd name="T17" fmla="*/ 6 h 13"/>
                <a:gd name="T18" fmla="*/ 6 w 13"/>
                <a:gd name="T19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13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10" y="13"/>
                    <a:pt x="13" y="10"/>
                    <a:pt x="13" y="6"/>
                  </a:cubicBezTo>
                  <a:cubicBezTo>
                    <a:pt x="13" y="3"/>
                    <a:pt x="10" y="0"/>
                    <a:pt x="6" y="0"/>
                  </a:cubicBezTo>
                  <a:close/>
                  <a:moveTo>
                    <a:pt x="6" y="11"/>
                  </a:moveTo>
                  <a:cubicBezTo>
                    <a:pt x="4" y="11"/>
                    <a:pt x="1" y="9"/>
                    <a:pt x="1" y="6"/>
                  </a:cubicBezTo>
                  <a:cubicBezTo>
                    <a:pt x="1" y="4"/>
                    <a:pt x="4" y="1"/>
                    <a:pt x="6" y="1"/>
                  </a:cubicBezTo>
                  <a:cubicBezTo>
                    <a:pt x="9" y="1"/>
                    <a:pt x="11" y="4"/>
                    <a:pt x="11" y="6"/>
                  </a:cubicBezTo>
                  <a:cubicBezTo>
                    <a:pt x="11" y="9"/>
                    <a:pt x="9" y="11"/>
                    <a:pt x="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1" name="îŝļïdé"/>
            <p:cNvSpPr/>
            <p:nvPr/>
          </p:nvSpPr>
          <p:spPr bwMode="auto">
            <a:xfrm>
              <a:off x="5468132" y="3805616"/>
              <a:ext cx="30539" cy="28096"/>
            </a:xfrm>
            <a:custGeom>
              <a:avLst/>
              <a:gdLst>
                <a:gd name="T0" fmla="*/ 6 w 12"/>
                <a:gd name="T1" fmla="*/ 11 h 11"/>
                <a:gd name="T2" fmla="*/ 12 w 12"/>
                <a:gd name="T3" fmla="*/ 6 h 11"/>
                <a:gd name="T4" fmla="*/ 6 w 12"/>
                <a:gd name="T5" fmla="*/ 0 h 11"/>
                <a:gd name="T6" fmla="*/ 0 w 12"/>
                <a:gd name="T7" fmla="*/ 6 h 11"/>
                <a:gd name="T8" fmla="*/ 6 w 12"/>
                <a:gd name="T9" fmla="*/ 11 h 11"/>
                <a:gd name="T10" fmla="*/ 6 w 12"/>
                <a:gd name="T11" fmla="*/ 2 h 11"/>
                <a:gd name="T12" fmla="*/ 11 w 12"/>
                <a:gd name="T13" fmla="*/ 6 h 11"/>
                <a:gd name="T14" fmla="*/ 6 w 12"/>
                <a:gd name="T15" fmla="*/ 10 h 11"/>
                <a:gd name="T16" fmla="*/ 1 w 12"/>
                <a:gd name="T17" fmla="*/ 6 h 11"/>
                <a:gd name="T18" fmla="*/ 6 w 12"/>
                <a:gd name="T1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1">
                  <a:moveTo>
                    <a:pt x="6" y="11"/>
                  </a:moveTo>
                  <a:cubicBezTo>
                    <a:pt x="9" y="11"/>
                    <a:pt x="12" y="9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1"/>
                    <a:pt x="6" y="11"/>
                  </a:cubicBezTo>
                  <a:close/>
                  <a:moveTo>
                    <a:pt x="6" y="2"/>
                  </a:moveTo>
                  <a:cubicBezTo>
                    <a:pt x="9" y="2"/>
                    <a:pt x="11" y="3"/>
                    <a:pt x="11" y="6"/>
                  </a:cubicBezTo>
                  <a:cubicBezTo>
                    <a:pt x="11" y="8"/>
                    <a:pt x="9" y="10"/>
                    <a:pt x="6" y="10"/>
                  </a:cubicBezTo>
                  <a:cubicBezTo>
                    <a:pt x="4" y="10"/>
                    <a:pt x="1" y="8"/>
                    <a:pt x="1" y="6"/>
                  </a:cubicBezTo>
                  <a:cubicBezTo>
                    <a:pt x="1" y="3"/>
                    <a:pt x="4" y="2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2" name="î$1iḓé"/>
            <p:cNvSpPr/>
            <p:nvPr/>
          </p:nvSpPr>
          <p:spPr bwMode="auto">
            <a:xfrm>
              <a:off x="5475461" y="3810502"/>
              <a:ext cx="17101" cy="1832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3" name="íṣļïdé"/>
            <p:cNvSpPr/>
            <p:nvPr/>
          </p:nvSpPr>
          <p:spPr bwMode="auto">
            <a:xfrm>
              <a:off x="5475461" y="3856920"/>
              <a:ext cx="17101" cy="1465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4" name="îSḷîḑe"/>
            <p:cNvSpPr/>
            <p:nvPr/>
          </p:nvSpPr>
          <p:spPr bwMode="auto">
            <a:xfrm>
              <a:off x="6262128" y="2824725"/>
              <a:ext cx="30539" cy="30539"/>
            </a:xfrm>
            <a:custGeom>
              <a:avLst/>
              <a:gdLst>
                <a:gd name="T0" fmla="*/ 4 w 25"/>
                <a:gd name="T1" fmla="*/ 0 h 25"/>
                <a:gd name="T2" fmla="*/ 0 w 25"/>
                <a:gd name="T3" fmla="*/ 5 h 25"/>
                <a:gd name="T4" fmla="*/ 21 w 25"/>
                <a:gd name="T5" fmla="*/ 25 h 25"/>
                <a:gd name="T6" fmla="*/ 25 w 25"/>
                <a:gd name="T7" fmla="*/ 21 h 25"/>
                <a:gd name="T8" fmla="*/ 4 w 25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5">
                  <a:moveTo>
                    <a:pt x="4" y="0"/>
                  </a:moveTo>
                  <a:lnTo>
                    <a:pt x="0" y="5"/>
                  </a:lnTo>
                  <a:lnTo>
                    <a:pt x="21" y="25"/>
                  </a:lnTo>
                  <a:lnTo>
                    <a:pt x="25" y="2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5" name="íşľidè"/>
            <p:cNvSpPr/>
            <p:nvPr/>
          </p:nvSpPr>
          <p:spPr bwMode="auto">
            <a:xfrm>
              <a:off x="6191279" y="2893131"/>
              <a:ext cx="32982" cy="32982"/>
            </a:xfrm>
            <a:custGeom>
              <a:avLst/>
              <a:gdLst>
                <a:gd name="T0" fmla="*/ 6 w 27"/>
                <a:gd name="T1" fmla="*/ 0 h 27"/>
                <a:gd name="T2" fmla="*/ 0 w 27"/>
                <a:gd name="T3" fmla="*/ 27 h 27"/>
                <a:gd name="T4" fmla="*/ 27 w 27"/>
                <a:gd name="T5" fmla="*/ 21 h 27"/>
                <a:gd name="T6" fmla="*/ 6 w 27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7">
                  <a:moveTo>
                    <a:pt x="6" y="0"/>
                  </a:moveTo>
                  <a:lnTo>
                    <a:pt x="0" y="27"/>
                  </a:lnTo>
                  <a:lnTo>
                    <a:pt x="27" y="21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6" name="ïšḷiḑê"/>
            <p:cNvSpPr/>
            <p:nvPr/>
          </p:nvSpPr>
          <p:spPr bwMode="auto">
            <a:xfrm>
              <a:off x="6201051" y="2833276"/>
              <a:ext cx="84286" cy="83064"/>
            </a:xfrm>
            <a:custGeom>
              <a:avLst/>
              <a:gdLst>
                <a:gd name="T0" fmla="*/ 0 w 33"/>
                <a:gd name="T1" fmla="*/ 23 h 33"/>
                <a:gd name="T2" fmla="*/ 10 w 33"/>
                <a:gd name="T3" fmla="*/ 33 h 33"/>
                <a:gd name="T4" fmla="*/ 33 w 33"/>
                <a:gd name="T5" fmla="*/ 9 h 33"/>
                <a:gd name="T6" fmla="*/ 23 w 33"/>
                <a:gd name="T7" fmla="*/ 0 h 33"/>
                <a:gd name="T8" fmla="*/ 0 w 33"/>
                <a:gd name="T9" fmla="*/ 23 h 33"/>
                <a:gd name="T10" fmla="*/ 8 w 33"/>
                <a:gd name="T11" fmla="*/ 17 h 33"/>
                <a:gd name="T12" fmla="*/ 20 w 33"/>
                <a:gd name="T13" fmla="*/ 5 h 33"/>
                <a:gd name="T14" fmla="*/ 21 w 33"/>
                <a:gd name="T15" fmla="*/ 5 h 33"/>
                <a:gd name="T16" fmla="*/ 21 w 33"/>
                <a:gd name="T17" fmla="*/ 7 h 33"/>
                <a:gd name="T18" fmla="*/ 9 w 33"/>
                <a:gd name="T19" fmla="*/ 19 h 33"/>
                <a:gd name="T20" fmla="*/ 8 w 33"/>
                <a:gd name="T21" fmla="*/ 19 h 33"/>
                <a:gd name="T22" fmla="*/ 8 w 33"/>
                <a:gd name="T23" fmla="*/ 17 h 33"/>
                <a:gd name="T24" fmla="*/ 28 w 33"/>
                <a:gd name="T25" fmla="*/ 12 h 33"/>
                <a:gd name="T26" fmla="*/ 16 w 33"/>
                <a:gd name="T27" fmla="*/ 25 h 33"/>
                <a:gd name="T28" fmla="*/ 14 w 33"/>
                <a:gd name="T29" fmla="*/ 25 h 33"/>
                <a:gd name="T30" fmla="*/ 14 w 33"/>
                <a:gd name="T31" fmla="*/ 23 h 33"/>
                <a:gd name="T32" fmla="*/ 26 w 33"/>
                <a:gd name="T33" fmla="*/ 11 h 33"/>
                <a:gd name="T34" fmla="*/ 28 w 33"/>
                <a:gd name="T35" fmla="*/ 11 h 33"/>
                <a:gd name="T36" fmla="*/ 28 w 33"/>
                <a:gd name="T37" fmla="*/ 12 h 33"/>
                <a:gd name="T38" fmla="*/ 27 w 33"/>
                <a:gd name="T39" fmla="*/ 6 h 33"/>
                <a:gd name="T40" fmla="*/ 27 w 33"/>
                <a:gd name="T41" fmla="*/ 8 h 33"/>
                <a:gd name="T42" fmla="*/ 9 w 33"/>
                <a:gd name="T43" fmla="*/ 26 h 33"/>
                <a:gd name="T44" fmla="*/ 7 w 33"/>
                <a:gd name="T45" fmla="*/ 26 h 33"/>
                <a:gd name="T46" fmla="*/ 7 w 33"/>
                <a:gd name="T47" fmla="*/ 23 h 33"/>
                <a:gd name="T48" fmla="*/ 24 w 33"/>
                <a:gd name="T49" fmla="*/ 6 h 33"/>
                <a:gd name="T50" fmla="*/ 27 w 33"/>
                <a:gd name="T51" fmla="*/ 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3" h="33">
                  <a:moveTo>
                    <a:pt x="0" y="23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23" y="0"/>
                    <a:pt x="23" y="0"/>
                    <a:pt x="23" y="0"/>
                  </a:cubicBezTo>
                  <a:lnTo>
                    <a:pt x="0" y="23"/>
                  </a:lnTo>
                  <a:close/>
                  <a:moveTo>
                    <a:pt x="8" y="17"/>
                  </a:move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1" y="5"/>
                    <a:pt x="21" y="5"/>
                  </a:cubicBezTo>
                  <a:cubicBezTo>
                    <a:pt x="22" y="5"/>
                    <a:pt x="22" y="6"/>
                    <a:pt x="21" y="7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8" y="19"/>
                    <a:pt x="8" y="19"/>
                  </a:cubicBezTo>
                  <a:cubicBezTo>
                    <a:pt x="7" y="18"/>
                    <a:pt x="7" y="18"/>
                    <a:pt x="8" y="17"/>
                  </a:cubicBezTo>
                  <a:close/>
                  <a:moveTo>
                    <a:pt x="28" y="12"/>
                  </a:moveTo>
                  <a:cubicBezTo>
                    <a:pt x="16" y="25"/>
                    <a:pt x="16" y="25"/>
                    <a:pt x="16" y="25"/>
                  </a:cubicBezTo>
                  <a:cubicBezTo>
                    <a:pt x="15" y="25"/>
                    <a:pt x="15" y="25"/>
                    <a:pt x="14" y="25"/>
                  </a:cubicBezTo>
                  <a:cubicBezTo>
                    <a:pt x="14" y="24"/>
                    <a:pt x="14" y="24"/>
                    <a:pt x="14" y="23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7" y="11"/>
                    <a:pt x="27" y="11"/>
                    <a:pt x="28" y="11"/>
                  </a:cubicBezTo>
                  <a:cubicBezTo>
                    <a:pt x="28" y="11"/>
                    <a:pt x="28" y="12"/>
                    <a:pt x="28" y="12"/>
                  </a:cubicBezTo>
                  <a:close/>
                  <a:moveTo>
                    <a:pt x="27" y="6"/>
                  </a:moveTo>
                  <a:cubicBezTo>
                    <a:pt x="27" y="6"/>
                    <a:pt x="28" y="8"/>
                    <a:pt x="27" y="8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8" y="26"/>
                    <a:pt x="7" y="26"/>
                  </a:cubicBezTo>
                  <a:cubicBezTo>
                    <a:pt x="6" y="25"/>
                    <a:pt x="6" y="24"/>
                    <a:pt x="7" y="23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5" y="5"/>
                    <a:pt x="26" y="5"/>
                    <a:pt x="2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7" name="ïşļïḍe"/>
            <p:cNvSpPr/>
            <p:nvPr/>
          </p:nvSpPr>
          <p:spPr bwMode="auto">
            <a:xfrm>
              <a:off x="6158298" y="2845492"/>
              <a:ext cx="101388" cy="106274"/>
            </a:xfrm>
            <a:custGeom>
              <a:avLst/>
              <a:gdLst>
                <a:gd name="T0" fmla="*/ 36 w 40"/>
                <a:gd name="T1" fmla="*/ 34 h 42"/>
                <a:gd name="T2" fmla="*/ 33 w 40"/>
                <a:gd name="T3" fmla="*/ 37 h 42"/>
                <a:gd name="T4" fmla="*/ 8 w 40"/>
                <a:gd name="T5" fmla="*/ 37 h 42"/>
                <a:gd name="T6" fmla="*/ 4 w 40"/>
                <a:gd name="T7" fmla="*/ 34 h 42"/>
                <a:gd name="T8" fmla="*/ 4 w 40"/>
                <a:gd name="T9" fmla="*/ 7 h 42"/>
                <a:gd name="T10" fmla="*/ 8 w 40"/>
                <a:gd name="T11" fmla="*/ 4 h 42"/>
                <a:gd name="T12" fmla="*/ 30 w 40"/>
                <a:gd name="T13" fmla="*/ 4 h 42"/>
                <a:gd name="T14" fmla="*/ 34 w 40"/>
                <a:gd name="T15" fmla="*/ 0 h 42"/>
                <a:gd name="T16" fmla="*/ 5 w 40"/>
                <a:gd name="T17" fmla="*/ 0 h 42"/>
                <a:gd name="T18" fmla="*/ 0 w 40"/>
                <a:gd name="T19" fmla="*/ 4 h 42"/>
                <a:gd name="T20" fmla="*/ 0 w 40"/>
                <a:gd name="T21" fmla="*/ 38 h 42"/>
                <a:gd name="T22" fmla="*/ 5 w 40"/>
                <a:gd name="T23" fmla="*/ 42 h 42"/>
                <a:gd name="T24" fmla="*/ 36 w 40"/>
                <a:gd name="T25" fmla="*/ 42 h 42"/>
                <a:gd name="T26" fmla="*/ 40 w 40"/>
                <a:gd name="T27" fmla="*/ 38 h 42"/>
                <a:gd name="T28" fmla="*/ 40 w 40"/>
                <a:gd name="T29" fmla="*/ 15 h 42"/>
                <a:gd name="T30" fmla="*/ 36 w 40"/>
                <a:gd name="T31" fmla="*/ 19 h 42"/>
                <a:gd name="T32" fmla="*/ 36 w 40"/>
                <a:gd name="T33" fmla="*/ 3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42">
                  <a:moveTo>
                    <a:pt x="36" y="34"/>
                  </a:moveTo>
                  <a:cubicBezTo>
                    <a:pt x="36" y="36"/>
                    <a:pt x="34" y="37"/>
                    <a:pt x="33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6" y="37"/>
                    <a:pt x="4" y="36"/>
                    <a:pt x="4" y="3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6" y="4"/>
                    <a:pt x="8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2" y="42"/>
                    <a:pt x="5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8" y="42"/>
                    <a:pt x="40" y="41"/>
                    <a:pt x="40" y="38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6" y="19"/>
                    <a:pt x="36" y="19"/>
                    <a:pt x="36" y="19"/>
                  </a:cubicBezTo>
                  <a:lnTo>
                    <a:pt x="36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8" name="ïS1îdé"/>
            <p:cNvSpPr/>
            <p:nvPr/>
          </p:nvSpPr>
          <p:spPr bwMode="auto">
            <a:xfrm>
              <a:off x="4413950" y="3517334"/>
              <a:ext cx="180787" cy="141698"/>
            </a:xfrm>
            <a:custGeom>
              <a:avLst/>
              <a:gdLst>
                <a:gd name="T0" fmla="*/ 71 w 71"/>
                <a:gd name="T1" fmla="*/ 39 h 56"/>
                <a:gd name="T2" fmla="*/ 61 w 71"/>
                <a:gd name="T3" fmla="*/ 2 h 56"/>
                <a:gd name="T4" fmla="*/ 58 w 71"/>
                <a:gd name="T5" fmla="*/ 0 h 56"/>
                <a:gd name="T6" fmla="*/ 55 w 71"/>
                <a:gd name="T7" fmla="*/ 3 h 56"/>
                <a:gd name="T8" fmla="*/ 3 w 71"/>
                <a:gd name="T9" fmla="*/ 28 h 56"/>
                <a:gd name="T10" fmla="*/ 0 w 71"/>
                <a:gd name="T11" fmla="*/ 30 h 56"/>
                <a:gd name="T12" fmla="*/ 4 w 71"/>
                <a:gd name="T13" fmla="*/ 47 h 56"/>
                <a:gd name="T14" fmla="*/ 8 w 71"/>
                <a:gd name="T15" fmla="*/ 46 h 56"/>
                <a:gd name="T16" fmla="*/ 6 w 71"/>
                <a:gd name="T17" fmla="*/ 40 h 56"/>
                <a:gd name="T18" fmla="*/ 8 w 71"/>
                <a:gd name="T19" fmla="*/ 39 h 56"/>
                <a:gd name="T20" fmla="*/ 10 w 71"/>
                <a:gd name="T21" fmla="*/ 46 h 56"/>
                <a:gd name="T22" fmla="*/ 22 w 71"/>
                <a:gd name="T23" fmla="*/ 45 h 56"/>
                <a:gd name="T24" fmla="*/ 22 w 71"/>
                <a:gd name="T25" fmla="*/ 47 h 56"/>
                <a:gd name="T26" fmla="*/ 35 w 71"/>
                <a:gd name="T27" fmla="*/ 54 h 56"/>
                <a:gd name="T28" fmla="*/ 42 w 71"/>
                <a:gd name="T29" fmla="*/ 43 h 56"/>
                <a:gd name="T30" fmla="*/ 65 w 71"/>
                <a:gd name="T31" fmla="*/ 41 h 56"/>
                <a:gd name="T32" fmla="*/ 57 w 71"/>
                <a:gd name="T33" fmla="*/ 13 h 56"/>
                <a:gd name="T34" fmla="*/ 58 w 71"/>
                <a:gd name="T35" fmla="*/ 13 h 56"/>
                <a:gd name="T36" fmla="*/ 66 w 71"/>
                <a:gd name="T37" fmla="*/ 42 h 56"/>
                <a:gd name="T38" fmla="*/ 69 w 71"/>
                <a:gd name="T39" fmla="*/ 42 h 56"/>
                <a:gd name="T40" fmla="*/ 71 w 71"/>
                <a:gd name="T41" fmla="*/ 39 h 56"/>
                <a:gd name="T42" fmla="*/ 33 w 71"/>
                <a:gd name="T43" fmla="*/ 50 h 56"/>
                <a:gd name="T44" fmla="*/ 26 w 71"/>
                <a:gd name="T45" fmla="*/ 46 h 56"/>
                <a:gd name="T46" fmla="*/ 26 w 71"/>
                <a:gd name="T47" fmla="*/ 44 h 56"/>
                <a:gd name="T48" fmla="*/ 37 w 71"/>
                <a:gd name="T49" fmla="*/ 43 h 56"/>
                <a:gd name="T50" fmla="*/ 33 w 71"/>
                <a:gd name="T51" fmla="*/ 50 h 56"/>
                <a:gd name="T52" fmla="*/ 51 w 71"/>
                <a:gd name="T53" fmla="*/ 13 h 56"/>
                <a:gd name="T54" fmla="*/ 11 w 71"/>
                <a:gd name="T55" fmla="*/ 33 h 56"/>
                <a:gd name="T56" fmla="*/ 8 w 71"/>
                <a:gd name="T57" fmla="*/ 32 h 56"/>
                <a:gd name="T58" fmla="*/ 9 w 71"/>
                <a:gd name="T59" fmla="*/ 29 h 56"/>
                <a:gd name="T60" fmla="*/ 49 w 71"/>
                <a:gd name="T61" fmla="*/ 9 h 56"/>
                <a:gd name="T62" fmla="*/ 52 w 71"/>
                <a:gd name="T63" fmla="*/ 10 h 56"/>
                <a:gd name="T64" fmla="*/ 51 w 71"/>
                <a:gd name="T65" fmla="*/ 1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1" h="56">
                  <a:moveTo>
                    <a:pt x="71" y="39"/>
                  </a:moveTo>
                  <a:cubicBezTo>
                    <a:pt x="61" y="2"/>
                    <a:pt x="61" y="2"/>
                    <a:pt x="61" y="2"/>
                  </a:cubicBezTo>
                  <a:cubicBezTo>
                    <a:pt x="61" y="1"/>
                    <a:pt x="59" y="0"/>
                    <a:pt x="58" y="0"/>
                  </a:cubicBezTo>
                  <a:cubicBezTo>
                    <a:pt x="56" y="1"/>
                    <a:pt x="55" y="2"/>
                    <a:pt x="55" y="3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5"/>
                    <a:pt x="22" y="46"/>
                    <a:pt x="22" y="47"/>
                  </a:cubicBezTo>
                  <a:cubicBezTo>
                    <a:pt x="24" y="52"/>
                    <a:pt x="29" y="56"/>
                    <a:pt x="35" y="54"/>
                  </a:cubicBezTo>
                  <a:cubicBezTo>
                    <a:pt x="39" y="53"/>
                    <a:pt x="43" y="48"/>
                    <a:pt x="42" y="43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7" y="42"/>
                    <a:pt x="68" y="42"/>
                    <a:pt x="69" y="42"/>
                  </a:cubicBezTo>
                  <a:cubicBezTo>
                    <a:pt x="70" y="42"/>
                    <a:pt x="71" y="40"/>
                    <a:pt x="71" y="39"/>
                  </a:cubicBezTo>
                  <a:close/>
                  <a:moveTo>
                    <a:pt x="33" y="50"/>
                  </a:moveTo>
                  <a:cubicBezTo>
                    <a:pt x="30" y="51"/>
                    <a:pt x="27" y="49"/>
                    <a:pt x="26" y="46"/>
                  </a:cubicBezTo>
                  <a:cubicBezTo>
                    <a:pt x="26" y="45"/>
                    <a:pt x="26" y="45"/>
                    <a:pt x="26" y="44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8" y="46"/>
                    <a:pt x="36" y="49"/>
                    <a:pt x="33" y="50"/>
                  </a:cubicBezTo>
                  <a:close/>
                  <a:moveTo>
                    <a:pt x="51" y="1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0" y="33"/>
                    <a:pt x="8" y="33"/>
                    <a:pt x="8" y="32"/>
                  </a:cubicBezTo>
                  <a:cubicBezTo>
                    <a:pt x="7" y="31"/>
                    <a:pt x="7" y="29"/>
                    <a:pt x="9" y="2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50" y="8"/>
                    <a:pt x="52" y="8"/>
                    <a:pt x="52" y="10"/>
                  </a:cubicBezTo>
                  <a:cubicBezTo>
                    <a:pt x="53" y="11"/>
                    <a:pt x="52" y="12"/>
                    <a:pt x="5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9" name="îšḻidé"/>
            <p:cNvSpPr/>
            <p:nvPr/>
          </p:nvSpPr>
          <p:spPr bwMode="auto">
            <a:xfrm>
              <a:off x="4622832" y="4185512"/>
              <a:ext cx="205217" cy="211325"/>
            </a:xfrm>
            <a:custGeom>
              <a:avLst/>
              <a:gdLst>
                <a:gd name="T0" fmla="*/ 81 w 81"/>
                <a:gd name="T1" fmla="*/ 46 h 83"/>
                <a:gd name="T2" fmla="*/ 74 w 81"/>
                <a:gd name="T3" fmla="*/ 38 h 83"/>
                <a:gd name="T4" fmla="*/ 74 w 81"/>
                <a:gd name="T5" fmla="*/ 33 h 83"/>
                <a:gd name="T6" fmla="*/ 41 w 81"/>
                <a:gd name="T7" fmla="*/ 0 h 83"/>
                <a:gd name="T8" fmla="*/ 7 w 81"/>
                <a:gd name="T9" fmla="*/ 33 h 83"/>
                <a:gd name="T10" fmla="*/ 8 w 81"/>
                <a:gd name="T11" fmla="*/ 37 h 83"/>
                <a:gd name="T12" fmla="*/ 0 w 81"/>
                <a:gd name="T13" fmla="*/ 45 h 83"/>
                <a:gd name="T14" fmla="*/ 8 w 81"/>
                <a:gd name="T15" fmla="*/ 54 h 83"/>
                <a:gd name="T16" fmla="*/ 10 w 81"/>
                <a:gd name="T17" fmla="*/ 54 h 83"/>
                <a:gd name="T18" fmla="*/ 10 w 81"/>
                <a:gd name="T19" fmla="*/ 57 h 83"/>
                <a:gd name="T20" fmla="*/ 13 w 81"/>
                <a:gd name="T21" fmla="*/ 60 h 83"/>
                <a:gd name="T22" fmla="*/ 19 w 81"/>
                <a:gd name="T23" fmla="*/ 60 h 83"/>
                <a:gd name="T24" fmla="*/ 22 w 81"/>
                <a:gd name="T25" fmla="*/ 57 h 83"/>
                <a:gd name="T26" fmla="*/ 22 w 81"/>
                <a:gd name="T27" fmla="*/ 35 h 83"/>
                <a:gd name="T28" fmla="*/ 19 w 81"/>
                <a:gd name="T29" fmla="*/ 31 h 83"/>
                <a:gd name="T30" fmla="*/ 13 w 81"/>
                <a:gd name="T31" fmla="*/ 31 h 83"/>
                <a:gd name="T32" fmla="*/ 11 w 81"/>
                <a:gd name="T33" fmla="*/ 32 h 83"/>
                <a:gd name="T34" fmla="*/ 41 w 81"/>
                <a:gd name="T35" fmla="*/ 7 h 83"/>
                <a:gd name="T36" fmla="*/ 70 w 81"/>
                <a:gd name="T37" fmla="*/ 33 h 83"/>
                <a:gd name="T38" fmla="*/ 68 w 81"/>
                <a:gd name="T39" fmla="*/ 31 h 83"/>
                <a:gd name="T40" fmla="*/ 62 w 81"/>
                <a:gd name="T41" fmla="*/ 31 h 83"/>
                <a:gd name="T42" fmla="*/ 58 w 81"/>
                <a:gd name="T43" fmla="*/ 35 h 83"/>
                <a:gd name="T44" fmla="*/ 58 w 81"/>
                <a:gd name="T45" fmla="*/ 57 h 83"/>
                <a:gd name="T46" fmla="*/ 62 w 81"/>
                <a:gd name="T47" fmla="*/ 60 h 83"/>
                <a:gd name="T48" fmla="*/ 68 w 81"/>
                <a:gd name="T49" fmla="*/ 60 h 83"/>
                <a:gd name="T50" fmla="*/ 69 w 81"/>
                <a:gd name="T51" fmla="*/ 60 h 83"/>
                <a:gd name="T52" fmla="*/ 53 w 81"/>
                <a:gd name="T53" fmla="*/ 75 h 83"/>
                <a:gd name="T54" fmla="*/ 46 w 81"/>
                <a:gd name="T55" fmla="*/ 70 h 83"/>
                <a:gd name="T56" fmla="*/ 39 w 81"/>
                <a:gd name="T57" fmla="*/ 76 h 83"/>
                <a:gd name="T58" fmla="*/ 46 w 81"/>
                <a:gd name="T59" fmla="*/ 83 h 83"/>
                <a:gd name="T60" fmla="*/ 53 w 81"/>
                <a:gd name="T61" fmla="*/ 79 h 83"/>
                <a:gd name="T62" fmla="*/ 74 w 81"/>
                <a:gd name="T63" fmla="*/ 54 h 83"/>
                <a:gd name="T64" fmla="*/ 81 w 81"/>
                <a:gd name="T65" fmla="*/ 46 h 83"/>
                <a:gd name="T66" fmla="*/ 71 w 81"/>
                <a:gd name="T67" fmla="*/ 54 h 83"/>
                <a:gd name="T68" fmla="*/ 71 w 81"/>
                <a:gd name="T69" fmla="*/ 54 h 83"/>
                <a:gd name="T70" fmla="*/ 71 w 81"/>
                <a:gd name="T71" fmla="*/ 55 h 83"/>
                <a:gd name="T72" fmla="*/ 71 w 81"/>
                <a:gd name="T73" fmla="*/ 5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1" h="83">
                  <a:moveTo>
                    <a:pt x="81" y="46"/>
                  </a:moveTo>
                  <a:cubicBezTo>
                    <a:pt x="81" y="42"/>
                    <a:pt x="78" y="39"/>
                    <a:pt x="74" y="38"/>
                  </a:cubicBezTo>
                  <a:cubicBezTo>
                    <a:pt x="74" y="36"/>
                    <a:pt x="74" y="35"/>
                    <a:pt x="74" y="33"/>
                  </a:cubicBezTo>
                  <a:cubicBezTo>
                    <a:pt x="74" y="15"/>
                    <a:pt x="59" y="0"/>
                    <a:pt x="41" y="0"/>
                  </a:cubicBezTo>
                  <a:cubicBezTo>
                    <a:pt x="22" y="0"/>
                    <a:pt x="7" y="15"/>
                    <a:pt x="7" y="33"/>
                  </a:cubicBezTo>
                  <a:cubicBezTo>
                    <a:pt x="7" y="34"/>
                    <a:pt x="8" y="36"/>
                    <a:pt x="8" y="37"/>
                  </a:cubicBezTo>
                  <a:cubicBezTo>
                    <a:pt x="3" y="38"/>
                    <a:pt x="0" y="41"/>
                    <a:pt x="0" y="45"/>
                  </a:cubicBezTo>
                  <a:cubicBezTo>
                    <a:pt x="0" y="50"/>
                    <a:pt x="4" y="54"/>
                    <a:pt x="8" y="54"/>
                  </a:cubicBezTo>
                  <a:cubicBezTo>
                    <a:pt x="9" y="54"/>
                    <a:pt x="9" y="54"/>
                    <a:pt x="10" y="54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9"/>
                    <a:pt x="11" y="60"/>
                    <a:pt x="13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21" y="60"/>
                    <a:pt x="22" y="59"/>
                    <a:pt x="22" y="57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3"/>
                    <a:pt x="21" y="31"/>
                    <a:pt x="19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2" y="31"/>
                    <a:pt x="12" y="31"/>
                    <a:pt x="11" y="32"/>
                  </a:cubicBezTo>
                  <a:cubicBezTo>
                    <a:pt x="14" y="18"/>
                    <a:pt x="26" y="7"/>
                    <a:pt x="41" y="7"/>
                  </a:cubicBezTo>
                  <a:cubicBezTo>
                    <a:pt x="56" y="7"/>
                    <a:pt x="68" y="18"/>
                    <a:pt x="70" y="33"/>
                  </a:cubicBezTo>
                  <a:cubicBezTo>
                    <a:pt x="70" y="32"/>
                    <a:pt x="69" y="31"/>
                    <a:pt x="68" y="3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0" y="31"/>
                    <a:pt x="58" y="33"/>
                    <a:pt x="58" y="35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58" y="59"/>
                    <a:pt x="60" y="60"/>
                    <a:pt x="62" y="60"/>
                  </a:cubicBezTo>
                  <a:cubicBezTo>
                    <a:pt x="68" y="60"/>
                    <a:pt x="68" y="60"/>
                    <a:pt x="68" y="60"/>
                  </a:cubicBezTo>
                  <a:cubicBezTo>
                    <a:pt x="68" y="60"/>
                    <a:pt x="69" y="60"/>
                    <a:pt x="69" y="60"/>
                  </a:cubicBezTo>
                  <a:cubicBezTo>
                    <a:pt x="66" y="67"/>
                    <a:pt x="60" y="73"/>
                    <a:pt x="53" y="75"/>
                  </a:cubicBezTo>
                  <a:cubicBezTo>
                    <a:pt x="52" y="72"/>
                    <a:pt x="49" y="70"/>
                    <a:pt x="46" y="70"/>
                  </a:cubicBezTo>
                  <a:cubicBezTo>
                    <a:pt x="42" y="70"/>
                    <a:pt x="39" y="73"/>
                    <a:pt x="39" y="76"/>
                  </a:cubicBezTo>
                  <a:cubicBezTo>
                    <a:pt x="39" y="80"/>
                    <a:pt x="42" y="83"/>
                    <a:pt x="46" y="83"/>
                  </a:cubicBezTo>
                  <a:cubicBezTo>
                    <a:pt x="49" y="83"/>
                    <a:pt x="52" y="81"/>
                    <a:pt x="53" y="79"/>
                  </a:cubicBezTo>
                  <a:cubicBezTo>
                    <a:pt x="63" y="77"/>
                    <a:pt x="72" y="67"/>
                    <a:pt x="74" y="54"/>
                  </a:cubicBezTo>
                  <a:cubicBezTo>
                    <a:pt x="78" y="53"/>
                    <a:pt x="81" y="50"/>
                    <a:pt x="81" y="46"/>
                  </a:cubicBezTo>
                  <a:close/>
                  <a:moveTo>
                    <a:pt x="71" y="54"/>
                  </a:moveTo>
                  <a:cubicBezTo>
                    <a:pt x="71" y="54"/>
                    <a:pt x="71" y="54"/>
                    <a:pt x="71" y="54"/>
                  </a:cubicBezTo>
                  <a:cubicBezTo>
                    <a:pt x="71" y="54"/>
                    <a:pt x="71" y="54"/>
                    <a:pt x="71" y="55"/>
                  </a:cubicBezTo>
                  <a:lnTo>
                    <a:pt x="7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0" name="ïS1íḑe"/>
            <p:cNvSpPr/>
            <p:nvPr/>
          </p:nvSpPr>
          <p:spPr bwMode="auto">
            <a:xfrm>
              <a:off x="5135875" y="4406610"/>
              <a:ext cx="14658" cy="25653"/>
            </a:xfrm>
            <a:custGeom>
              <a:avLst/>
              <a:gdLst>
                <a:gd name="T0" fmla="*/ 4 w 6"/>
                <a:gd name="T1" fmla="*/ 0 h 10"/>
                <a:gd name="T2" fmla="*/ 0 w 6"/>
                <a:gd name="T3" fmla="*/ 0 h 10"/>
                <a:gd name="T4" fmla="*/ 0 w 6"/>
                <a:gd name="T5" fmla="*/ 10 h 10"/>
                <a:gd name="T6" fmla="*/ 4 w 6"/>
                <a:gd name="T7" fmla="*/ 10 h 10"/>
                <a:gd name="T8" fmla="*/ 6 w 6"/>
                <a:gd name="T9" fmla="*/ 8 h 10"/>
                <a:gd name="T10" fmla="*/ 6 w 6"/>
                <a:gd name="T11" fmla="*/ 2 h 10"/>
                <a:gd name="T12" fmla="*/ 4 w 6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0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6" y="9"/>
                    <a:pt x="6" y="8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1" name="íṥ1îḋê"/>
            <p:cNvSpPr/>
            <p:nvPr/>
          </p:nvSpPr>
          <p:spPr bwMode="auto">
            <a:xfrm>
              <a:off x="5135875" y="4376071"/>
              <a:ext cx="14658" cy="23209"/>
            </a:xfrm>
            <a:custGeom>
              <a:avLst/>
              <a:gdLst>
                <a:gd name="T0" fmla="*/ 4 w 6"/>
                <a:gd name="T1" fmla="*/ 0 h 9"/>
                <a:gd name="T2" fmla="*/ 0 w 6"/>
                <a:gd name="T3" fmla="*/ 0 h 9"/>
                <a:gd name="T4" fmla="*/ 0 w 6"/>
                <a:gd name="T5" fmla="*/ 9 h 9"/>
                <a:gd name="T6" fmla="*/ 4 w 6"/>
                <a:gd name="T7" fmla="*/ 9 h 9"/>
                <a:gd name="T8" fmla="*/ 6 w 6"/>
                <a:gd name="T9" fmla="*/ 7 h 9"/>
                <a:gd name="T10" fmla="*/ 6 w 6"/>
                <a:gd name="T11" fmla="*/ 2 h 9"/>
                <a:gd name="T12" fmla="*/ 4 w 6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9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9"/>
                    <a:pt x="6" y="8"/>
                    <a:pt x="6" y="7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2" name="ïs1îďe"/>
            <p:cNvSpPr/>
            <p:nvPr/>
          </p:nvSpPr>
          <p:spPr bwMode="auto">
            <a:xfrm>
              <a:off x="5135875" y="4343090"/>
              <a:ext cx="14658" cy="25653"/>
            </a:xfrm>
            <a:custGeom>
              <a:avLst/>
              <a:gdLst>
                <a:gd name="T0" fmla="*/ 4 w 6"/>
                <a:gd name="T1" fmla="*/ 0 h 10"/>
                <a:gd name="T2" fmla="*/ 0 w 6"/>
                <a:gd name="T3" fmla="*/ 0 h 10"/>
                <a:gd name="T4" fmla="*/ 0 w 6"/>
                <a:gd name="T5" fmla="*/ 10 h 10"/>
                <a:gd name="T6" fmla="*/ 4 w 6"/>
                <a:gd name="T7" fmla="*/ 10 h 10"/>
                <a:gd name="T8" fmla="*/ 6 w 6"/>
                <a:gd name="T9" fmla="*/ 8 h 10"/>
                <a:gd name="T10" fmla="*/ 6 w 6"/>
                <a:gd name="T11" fmla="*/ 2 h 10"/>
                <a:gd name="T12" fmla="*/ 4 w 6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0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6" y="9"/>
                    <a:pt x="6" y="8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3" name="ïšļíḓè"/>
            <p:cNvSpPr/>
            <p:nvPr/>
          </p:nvSpPr>
          <p:spPr bwMode="auto">
            <a:xfrm>
              <a:off x="5023494" y="4330875"/>
              <a:ext cx="119710" cy="139255"/>
            </a:xfrm>
            <a:custGeom>
              <a:avLst/>
              <a:gdLst>
                <a:gd name="T0" fmla="*/ 44 w 47"/>
                <a:gd name="T1" fmla="*/ 43 h 55"/>
                <a:gd name="T2" fmla="*/ 44 w 47"/>
                <a:gd name="T3" fmla="*/ 50 h 55"/>
                <a:gd name="T4" fmla="*/ 42 w 47"/>
                <a:gd name="T5" fmla="*/ 51 h 55"/>
                <a:gd name="T6" fmla="*/ 5 w 47"/>
                <a:gd name="T7" fmla="*/ 51 h 55"/>
                <a:gd name="T8" fmla="*/ 3 w 47"/>
                <a:gd name="T9" fmla="*/ 50 h 55"/>
                <a:gd name="T10" fmla="*/ 3 w 47"/>
                <a:gd name="T11" fmla="*/ 49 h 55"/>
                <a:gd name="T12" fmla="*/ 38 w 47"/>
                <a:gd name="T13" fmla="*/ 49 h 55"/>
                <a:gd name="T14" fmla="*/ 41 w 47"/>
                <a:gd name="T15" fmla="*/ 46 h 55"/>
                <a:gd name="T16" fmla="*/ 41 w 47"/>
                <a:gd name="T17" fmla="*/ 3 h 55"/>
                <a:gd name="T18" fmla="*/ 38 w 47"/>
                <a:gd name="T19" fmla="*/ 0 h 55"/>
                <a:gd name="T20" fmla="*/ 3 w 47"/>
                <a:gd name="T21" fmla="*/ 0 h 55"/>
                <a:gd name="T22" fmla="*/ 0 w 47"/>
                <a:gd name="T23" fmla="*/ 3 h 55"/>
                <a:gd name="T24" fmla="*/ 0 w 47"/>
                <a:gd name="T25" fmla="*/ 46 h 55"/>
                <a:gd name="T26" fmla="*/ 0 w 47"/>
                <a:gd name="T27" fmla="*/ 46 h 55"/>
                <a:gd name="T28" fmla="*/ 0 w 47"/>
                <a:gd name="T29" fmla="*/ 50 h 55"/>
                <a:gd name="T30" fmla="*/ 5 w 47"/>
                <a:gd name="T31" fmla="*/ 55 h 55"/>
                <a:gd name="T32" fmla="*/ 42 w 47"/>
                <a:gd name="T33" fmla="*/ 55 h 55"/>
                <a:gd name="T34" fmla="*/ 47 w 47"/>
                <a:gd name="T35" fmla="*/ 50 h 55"/>
                <a:gd name="T36" fmla="*/ 47 w 47"/>
                <a:gd name="T37" fmla="*/ 43 h 55"/>
                <a:gd name="T38" fmla="*/ 44 w 47"/>
                <a:gd name="T39" fmla="*/ 43 h 55"/>
                <a:gd name="T40" fmla="*/ 16 w 47"/>
                <a:gd name="T41" fmla="*/ 15 h 55"/>
                <a:gd name="T42" fmla="*/ 21 w 47"/>
                <a:gd name="T43" fmla="*/ 10 h 55"/>
                <a:gd name="T44" fmla="*/ 27 w 47"/>
                <a:gd name="T45" fmla="*/ 15 h 55"/>
                <a:gd name="T46" fmla="*/ 28 w 47"/>
                <a:gd name="T47" fmla="*/ 17 h 55"/>
                <a:gd name="T48" fmla="*/ 26 w 47"/>
                <a:gd name="T49" fmla="*/ 19 h 55"/>
                <a:gd name="T50" fmla="*/ 26 w 47"/>
                <a:gd name="T51" fmla="*/ 19 h 55"/>
                <a:gd name="T52" fmla="*/ 21 w 47"/>
                <a:gd name="T53" fmla="*/ 24 h 55"/>
                <a:gd name="T54" fmla="*/ 16 w 47"/>
                <a:gd name="T55" fmla="*/ 19 h 55"/>
                <a:gd name="T56" fmla="*/ 16 w 47"/>
                <a:gd name="T57" fmla="*/ 19 h 55"/>
                <a:gd name="T58" fmla="*/ 14 w 47"/>
                <a:gd name="T59" fmla="*/ 17 h 55"/>
                <a:gd name="T60" fmla="*/ 16 w 47"/>
                <a:gd name="T61" fmla="*/ 15 h 55"/>
                <a:gd name="T62" fmla="*/ 10 w 47"/>
                <a:gd name="T63" fmla="*/ 30 h 55"/>
                <a:gd name="T64" fmla="*/ 15 w 47"/>
                <a:gd name="T65" fmla="*/ 24 h 55"/>
                <a:gd name="T66" fmla="*/ 18 w 47"/>
                <a:gd name="T67" fmla="*/ 24 h 55"/>
                <a:gd name="T68" fmla="*/ 19 w 47"/>
                <a:gd name="T69" fmla="*/ 30 h 55"/>
                <a:gd name="T70" fmla="*/ 21 w 47"/>
                <a:gd name="T71" fmla="*/ 27 h 55"/>
                <a:gd name="T72" fmla="*/ 19 w 47"/>
                <a:gd name="T73" fmla="*/ 25 h 55"/>
                <a:gd name="T74" fmla="*/ 19 w 47"/>
                <a:gd name="T75" fmla="*/ 25 h 55"/>
                <a:gd name="T76" fmla="*/ 21 w 47"/>
                <a:gd name="T77" fmla="*/ 25 h 55"/>
                <a:gd name="T78" fmla="*/ 23 w 47"/>
                <a:gd name="T79" fmla="*/ 25 h 55"/>
                <a:gd name="T80" fmla="*/ 23 w 47"/>
                <a:gd name="T81" fmla="*/ 25 h 55"/>
                <a:gd name="T82" fmla="*/ 21 w 47"/>
                <a:gd name="T83" fmla="*/ 27 h 55"/>
                <a:gd name="T84" fmla="*/ 23 w 47"/>
                <a:gd name="T85" fmla="*/ 30 h 55"/>
                <a:gd name="T86" fmla="*/ 24 w 47"/>
                <a:gd name="T87" fmla="*/ 24 h 55"/>
                <a:gd name="T88" fmla="*/ 27 w 47"/>
                <a:gd name="T89" fmla="*/ 24 h 55"/>
                <a:gd name="T90" fmla="*/ 32 w 47"/>
                <a:gd name="T91" fmla="*/ 30 h 55"/>
                <a:gd name="T92" fmla="*/ 32 w 47"/>
                <a:gd name="T93" fmla="*/ 36 h 55"/>
                <a:gd name="T94" fmla="*/ 10 w 47"/>
                <a:gd name="T95" fmla="*/ 36 h 55"/>
                <a:gd name="T96" fmla="*/ 10 w 47"/>
                <a:gd name="T97" fmla="*/ 3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7" h="55">
                  <a:moveTo>
                    <a:pt x="44" y="43"/>
                  </a:moveTo>
                  <a:cubicBezTo>
                    <a:pt x="44" y="50"/>
                    <a:pt x="44" y="50"/>
                    <a:pt x="44" y="50"/>
                  </a:cubicBezTo>
                  <a:cubicBezTo>
                    <a:pt x="44" y="51"/>
                    <a:pt x="43" y="51"/>
                    <a:pt x="42" y="51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4" y="51"/>
                    <a:pt x="3" y="51"/>
                    <a:pt x="3" y="50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40" y="49"/>
                    <a:pt x="41" y="48"/>
                    <a:pt x="41" y="46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1"/>
                    <a:pt x="40" y="0"/>
                    <a:pt x="3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3"/>
                    <a:pt x="2" y="55"/>
                    <a:pt x="5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5" y="55"/>
                    <a:pt x="47" y="53"/>
                    <a:pt x="47" y="50"/>
                  </a:cubicBezTo>
                  <a:cubicBezTo>
                    <a:pt x="47" y="43"/>
                    <a:pt x="47" y="43"/>
                    <a:pt x="47" y="43"/>
                  </a:cubicBezTo>
                  <a:lnTo>
                    <a:pt x="44" y="43"/>
                  </a:lnTo>
                  <a:close/>
                  <a:moveTo>
                    <a:pt x="16" y="15"/>
                  </a:moveTo>
                  <a:cubicBezTo>
                    <a:pt x="16" y="12"/>
                    <a:pt x="18" y="10"/>
                    <a:pt x="21" y="10"/>
                  </a:cubicBezTo>
                  <a:cubicBezTo>
                    <a:pt x="24" y="10"/>
                    <a:pt x="26" y="12"/>
                    <a:pt x="27" y="15"/>
                  </a:cubicBezTo>
                  <a:cubicBezTo>
                    <a:pt x="27" y="15"/>
                    <a:pt x="28" y="16"/>
                    <a:pt x="28" y="17"/>
                  </a:cubicBezTo>
                  <a:cubicBezTo>
                    <a:pt x="28" y="18"/>
                    <a:pt x="27" y="19"/>
                    <a:pt x="26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5" y="22"/>
                    <a:pt x="23" y="24"/>
                    <a:pt x="21" y="24"/>
                  </a:cubicBezTo>
                  <a:cubicBezTo>
                    <a:pt x="19" y="24"/>
                    <a:pt x="17" y="22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5" y="19"/>
                    <a:pt x="14" y="18"/>
                    <a:pt x="14" y="17"/>
                  </a:cubicBezTo>
                  <a:cubicBezTo>
                    <a:pt x="14" y="16"/>
                    <a:pt x="15" y="15"/>
                    <a:pt x="16" y="15"/>
                  </a:cubicBezTo>
                  <a:close/>
                  <a:moveTo>
                    <a:pt x="10" y="30"/>
                  </a:moveTo>
                  <a:cubicBezTo>
                    <a:pt x="10" y="27"/>
                    <a:pt x="12" y="24"/>
                    <a:pt x="15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0" y="25"/>
                    <a:pt x="20" y="25"/>
                    <a:pt x="21" y="25"/>
                  </a:cubicBezTo>
                  <a:cubicBezTo>
                    <a:pt x="22" y="25"/>
                    <a:pt x="22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30" y="24"/>
                    <a:pt x="32" y="27"/>
                    <a:pt x="32" y="30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10" y="36"/>
                    <a:pt x="10" y="36"/>
                    <a:pt x="10" y="36"/>
                  </a:cubicBezTo>
                  <a:lnTo>
                    <a:pt x="1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4" name="iṥḷïḑe"/>
            <p:cNvSpPr/>
            <p:nvPr/>
          </p:nvSpPr>
          <p:spPr bwMode="auto">
            <a:xfrm>
              <a:off x="4026724" y="3053152"/>
              <a:ext cx="32982" cy="35425"/>
            </a:xfrm>
            <a:custGeom>
              <a:avLst/>
              <a:gdLst>
                <a:gd name="T0" fmla="*/ 6 w 13"/>
                <a:gd name="T1" fmla="*/ 0 h 14"/>
                <a:gd name="T2" fmla="*/ 0 w 13"/>
                <a:gd name="T3" fmla="*/ 7 h 14"/>
                <a:gd name="T4" fmla="*/ 6 w 13"/>
                <a:gd name="T5" fmla="*/ 14 h 14"/>
                <a:gd name="T6" fmla="*/ 13 w 13"/>
                <a:gd name="T7" fmla="*/ 7 h 14"/>
                <a:gd name="T8" fmla="*/ 6 w 13"/>
                <a:gd name="T9" fmla="*/ 0 h 14"/>
                <a:gd name="T10" fmla="*/ 6 w 13"/>
                <a:gd name="T11" fmla="*/ 12 h 14"/>
                <a:gd name="T12" fmla="*/ 1 w 13"/>
                <a:gd name="T13" fmla="*/ 7 h 14"/>
                <a:gd name="T14" fmla="*/ 6 w 13"/>
                <a:gd name="T15" fmla="*/ 2 h 14"/>
                <a:gd name="T16" fmla="*/ 11 w 13"/>
                <a:gd name="T17" fmla="*/ 7 h 14"/>
                <a:gd name="T18" fmla="*/ 6 w 13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14">
                  <a:moveTo>
                    <a:pt x="6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6" y="14"/>
                  </a:cubicBezTo>
                  <a:cubicBezTo>
                    <a:pt x="10" y="14"/>
                    <a:pt x="13" y="11"/>
                    <a:pt x="13" y="7"/>
                  </a:cubicBezTo>
                  <a:cubicBezTo>
                    <a:pt x="13" y="3"/>
                    <a:pt x="10" y="0"/>
                    <a:pt x="6" y="0"/>
                  </a:cubicBezTo>
                  <a:close/>
                  <a:moveTo>
                    <a:pt x="6" y="12"/>
                  </a:moveTo>
                  <a:cubicBezTo>
                    <a:pt x="4" y="12"/>
                    <a:pt x="1" y="10"/>
                    <a:pt x="1" y="7"/>
                  </a:cubicBezTo>
                  <a:cubicBezTo>
                    <a:pt x="1" y="4"/>
                    <a:pt x="4" y="2"/>
                    <a:pt x="6" y="2"/>
                  </a:cubicBezTo>
                  <a:cubicBezTo>
                    <a:pt x="9" y="2"/>
                    <a:pt x="11" y="4"/>
                    <a:pt x="11" y="7"/>
                  </a:cubicBezTo>
                  <a:cubicBezTo>
                    <a:pt x="11" y="10"/>
                    <a:pt x="9" y="12"/>
                    <a:pt x="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5" name="îṧḻïḋé"/>
            <p:cNvSpPr/>
            <p:nvPr/>
          </p:nvSpPr>
          <p:spPr bwMode="auto">
            <a:xfrm>
              <a:off x="3985192" y="3015284"/>
              <a:ext cx="112381" cy="111160"/>
            </a:xfrm>
            <a:custGeom>
              <a:avLst/>
              <a:gdLst>
                <a:gd name="T0" fmla="*/ 44 w 44"/>
                <a:gd name="T1" fmla="*/ 21 h 44"/>
                <a:gd name="T2" fmla="*/ 38 w 44"/>
                <a:gd name="T3" fmla="*/ 21 h 44"/>
                <a:gd name="T4" fmla="*/ 24 w 44"/>
                <a:gd name="T5" fmla="*/ 6 h 44"/>
                <a:gd name="T6" fmla="*/ 24 w 44"/>
                <a:gd name="T7" fmla="*/ 0 h 44"/>
                <a:gd name="T8" fmla="*/ 21 w 44"/>
                <a:gd name="T9" fmla="*/ 0 h 44"/>
                <a:gd name="T10" fmla="*/ 21 w 44"/>
                <a:gd name="T11" fmla="*/ 6 h 44"/>
                <a:gd name="T12" fmla="*/ 6 w 44"/>
                <a:gd name="T13" fmla="*/ 21 h 44"/>
                <a:gd name="T14" fmla="*/ 0 w 44"/>
                <a:gd name="T15" fmla="*/ 21 h 44"/>
                <a:gd name="T16" fmla="*/ 0 w 44"/>
                <a:gd name="T17" fmla="*/ 23 h 44"/>
                <a:gd name="T18" fmla="*/ 6 w 44"/>
                <a:gd name="T19" fmla="*/ 23 h 44"/>
                <a:gd name="T20" fmla="*/ 21 w 44"/>
                <a:gd name="T21" fmla="*/ 38 h 44"/>
                <a:gd name="T22" fmla="*/ 21 w 44"/>
                <a:gd name="T23" fmla="*/ 44 h 44"/>
                <a:gd name="T24" fmla="*/ 24 w 44"/>
                <a:gd name="T25" fmla="*/ 44 h 44"/>
                <a:gd name="T26" fmla="*/ 24 w 44"/>
                <a:gd name="T27" fmla="*/ 38 h 44"/>
                <a:gd name="T28" fmla="*/ 38 w 44"/>
                <a:gd name="T29" fmla="*/ 23 h 44"/>
                <a:gd name="T30" fmla="*/ 44 w 44"/>
                <a:gd name="T31" fmla="*/ 23 h 44"/>
                <a:gd name="T32" fmla="*/ 44 w 44"/>
                <a:gd name="T33" fmla="*/ 21 h 44"/>
                <a:gd name="T34" fmla="*/ 24 w 44"/>
                <a:gd name="T35" fmla="*/ 35 h 44"/>
                <a:gd name="T36" fmla="*/ 24 w 44"/>
                <a:gd name="T37" fmla="*/ 32 h 44"/>
                <a:gd name="T38" fmla="*/ 22 w 44"/>
                <a:gd name="T39" fmla="*/ 31 h 44"/>
                <a:gd name="T40" fmla="*/ 22 w 44"/>
                <a:gd name="T41" fmla="*/ 31 h 44"/>
                <a:gd name="T42" fmla="*/ 21 w 44"/>
                <a:gd name="T43" fmla="*/ 32 h 44"/>
                <a:gd name="T44" fmla="*/ 21 w 44"/>
                <a:gd name="T45" fmla="*/ 35 h 44"/>
                <a:gd name="T46" fmla="*/ 10 w 44"/>
                <a:gd name="T47" fmla="*/ 23 h 44"/>
                <a:gd name="T48" fmla="*/ 12 w 44"/>
                <a:gd name="T49" fmla="*/ 23 h 44"/>
                <a:gd name="T50" fmla="*/ 13 w 44"/>
                <a:gd name="T51" fmla="*/ 22 h 44"/>
                <a:gd name="T52" fmla="*/ 13 w 44"/>
                <a:gd name="T53" fmla="*/ 22 h 44"/>
                <a:gd name="T54" fmla="*/ 12 w 44"/>
                <a:gd name="T55" fmla="*/ 21 h 44"/>
                <a:gd name="T56" fmla="*/ 10 w 44"/>
                <a:gd name="T57" fmla="*/ 21 h 44"/>
                <a:gd name="T58" fmla="*/ 21 w 44"/>
                <a:gd name="T59" fmla="*/ 10 h 44"/>
                <a:gd name="T60" fmla="*/ 21 w 44"/>
                <a:gd name="T61" fmla="*/ 12 h 44"/>
                <a:gd name="T62" fmla="*/ 22 w 44"/>
                <a:gd name="T63" fmla="*/ 13 h 44"/>
                <a:gd name="T64" fmla="*/ 22 w 44"/>
                <a:gd name="T65" fmla="*/ 13 h 44"/>
                <a:gd name="T66" fmla="*/ 24 w 44"/>
                <a:gd name="T67" fmla="*/ 12 h 44"/>
                <a:gd name="T68" fmla="*/ 24 w 44"/>
                <a:gd name="T69" fmla="*/ 10 h 44"/>
                <a:gd name="T70" fmla="*/ 35 w 44"/>
                <a:gd name="T71" fmla="*/ 21 h 44"/>
                <a:gd name="T72" fmla="*/ 32 w 44"/>
                <a:gd name="T73" fmla="*/ 21 h 44"/>
                <a:gd name="T74" fmla="*/ 31 w 44"/>
                <a:gd name="T75" fmla="*/ 22 h 44"/>
                <a:gd name="T76" fmla="*/ 31 w 44"/>
                <a:gd name="T77" fmla="*/ 22 h 44"/>
                <a:gd name="T78" fmla="*/ 32 w 44"/>
                <a:gd name="T79" fmla="*/ 23 h 44"/>
                <a:gd name="T80" fmla="*/ 35 w 44"/>
                <a:gd name="T81" fmla="*/ 23 h 44"/>
                <a:gd name="T82" fmla="*/ 24 w 44"/>
                <a:gd name="T83" fmla="*/ 3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" h="44">
                  <a:moveTo>
                    <a:pt x="44" y="21"/>
                  </a:moveTo>
                  <a:cubicBezTo>
                    <a:pt x="38" y="21"/>
                    <a:pt x="38" y="21"/>
                    <a:pt x="38" y="21"/>
                  </a:cubicBezTo>
                  <a:cubicBezTo>
                    <a:pt x="38" y="13"/>
                    <a:pt x="31" y="7"/>
                    <a:pt x="24" y="6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13" y="7"/>
                    <a:pt x="7" y="13"/>
                    <a:pt x="6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31"/>
                    <a:pt x="13" y="37"/>
                    <a:pt x="21" y="38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31" y="37"/>
                    <a:pt x="38" y="31"/>
                    <a:pt x="38" y="23"/>
                  </a:cubicBezTo>
                  <a:cubicBezTo>
                    <a:pt x="44" y="23"/>
                    <a:pt x="44" y="23"/>
                    <a:pt x="44" y="23"/>
                  </a:cubicBezTo>
                  <a:lnTo>
                    <a:pt x="44" y="21"/>
                  </a:lnTo>
                  <a:close/>
                  <a:moveTo>
                    <a:pt x="24" y="35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31"/>
                    <a:pt x="23" y="31"/>
                    <a:pt x="22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1" y="31"/>
                    <a:pt x="21" y="31"/>
                    <a:pt x="21" y="32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15" y="34"/>
                    <a:pt x="10" y="29"/>
                    <a:pt x="10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1"/>
                    <a:pt x="13" y="21"/>
                    <a:pt x="12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15"/>
                    <a:pt x="15" y="10"/>
                    <a:pt x="21" y="10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3"/>
                    <a:pt x="21" y="13"/>
                    <a:pt x="22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3" y="13"/>
                    <a:pt x="24" y="13"/>
                    <a:pt x="24" y="12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9" y="10"/>
                    <a:pt x="34" y="15"/>
                    <a:pt x="35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1" y="21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3"/>
                    <a:pt x="32" y="23"/>
                    <a:pt x="32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4" y="29"/>
                    <a:pt x="29" y="34"/>
                    <a:pt x="24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6" name="îṩlîḑê"/>
            <p:cNvSpPr/>
            <p:nvPr/>
          </p:nvSpPr>
          <p:spPr bwMode="auto">
            <a:xfrm>
              <a:off x="4602066" y="2850378"/>
              <a:ext cx="32982" cy="35425"/>
            </a:xfrm>
            <a:custGeom>
              <a:avLst/>
              <a:gdLst>
                <a:gd name="T0" fmla="*/ 6 w 13"/>
                <a:gd name="T1" fmla="*/ 0 h 14"/>
                <a:gd name="T2" fmla="*/ 0 w 13"/>
                <a:gd name="T3" fmla="*/ 7 h 14"/>
                <a:gd name="T4" fmla="*/ 6 w 13"/>
                <a:gd name="T5" fmla="*/ 14 h 14"/>
                <a:gd name="T6" fmla="*/ 13 w 13"/>
                <a:gd name="T7" fmla="*/ 7 h 14"/>
                <a:gd name="T8" fmla="*/ 6 w 13"/>
                <a:gd name="T9" fmla="*/ 0 h 14"/>
                <a:gd name="T10" fmla="*/ 6 w 13"/>
                <a:gd name="T11" fmla="*/ 12 h 14"/>
                <a:gd name="T12" fmla="*/ 2 w 13"/>
                <a:gd name="T13" fmla="*/ 7 h 14"/>
                <a:gd name="T14" fmla="*/ 6 w 13"/>
                <a:gd name="T15" fmla="*/ 2 h 14"/>
                <a:gd name="T16" fmla="*/ 11 w 13"/>
                <a:gd name="T17" fmla="*/ 7 h 14"/>
                <a:gd name="T18" fmla="*/ 6 w 13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14">
                  <a:moveTo>
                    <a:pt x="6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6" y="14"/>
                  </a:cubicBezTo>
                  <a:cubicBezTo>
                    <a:pt x="10" y="14"/>
                    <a:pt x="13" y="11"/>
                    <a:pt x="13" y="7"/>
                  </a:cubicBezTo>
                  <a:cubicBezTo>
                    <a:pt x="13" y="3"/>
                    <a:pt x="10" y="0"/>
                    <a:pt x="6" y="0"/>
                  </a:cubicBezTo>
                  <a:close/>
                  <a:moveTo>
                    <a:pt x="6" y="12"/>
                  </a:moveTo>
                  <a:cubicBezTo>
                    <a:pt x="4" y="12"/>
                    <a:pt x="2" y="10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ubicBezTo>
                    <a:pt x="9" y="2"/>
                    <a:pt x="11" y="4"/>
                    <a:pt x="11" y="7"/>
                  </a:cubicBezTo>
                  <a:cubicBezTo>
                    <a:pt x="11" y="10"/>
                    <a:pt x="9" y="12"/>
                    <a:pt x="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7" name="i$ḷiḓe"/>
            <p:cNvSpPr/>
            <p:nvPr/>
          </p:nvSpPr>
          <p:spPr bwMode="auto">
            <a:xfrm>
              <a:off x="4561755" y="2812510"/>
              <a:ext cx="111160" cy="111160"/>
            </a:xfrm>
            <a:custGeom>
              <a:avLst/>
              <a:gdLst>
                <a:gd name="T0" fmla="*/ 44 w 44"/>
                <a:gd name="T1" fmla="*/ 21 h 44"/>
                <a:gd name="T2" fmla="*/ 38 w 44"/>
                <a:gd name="T3" fmla="*/ 21 h 44"/>
                <a:gd name="T4" fmla="*/ 24 w 44"/>
                <a:gd name="T5" fmla="*/ 6 h 44"/>
                <a:gd name="T6" fmla="*/ 24 w 44"/>
                <a:gd name="T7" fmla="*/ 0 h 44"/>
                <a:gd name="T8" fmla="*/ 21 w 44"/>
                <a:gd name="T9" fmla="*/ 0 h 44"/>
                <a:gd name="T10" fmla="*/ 21 w 44"/>
                <a:gd name="T11" fmla="*/ 6 h 44"/>
                <a:gd name="T12" fmla="*/ 6 w 44"/>
                <a:gd name="T13" fmla="*/ 21 h 44"/>
                <a:gd name="T14" fmla="*/ 0 w 44"/>
                <a:gd name="T15" fmla="*/ 21 h 44"/>
                <a:gd name="T16" fmla="*/ 0 w 44"/>
                <a:gd name="T17" fmla="*/ 23 h 44"/>
                <a:gd name="T18" fmla="*/ 6 w 44"/>
                <a:gd name="T19" fmla="*/ 23 h 44"/>
                <a:gd name="T20" fmla="*/ 21 w 44"/>
                <a:gd name="T21" fmla="*/ 38 h 44"/>
                <a:gd name="T22" fmla="*/ 21 w 44"/>
                <a:gd name="T23" fmla="*/ 44 h 44"/>
                <a:gd name="T24" fmla="*/ 24 w 44"/>
                <a:gd name="T25" fmla="*/ 44 h 44"/>
                <a:gd name="T26" fmla="*/ 24 w 44"/>
                <a:gd name="T27" fmla="*/ 38 h 44"/>
                <a:gd name="T28" fmla="*/ 38 w 44"/>
                <a:gd name="T29" fmla="*/ 23 h 44"/>
                <a:gd name="T30" fmla="*/ 44 w 44"/>
                <a:gd name="T31" fmla="*/ 23 h 44"/>
                <a:gd name="T32" fmla="*/ 44 w 44"/>
                <a:gd name="T33" fmla="*/ 21 h 44"/>
                <a:gd name="T34" fmla="*/ 24 w 44"/>
                <a:gd name="T35" fmla="*/ 34 h 44"/>
                <a:gd name="T36" fmla="*/ 24 w 44"/>
                <a:gd name="T37" fmla="*/ 32 h 44"/>
                <a:gd name="T38" fmla="*/ 22 w 44"/>
                <a:gd name="T39" fmla="*/ 31 h 44"/>
                <a:gd name="T40" fmla="*/ 22 w 44"/>
                <a:gd name="T41" fmla="*/ 31 h 44"/>
                <a:gd name="T42" fmla="*/ 21 w 44"/>
                <a:gd name="T43" fmla="*/ 32 h 44"/>
                <a:gd name="T44" fmla="*/ 21 w 44"/>
                <a:gd name="T45" fmla="*/ 34 h 44"/>
                <a:gd name="T46" fmla="*/ 10 w 44"/>
                <a:gd name="T47" fmla="*/ 23 h 44"/>
                <a:gd name="T48" fmla="*/ 12 w 44"/>
                <a:gd name="T49" fmla="*/ 23 h 44"/>
                <a:gd name="T50" fmla="*/ 14 w 44"/>
                <a:gd name="T51" fmla="*/ 22 h 44"/>
                <a:gd name="T52" fmla="*/ 14 w 44"/>
                <a:gd name="T53" fmla="*/ 22 h 44"/>
                <a:gd name="T54" fmla="*/ 12 w 44"/>
                <a:gd name="T55" fmla="*/ 21 h 44"/>
                <a:gd name="T56" fmla="*/ 10 w 44"/>
                <a:gd name="T57" fmla="*/ 21 h 44"/>
                <a:gd name="T58" fmla="*/ 21 w 44"/>
                <a:gd name="T59" fmla="*/ 10 h 44"/>
                <a:gd name="T60" fmla="*/ 21 w 44"/>
                <a:gd name="T61" fmla="*/ 12 h 44"/>
                <a:gd name="T62" fmla="*/ 22 w 44"/>
                <a:gd name="T63" fmla="*/ 13 h 44"/>
                <a:gd name="T64" fmla="*/ 22 w 44"/>
                <a:gd name="T65" fmla="*/ 13 h 44"/>
                <a:gd name="T66" fmla="*/ 24 w 44"/>
                <a:gd name="T67" fmla="*/ 12 h 44"/>
                <a:gd name="T68" fmla="*/ 24 w 44"/>
                <a:gd name="T69" fmla="*/ 10 h 44"/>
                <a:gd name="T70" fmla="*/ 35 w 44"/>
                <a:gd name="T71" fmla="*/ 21 h 44"/>
                <a:gd name="T72" fmla="*/ 32 w 44"/>
                <a:gd name="T73" fmla="*/ 21 h 44"/>
                <a:gd name="T74" fmla="*/ 31 w 44"/>
                <a:gd name="T75" fmla="*/ 22 h 44"/>
                <a:gd name="T76" fmla="*/ 31 w 44"/>
                <a:gd name="T77" fmla="*/ 22 h 44"/>
                <a:gd name="T78" fmla="*/ 32 w 44"/>
                <a:gd name="T79" fmla="*/ 23 h 44"/>
                <a:gd name="T80" fmla="*/ 35 w 44"/>
                <a:gd name="T81" fmla="*/ 23 h 44"/>
                <a:gd name="T82" fmla="*/ 24 w 44"/>
                <a:gd name="T83" fmla="*/ 3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" h="44">
                  <a:moveTo>
                    <a:pt x="44" y="21"/>
                  </a:moveTo>
                  <a:cubicBezTo>
                    <a:pt x="38" y="21"/>
                    <a:pt x="38" y="21"/>
                    <a:pt x="38" y="21"/>
                  </a:cubicBezTo>
                  <a:cubicBezTo>
                    <a:pt x="38" y="13"/>
                    <a:pt x="32" y="7"/>
                    <a:pt x="24" y="6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13" y="7"/>
                    <a:pt x="7" y="13"/>
                    <a:pt x="6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31"/>
                    <a:pt x="13" y="37"/>
                    <a:pt x="21" y="38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32" y="37"/>
                    <a:pt x="38" y="31"/>
                    <a:pt x="38" y="23"/>
                  </a:cubicBezTo>
                  <a:cubicBezTo>
                    <a:pt x="44" y="23"/>
                    <a:pt x="44" y="23"/>
                    <a:pt x="44" y="23"/>
                  </a:cubicBezTo>
                  <a:lnTo>
                    <a:pt x="44" y="21"/>
                  </a:lnTo>
                  <a:close/>
                  <a:moveTo>
                    <a:pt x="24" y="3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31"/>
                    <a:pt x="23" y="31"/>
                    <a:pt x="22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1" y="31"/>
                    <a:pt x="21" y="31"/>
                    <a:pt x="21" y="32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15" y="34"/>
                    <a:pt x="10" y="29"/>
                    <a:pt x="10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3"/>
                    <a:pt x="14" y="23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1"/>
                    <a:pt x="13" y="21"/>
                    <a:pt x="12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15"/>
                    <a:pt x="15" y="10"/>
                    <a:pt x="21" y="10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3"/>
                    <a:pt x="21" y="13"/>
                    <a:pt x="22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3" y="13"/>
                    <a:pt x="24" y="13"/>
                    <a:pt x="24" y="12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30" y="10"/>
                    <a:pt x="34" y="15"/>
                    <a:pt x="35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1" y="21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3"/>
                    <a:pt x="32" y="23"/>
                    <a:pt x="32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4" y="29"/>
                    <a:pt x="30" y="34"/>
                    <a:pt x="2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8" name="íšḻîḋe"/>
            <p:cNvSpPr/>
            <p:nvPr/>
          </p:nvSpPr>
          <p:spPr bwMode="auto">
            <a:xfrm>
              <a:off x="4533660" y="3755533"/>
              <a:ext cx="195445" cy="186895"/>
            </a:xfrm>
            <a:custGeom>
              <a:avLst/>
              <a:gdLst>
                <a:gd name="T0" fmla="*/ 40 w 77"/>
                <a:gd name="T1" fmla="*/ 68 h 74"/>
                <a:gd name="T2" fmla="*/ 40 w 77"/>
                <a:gd name="T3" fmla="*/ 63 h 74"/>
                <a:gd name="T4" fmla="*/ 32 w 77"/>
                <a:gd name="T5" fmla="*/ 56 h 74"/>
                <a:gd name="T6" fmla="*/ 38 w 77"/>
                <a:gd name="T7" fmla="*/ 43 h 74"/>
                <a:gd name="T8" fmla="*/ 52 w 77"/>
                <a:gd name="T9" fmla="*/ 49 h 74"/>
                <a:gd name="T10" fmla="*/ 49 w 77"/>
                <a:gd name="T11" fmla="*/ 60 h 74"/>
                <a:gd name="T12" fmla="*/ 51 w 77"/>
                <a:gd name="T13" fmla="*/ 63 h 74"/>
                <a:gd name="T14" fmla="*/ 60 w 77"/>
                <a:gd name="T15" fmla="*/ 59 h 74"/>
                <a:gd name="T16" fmla="*/ 62 w 77"/>
                <a:gd name="T17" fmla="*/ 55 h 74"/>
                <a:gd name="T18" fmla="*/ 56 w 77"/>
                <a:gd name="T19" fmla="*/ 41 h 74"/>
                <a:gd name="T20" fmla="*/ 58 w 77"/>
                <a:gd name="T21" fmla="*/ 40 h 74"/>
                <a:gd name="T22" fmla="*/ 68 w 77"/>
                <a:gd name="T23" fmla="*/ 42 h 74"/>
                <a:gd name="T24" fmla="*/ 75 w 77"/>
                <a:gd name="T25" fmla="*/ 29 h 74"/>
                <a:gd name="T26" fmla="*/ 62 w 77"/>
                <a:gd name="T27" fmla="*/ 23 h 74"/>
                <a:gd name="T28" fmla="*/ 55 w 77"/>
                <a:gd name="T29" fmla="*/ 31 h 74"/>
                <a:gd name="T30" fmla="*/ 52 w 77"/>
                <a:gd name="T31" fmla="*/ 31 h 74"/>
                <a:gd name="T32" fmla="*/ 49 w 77"/>
                <a:gd name="T33" fmla="*/ 15 h 74"/>
                <a:gd name="T34" fmla="*/ 45 w 77"/>
                <a:gd name="T35" fmla="*/ 13 h 74"/>
                <a:gd name="T36" fmla="*/ 29 w 77"/>
                <a:gd name="T37" fmla="*/ 20 h 74"/>
                <a:gd name="T38" fmla="*/ 28 w 77"/>
                <a:gd name="T39" fmla="*/ 19 h 74"/>
                <a:gd name="T40" fmla="*/ 30 w 77"/>
                <a:gd name="T41" fmla="*/ 8 h 74"/>
                <a:gd name="T42" fmla="*/ 17 w 77"/>
                <a:gd name="T43" fmla="*/ 2 h 74"/>
                <a:gd name="T44" fmla="*/ 11 w 77"/>
                <a:gd name="T45" fmla="*/ 15 h 74"/>
                <a:gd name="T46" fmla="*/ 19 w 77"/>
                <a:gd name="T47" fmla="*/ 22 h 74"/>
                <a:gd name="T48" fmla="*/ 19 w 77"/>
                <a:gd name="T49" fmla="*/ 24 h 74"/>
                <a:gd name="T50" fmla="*/ 2 w 77"/>
                <a:gd name="T51" fmla="*/ 27 h 74"/>
                <a:gd name="T52" fmla="*/ 0 w 77"/>
                <a:gd name="T53" fmla="*/ 31 h 74"/>
                <a:gd name="T54" fmla="*/ 4 w 77"/>
                <a:gd name="T55" fmla="*/ 48 h 74"/>
                <a:gd name="T56" fmla="*/ 7 w 77"/>
                <a:gd name="T57" fmla="*/ 47 h 74"/>
                <a:gd name="T58" fmla="*/ 14 w 77"/>
                <a:gd name="T59" fmla="*/ 39 h 74"/>
                <a:gd name="T60" fmla="*/ 28 w 77"/>
                <a:gd name="T61" fmla="*/ 46 h 74"/>
                <a:gd name="T62" fmla="*/ 21 w 77"/>
                <a:gd name="T63" fmla="*/ 59 h 74"/>
                <a:gd name="T64" fmla="*/ 10 w 77"/>
                <a:gd name="T65" fmla="*/ 56 h 74"/>
                <a:gd name="T66" fmla="*/ 8 w 77"/>
                <a:gd name="T67" fmla="*/ 58 h 74"/>
                <a:gd name="T68" fmla="*/ 13 w 77"/>
                <a:gd name="T69" fmla="*/ 71 h 74"/>
                <a:gd name="T70" fmla="*/ 17 w 77"/>
                <a:gd name="T71" fmla="*/ 73 h 74"/>
                <a:gd name="T72" fmla="*/ 40 w 77"/>
                <a:gd name="T73" fmla="*/ 68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7" h="74">
                  <a:moveTo>
                    <a:pt x="40" y="68"/>
                  </a:moveTo>
                  <a:cubicBezTo>
                    <a:pt x="40" y="63"/>
                    <a:pt x="40" y="63"/>
                    <a:pt x="40" y="63"/>
                  </a:cubicBezTo>
                  <a:cubicBezTo>
                    <a:pt x="36" y="62"/>
                    <a:pt x="33" y="60"/>
                    <a:pt x="32" y="56"/>
                  </a:cubicBezTo>
                  <a:cubicBezTo>
                    <a:pt x="30" y="50"/>
                    <a:pt x="33" y="45"/>
                    <a:pt x="38" y="43"/>
                  </a:cubicBezTo>
                  <a:cubicBezTo>
                    <a:pt x="44" y="41"/>
                    <a:pt x="50" y="44"/>
                    <a:pt x="52" y="49"/>
                  </a:cubicBezTo>
                  <a:cubicBezTo>
                    <a:pt x="53" y="53"/>
                    <a:pt x="52" y="57"/>
                    <a:pt x="49" y="60"/>
                  </a:cubicBezTo>
                  <a:cubicBezTo>
                    <a:pt x="51" y="63"/>
                    <a:pt x="51" y="63"/>
                    <a:pt x="51" y="63"/>
                  </a:cubicBezTo>
                  <a:cubicBezTo>
                    <a:pt x="56" y="61"/>
                    <a:pt x="60" y="59"/>
                    <a:pt x="60" y="59"/>
                  </a:cubicBezTo>
                  <a:cubicBezTo>
                    <a:pt x="61" y="58"/>
                    <a:pt x="62" y="57"/>
                    <a:pt x="62" y="55"/>
                  </a:cubicBezTo>
                  <a:cubicBezTo>
                    <a:pt x="62" y="55"/>
                    <a:pt x="59" y="49"/>
                    <a:pt x="56" y="41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60" y="42"/>
                    <a:pt x="64" y="44"/>
                    <a:pt x="68" y="42"/>
                  </a:cubicBezTo>
                  <a:cubicBezTo>
                    <a:pt x="74" y="41"/>
                    <a:pt x="77" y="35"/>
                    <a:pt x="75" y="29"/>
                  </a:cubicBezTo>
                  <a:cubicBezTo>
                    <a:pt x="73" y="24"/>
                    <a:pt x="67" y="21"/>
                    <a:pt x="62" y="23"/>
                  </a:cubicBezTo>
                  <a:cubicBezTo>
                    <a:pt x="58" y="24"/>
                    <a:pt x="55" y="27"/>
                    <a:pt x="55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0" y="25"/>
                    <a:pt x="49" y="19"/>
                    <a:pt x="49" y="15"/>
                  </a:cubicBezTo>
                  <a:cubicBezTo>
                    <a:pt x="47" y="14"/>
                    <a:pt x="46" y="13"/>
                    <a:pt x="45" y="13"/>
                  </a:cubicBezTo>
                  <a:cubicBezTo>
                    <a:pt x="45" y="13"/>
                    <a:pt x="37" y="17"/>
                    <a:pt x="29" y="20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30" y="16"/>
                    <a:pt x="32" y="12"/>
                    <a:pt x="30" y="8"/>
                  </a:cubicBezTo>
                  <a:cubicBezTo>
                    <a:pt x="29" y="3"/>
                    <a:pt x="23" y="0"/>
                    <a:pt x="17" y="2"/>
                  </a:cubicBezTo>
                  <a:cubicBezTo>
                    <a:pt x="12" y="3"/>
                    <a:pt x="9" y="9"/>
                    <a:pt x="11" y="15"/>
                  </a:cubicBezTo>
                  <a:cubicBezTo>
                    <a:pt x="12" y="18"/>
                    <a:pt x="15" y="21"/>
                    <a:pt x="19" y="22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2" y="26"/>
                    <a:pt x="5" y="28"/>
                    <a:pt x="2" y="27"/>
                  </a:cubicBezTo>
                  <a:cubicBezTo>
                    <a:pt x="1" y="28"/>
                    <a:pt x="0" y="30"/>
                    <a:pt x="0" y="31"/>
                  </a:cubicBezTo>
                  <a:cubicBezTo>
                    <a:pt x="0" y="35"/>
                    <a:pt x="2" y="41"/>
                    <a:pt x="4" y="48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8" y="44"/>
                    <a:pt x="11" y="40"/>
                    <a:pt x="14" y="39"/>
                  </a:cubicBezTo>
                  <a:cubicBezTo>
                    <a:pt x="20" y="37"/>
                    <a:pt x="26" y="40"/>
                    <a:pt x="28" y="46"/>
                  </a:cubicBezTo>
                  <a:cubicBezTo>
                    <a:pt x="29" y="51"/>
                    <a:pt x="26" y="57"/>
                    <a:pt x="21" y="59"/>
                  </a:cubicBezTo>
                  <a:cubicBezTo>
                    <a:pt x="17" y="60"/>
                    <a:pt x="13" y="59"/>
                    <a:pt x="10" y="56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11" y="65"/>
                    <a:pt x="13" y="71"/>
                    <a:pt x="13" y="71"/>
                  </a:cubicBezTo>
                  <a:cubicBezTo>
                    <a:pt x="14" y="72"/>
                    <a:pt x="14" y="72"/>
                    <a:pt x="17" y="73"/>
                  </a:cubicBezTo>
                  <a:cubicBezTo>
                    <a:pt x="22" y="74"/>
                    <a:pt x="32" y="71"/>
                    <a:pt x="40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9" name="iṥlîḍe"/>
            <p:cNvSpPr/>
            <p:nvPr/>
          </p:nvSpPr>
          <p:spPr bwMode="auto">
            <a:xfrm>
              <a:off x="4422501" y="4128100"/>
              <a:ext cx="35425" cy="37868"/>
            </a:xfrm>
            <a:custGeom>
              <a:avLst/>
              <a:gdLst>
                <a:gd name="T0" fmla="*/ 9 w 14"/>
                <a:gd name="T1" fmla="*/ 14 h 15"/>
                <a:gd name="T2" fmla="*/ 14 w 14"/>
                <a:gd name="T3" fmla="*/ 0 h 15"/>
                <a:gd name="T4" fmla="*/ 0 w 14"/>
                <a:gd name="T5" fmla="*/ 0 h 15"/>
                <a:gd name="T6" fmla="*/ 8 w 14"/>
                <a:gd name="T7" fmla="*/ 15 h 15"/>
                <a:gd name="T8" fmla="*/ 9 w 14"/>
                <a:gd name="T9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9" y="14"/>
                  </a:moveTo>
                  <a:cubicBezTo>
                    <a:pt x="12" y="10"/>
                    <a:pt x="14" y="5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2"/>
                    <a:pt x="8" y="15"/>
                  </a:cubicBezTo>
                  <a:cubicBezTo>
                    <a:pt x="8" y="15"/>
                    <a:pt x="9" y="15"/>
                    <a:pt x="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0" name="íṡḻïdé"/>
            <p:cNvSpPr/>
            <p:nvPr/>
          </p:nvSpPr>
          <p:spPr bwMode="auto">
            <a:xfrm>
              <a:off x="4442045" y="4081682"/>
              <a:ext cx="46418" cy="43975"/>
            </a:xfrm>
            <a:custGeom>
              <a:avLst/>
              <a:gdLst>
                <a:gd name="T0" fmla="*/ 2 w 18"/>
                <a:gd name="T1" fmla="*/ 2 h 17"/>
                <a:gd name="T2" fmla="*/ 3 w 18"/>
                <a:gd name="T3" fmla="*/ 3 h 17"/>
                <a:gd name="T4" fmla="*/ 7 w 18"/>
                <a:gd name="T5" fmla="*/ 17 h 17"/>
                <a:gd name="T6" fmla="*/ 11 w 18"/>
                <a:gd name="T7" fmla="*/ 17 h 17"/>
                <a:gd name="T8" fmla="*/ 16 w 18"/>
                <a:gd name="T9" fmla="*/ 3 h 17"/>
                <a:gd name="T10" fmla="*/ 17 w 18"/>
                <a:gd name="T11" fmla="*/ 2 h 17"/>
                <a:gd name="T12" fmla="*/ 18 w 18"/>
                <a:gd name="T13" fmla="*/ 2 h 17"/>
                <a:gd name="T14" fmla="*/ 9 w 18"/>
                <a:gd name="T15" fmla="*/ 0 h 17"/>
                <a:gd name="T16" fmla="*/ 0 w 18"/>
                <a:gd name="T17" fmla="*/ 2 h 17"/>
                <a:gd name="T18" fmla="*/ 2 w 18"/>
                <a:gd name="T1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2" y="2"/>
                  </a:moveTo>
                  <a:cubicBezTo>
                    <a:pt x="2" y="2"/>
                    <a:pt x="3" y="3"/>
                    <a:pt x="3" y="3"/>
                  </a:cubicBezTo>
                  <a:cubicBezTo>
                    <a:pt x="5" y="7"/>
                    <a:pt x="7" y="12"/>
                    <a:pt x="7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2"/>
                    <a:pt x="13" y="7"/>
                    <a:pt x="16" y="3"/>
                  </a:cubicBezTo>
                  <a:cubicBezTo>
                    <a:pt x="16" y="3"/>
                    <a:pt x="17" y="2"/>
                    <a:pt x="17" y="2"/>
                  </a:cubicBezTo>
                  <a:cubicBezTo>
                    <a:pt x="17" y="2"/>
                    <a:pt x="18" y="2"/>
                    <a:pt x="18" y="2"/>
                  </a:cubicBezTo>
                  <a:cubicBezTo>
                    <a:pt x="16" y="1"/>
                    <a:pt x="13" y="0"/>
                    <a:pt x="9" y="0"/>
                  </a:cubicBezTo>
                  <a:cubicBezTo>
                    <a:pt x="6" y="0"/>
                    <a:pt x="3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1" name="ïşḻîďè"/>
            <p:cNvSpPr/>
            <p:nvPr/>
          </p:nvSpPr>
          <p:spPr bwMode="auto">
            <a:xfrm>
              <a:off x="4475027" y="4087789"/>
              <a:ext cx="35425" cy="37868"/>
            </a:xfrm>
            <a:custGeom>
              <a:avLst/>
              <a:gdLst>
                <a:gd name="T0" fmla="*/ 4 w 14"/>
                <a:gd name="T1" fmla="*/ 2 h 15"/>
                <a:gd name="T2" fmla="*/ 0 w 14"/>
                <a:gd name="T3" fmla="*/ 15 h 15"/>
                <a:gd name="T4" fmla="*/ 14 w 14"/>
                <a:gd name="T5" fmla="*/ 15 h 15"/>
                <a:gd name="T6" fmla="*/ 5 w 14"/>
                <a:gd name="T7" fmla="*/ 0 h 15"/>
                <a:gd name="T8" fmla="*/ 4 w 14"/>
                <a:gd name="T9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4" y="2"/>
                  </a:moveTo>
                  <a:cubicBezTo>
                    <a:pt x="1" y="6"/>
                    <a:pt x="0" y="10"/>
                    <a:pt x="0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9"/>
                    <a:pt x="10" y="3"/>
                    <a:pt x="5" y="0"/>
                  </a:cubicBezTo>
                  <a:cubicBezTo>
                    <a:pt x="5" y="0"/>
                    <a:pt x="5" y="1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2" name="ïślîḍé"/>
            <p:cNvSpPr/>
            <p:nvPr/>
          </p:nvSpPr>
          <p:spPr bwMode="auto">
            <a:xfrm>
              <a:off x="4422501" y="4087789"/>
              <a:ext cx="35425" cy="37868"/>
            </a:xfrm>
            <a:custGeom>
              <a:avLst/>
              <a:gdLst>
                <a:gd name="T0" fmla="*/ 14 w 14"/>
                <a:gd name="T1" fmla="*/ 15 h 15"/>
                <a:gd name="T2" fmla="*/ 9 w 14"/>
                <a:gd name="T3" fmla="*/ 2 h 15"/>
                <a:gd name="T4" fmla="*/ 8 w 14"/>
                <a:gd name="T5" fmla="*/ 0 h 15"/>
                <a:gd name="T6" fmla="*/ 0 w 14"/>
                <a:gd name="T7" fmla="*/ 15 h 15"/>
                <a:gd name="T8" fmla="*/ 14 w 14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14" y="15"/>
                  </a:moveTo>
                  <a:cubicBezTo>
                    <a:pt x="14" y="10"/>
                    <a:pt x="12" y="6"/>
                    <a:pt x="9" y="2"/>
                  </a:cubicBezTo>
                  <a:cubicBezTo>
                    <a:pt x="9" y="1"/>
                    <a:pt x="9" y="1"/>
                    <a:pt x="8" y="0"/>
                  </a:cubicBezTo>
                  <a:cubicBezTo>
                    <a:pt x="3" y="3"/>
                    <a:pt x="0" y="9"/>
                    <a:pt x="0" y="15"/>
                  </a:cubicBezTo>
                  <a:lnTo>
                    <a:pt x="14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3" name="îşḷïḍé"/>
            <p:cNvSpPr/>
            <p:nvPr/>
          </p:nvSpPr>
          <p:spPr bwMode="auto">
            <a:xfrm>
              <a:off x="4475027" y="4128100"/>
              <a:ext cx="35425" cy="40311"/>
            </a:xfrm>
            <a:custGeom>
              <a:avLst/>
              <a:gdLst>
                <a:gd name="T0" fmla="*/ 0 w 14"/>
                <a:gd name="T1" fmla="*/ 0 h 16"/>
                <a:gd name="T2" fmla="*/ 4 w 14"/>
                <a:gd name="T3" fmla="*/ 14 h 16"/>
                <a:gd name="T4" fmla="*/ 5 w 14"/>
                <a:gd name="T5" fmla="*/ 15 h 16"/>
                <a:gd name="T6" fmla="*/ 4 w 14"/>
                <a:gd name="T7" fmla="*/ 16 h 16"/>
                <a:gd name="T8" fmla="*/ 14 w 14"/>
                <a:gd name="T9" fmla="*/ 0 h 16"/>
                <a:gd name="T10" fmla="*/ 0 w 14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6">
                  <a:moveTo>
                    <a:pt x="0" y="0"/>
                  </a:moveTo>
                  <a:cubicBezTo>
                    <a:pt x="0" y="5"/>
                    <a:pt x="1" y="10"/>
                    <a:pt x="4" y="14"/>
                  </a:cubicBezTo>
                  <a:cubicBezTo>
                    <a:pt x="4" y="14"/>
                    <a:pt x="5" y="15"/>
                    <a:pt x="5" y="15"/>
                  </a:cubicBezTo>
                  <a:cubicBezTo>
                    <a:pt x="5" y="15"/>
                    <a:pt x="4" y="16"/>
                    <a:pt x="4" y="16"/>
                  </a:cubicBezTo>
                  <a:cubicBezTo>
                    <a:pt x="10" y="13"/>
                    <a:pt x="14" y="7"/>
                    <a:pt x="1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4" name="iṧļîḓé"/>
            <p:cNvSpPr/>
            <p:nvPr/>
          </p:nvSpPr>
          <p:spPr bwMode="auto">
            <a:xfrm>
              <a:off x="4442045" y="4128100"/>
              <a:ext cx="43975" cy="42754"/>
            </a:xfrm>
            <a:custGeom>
              <a:avLst/>
              <a:gdLst>
                <a:gd name="T0" fmla="*/ 16 w 17"/>
                <a:gd name="T1" fmla="*/ 15 h 17"/>
                <a:gd name="T2" fmla="*/ 11 w 17"/>
                <a:gd name="T3" fmla="*/ 0 h 17"/>
                <a:gd name="T4" fmla="*/ 7 w 17"/>
                <a:gd name="T5" fmla="*/ 0 h 17"/>
                <a:gd name="T6" fmla="*/ 3 w 17"/>
                <a:gd name="T7" fmla="*/ 15 h 17"/>
                <a:gd name="T8" fmla="*/ 2 w 17"/>
                <a:gd name="T9" fmla="*/ 16 h 17"/>
                <a:gd name="T10" fmla="*/ 0 w 17"/>
                <a:gd name="T11" fmla="*/ 15 h 17"/>
                <a:gd name="T12" fmla="*/ 9 w 17"/>
                <a:gd name="T13" fmla="*/ 17 h 17"/>
                <a:gd name="T14" fmla="*/ 17 w 17"/>
                <a:gd name="T15" fmla="*/ 16 h 17"/>
                <a:gd name="T16" fmla="*/ 16 w 17"/>
                <a:gd name="T1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7">
                  <a:moveTo>
                    <a:pt x="16" y="15"/>
                  </a:moveTo>
                  <a:cubicBezTo>
                    <a:pt x="13" y="10"/>
                    <a:pt x="12" y="6"/>
                    <a:pt x="11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6"/>
                    <a:pt x="5" y="10"/>
                    <a:pt x="3" y="15"/>
                  </a:cubicBezTo>
                  <a:cubicBezTo>
                    <a:pt x="3" y="15"/>
                    <a:pt x="2" y="15"/>
                    <a:pt x="2" y="16"/>
                  </a:cubicBezTo>
                  <a:cubicBezTo>
                    <a:pt x="1" y="16"/>
                    <a:pt x="1" y="15"/>
                    <a:pt x="0" y="15"/>
                  </a:cubicBezTo>
                  <a:cubicBezTo>
                    <a:pt x="3" y="17"/>
                    <a:pt x="6" y="17"/>
                    <a:pt x="9" y="17"/>
                  </a:cubicBezTo>
                  <a:cubicBezTo>
                    <a:pt x="12" y="17"/>
                    <a:pt x="15" y="17"/>
                    <a:pt x="17" y="16"/>
                  </a:cubicBezTo>
                  <a:cubicBezTo>
                    <a:pt x="16" y="15"/>
                    <a:pt x="16" y="15"/>
                    <a:pt x="1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5" name="íS1iḋe"/>
            <p:cNvSpPr/>
            <p:nvPr/>
          </p:nvSpPr>
          <p:spPr bwMode="auto">
            <a:xfrm>
              <a:off x="3820286" y="3810502"/>
              <a:ext cx="119710" cy="117267"/>
            </a:xfrm>
            <a:custGeom>
              <a:avLst/>
              <a:gdLst>
                <a:gd name="T0" fmla="*/ 24 w 47"/>
                <a:gd name="T1" fmla="*/ 4 h 46"/>
                <a:gd name="T2" fmla="*/ 24 w 47"/>
                <a:gd name="T3" fmla="*/ 0 h 46"/>
                <a:gd name="T4" fmla="*/ 23 w 47"/>
                <a:gd name="T5" fmla="*/ 0 h 46"/>
                <a:gd name="T6" fmla="*/ 23 w 47"/>
                <a:gd name="T7" fmla="*/ 4 h 46"/>
                <a:gd name="T8" fmla="*/ 0 w 47"/>
                <a:gd name="T9" fmla="*/ 27 h 46"/>
                <a:gd name="T10" fmla="*/ 0 w 47"/>
                <a:gd name="T11" fmla="*/ 30 h 46"/>
                <a:gd name="T12" fmla="*/ 2 w 47"/>
                <a:gd name="T13" fmla="*/ 30 h 46"/>
                <a:gd name="T14" fmla="*/ 7 w 47"/>
                <a:gd name="T15" fmla="*/ 25 h 46"/>
                <a:gd name="T16" fmla="*/ 11 w 47"/>
                <a:gd name="T17" fmla="*/ 30 h 46"/>
                <a:gd name="T18" fmla="*/ 13 w 47"/>
                <a:gd name="T19" fmla="*/ 30 h 46"/>
                <a:gd name="T20" fmla="*/ 18 w 47"/>
                <a:gd name="T21" fmla="*/ 25 h 46"/>
                <a:gd name="T22" fmla="*/ 23 w 47"/>
                <a:gd name="T23" fmla="*/ 30 h 46"/>
                <a:gd name="T24" fmla="*/ 23 w 47"/>
                <a:gd name="T25" fmla="*/ 42 h 46"/>
                <a:gd name="T26" fmla="*/ 26 w 47"/>
                <a:gd name="T27" fmla="*/ 46 h 46"/>
                <a:gd name="T28" fmla="*/ 30 w 47"/>
                <a:gd name="T29" fmla="*/ 42 h 46"/>
                <a:gd name="T30" fmla="*/ 28 w 47"/>
                <a:gd name="T31" fmla="*/ 42 h 46"/>
                <a:gd name="T32" fmla="*/ 26 w 47"/>
                <a:gd name="T33" fmla="*/ 44 h 46"/>
                <a:gd name="T34" fmla="*/ 24 w 47"/>
                <a:gd name="T35" fmla="*/ 42 h 46"/>
                <a:gd name="T36" fmla="*/ 24 w 47"/>
                <a:gd name="T37" fmla="*/ 30 h 46"/>
                <a:gd name="T38" fmla="*/ 29 w 47"/>
                <a:gd name="T39" fmla="*/ 25 h 46"/>
                <a:gd name="T40" fmla="*/ 34 w 47"/>
                <a:gd name="T41" fmla="*/ 30 h 46"/>
                <a:gd name="T42" fmla="*/ 36 w 47"/>
                <a:gd name="T43" fmla="*/ 30 h 46"/>
                <a:gd name="T44" fmla="*/ 41 w 47"/>
                <a:gd name="T45" fmla="*/ 25 h 46"/>
                <a:gd name="T46" fmla="*/ 46 w 47"/>
                <a:gd name="T47" fmla="*/ 30 h 46"/>
                <a:gd name="T48" fmla="*/ 47 w 47"/>
                <a:gd name="T49" fmla="*/ 30 h 46"/>
                <a:gd name="T50" fmla="*/ 47 w 47"/>
                <a:gd name="T51" fmla="*/ 27 h 46"/>
                <a:gd name="T52" fmla="*/ 24 w 47"/>
                <a:gd name="T53" fmla="*/ 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7" h="46">
                  <a:moveTo>
                    <a:pt x="24" y="4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0" y="4"/>
                    <a:pt x="0" y="14"/>
                    <a:pt x="0" y="27"/>
                  </a:cubicBezTo>
                  <a:cubicBezTo>
                    <a:pt x="0" y="28"/>
                    <a:pt x="0" y="29"/>
                    <a:pt x="0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27"/>
                    <a:pt x="4" y="25"/>
                    <a:pt x="7" y="25"/>
                  </a:cubicBezTo>
                  <a:cubicBezTo>
                    <a:pt x="9" y="25"/>
                    <a:pt x="11" y="27"/>
                    <a:pt x="11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27"/>
                    <a:pt x="15" y="25"/>
                    <a:pt x="18" y="25"/>
                  </a:cubicBezTo>
                  <a:cubicBezTo>
                    <a:pt x="21" y="25"/>
                    <a:pt x="23" y="27"/>
                    <a:pt x="23" y="30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44"/>
                    <a:pt x="24" y="46"/>
                    <a:pt x="26" y="46"/>
                  </a:cubicBezTo>
                  <a:cubicBezTo>
                    <a:pt x="28" y="46"/>
                    <a:pt x="30" y="44"/>
                    <a:pt x="30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4"/>
                    <a:pt x="28" y="44"/>
                    <a:pt x="26" y="44"/>
                  </a:cubicBezTo>
                  <a:cubicBezTo>
                    <a:pt x="25" y="44"/>
                    <a:pt x="24" y="44"/>
                    <a:pt x="24" y="42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5" y="27"/>
                    <a:pt x="27" y="25"/>
                    <a:pt x="29" y="25"/>
                  </a:cubicBezTo>
                  <a:cubicBezTo>
                    <a:pt x="32" y="25"/>
                    <a:pt x="34" y="27"/>
                    <a:pt x="34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27"/>
                    <a:pt x="38" y="25"/>
                    <a:pt x="41" y="25"/>
                  </a:cubicBezTo>
                  <a:cubicBezTo>
                    <a:pt x="43" y="25"/>
                    <a:pt x="46" y="27"/>
                    <a:pt x="46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28"/>
                    <a:pt x="47" y="27"/>
                  </a:cubicBezTo>
                  <a:cubicBezTo>
                    <a:pt x="47" y="14"/>
                    <a:pt x="37" y="4"/>
                    <a:pt x="2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6" name="ï$1iḋê"/>
            <p:cNvSpPr/>
            <p:nvPr/>
          </p:nvSpPr>
          <p:spPr bwMode="auto">
            <a:xfrm>
              <a:off x="4269810" y="3083690"/>
              <a:ext cx="78178" cy="35425"/>
            </a:xfrm>
            <a:custGeom>
              <a:avLst/>
              <a:gdLst>
                <a:gd name="T0" fmla="*/ 1 w 31"/>
                <a:gd name="T1" fmla="*/ 0 h 14"/>
                <a:gd name="T2" fmla="*/ 0 w 31"/>
                <a:gd name="T3" fmla="*/ 0 h 14"/>
                <a:gd name="T4" fmla="*/ 0 w 31"/>
                <a:gd name="T5" fmla="*/ 1 h 14"/>
                <a:gd name="T6" fmla="*/ 0 w 31"/>
                <a:gd name="T7" fmla="*/ 12 h 14"/>
                <a:gd name="T8" fmla="*/ 2 w 31"/>
                <a:gd name="T9" fmla="*/ 14 h 14"/>
                <a:gd name="T10" fmla="*/ 29 w 31"/>
                <a:gd name="T11" fmla="*/ 14 h 14"/>
                <a:gd name="T12" fmla="*/ 31 w 31"/>
                <a:gd name="T13" fmla="*/ 12 h 14"/>
                <a:gd name="T14" fmla="*/ 31 w 31"/>
                <a:gd name="T15" fmla="*/ 1 h 14"/>
                <a:gd name="T16" fmla="*/ 31 w 31"/>
                <a:gd name="T17" fmla="*/ 0 h 14"/>
                <a:gd name="T18" fmla="*/ 30 w 31"/>
                <a:gd name="T19" fmla="*/ 0 h 14"/>
                <a:gd name="T20" fmla="*/ 1 w 31"/>
                <a:gd name="T21" fmla="*/ 0 h 14"/>
                <a:gd name="T22" fmla="*/ 4 w 31"/>
                <a:gd name="T23" fmla="*/ 6 h 14"/>
                <a:gd name="T24" fmla="*/ 10 w 31"/>
                <a:gd name="T25" fmla="*/ 6 h 14"/>
                <a:gd name="T26" fmla="*/ 10 w 31"/>
                <a:gd name="T27" fmla="*/ 7 h 14"/>
                <a:gd name="T28" fmla="*/ 4 w 31"/>
                <a:gd name="T29" fmla="*/ 7 h 14"/>
                <a:gd name="T30" fmla="*/ 4 w 31"/>
                <a:gd name="T31" fmla="*/ 6 h 14"/>
                <a:gd name="T32" fmla="*/ 15 w 31"/>
                <a:gd name="T33" fmla="*/ 10 h 14"/>
                <a:gd name="T34" fmla="*/ 4 w 31"/>
                <a:gd name="T35" fmla="*/ 10 h 14"/>
                <a:gd name="T36" fmla="*/ 4 w 31"/>
                <a:gd name="T37" fmla="*/ 9 h 14"/>
                <a:gd name="T38" fmla="*/ 15 w 31"/>
                <a:gd name="T39" fmla="*/ 9 h 14"/>
                <a:gd name="T40" fmla="*/ 15 w 31"/>
                <a:gd name="T41" fmla="*/ 10 h 14"/>
                <a:gd name="T42" fmla="*/ 27 w 31"/>
                <a:gd name="T43" fmla="*/ 9 h 14"/>
                <a:gd name="T44" fmla="*/ 26 w 31"/>
                <a:gd name="T45" fmla="*/ 10 h 14"/>
                <a:gd name="T46" fmla="*/ 24 w 31"/>
                <a:gd name="T47" fmla="*/ 10 h 14"/>
                <a:gd name="T48" fmla="*/ 23 w 31"/>
                <a:gd name="T49" fmla="*/ 9 h 14"/>
                <a:gd name="T50" fmla="*/ 23 w 31"/>
                <a:gd name="T51" fmla="*/ 9 h 14"/>
                <a:gd name="T52" fmla="*/ 24 w 31"/>
                <a:gd name="T53" fmla="*/ 8 h 14"/>
                <a:gd name="T54" fmla="*/ 26 w 31"/>
                <a:gd name="T55" fmla="*/ 8 h 14"/>
                <a:gd name="T56" fmla="*/ 27 w 31"/>
                <a:gd name="T57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1" h="14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4"/>
                    <a:pt x="2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30" y="14"/>
                    <a:pt x="31" y="13"/>
                    <a:pt x="31" y="1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0"/>
                    <a:pt x="30" y="0"/>
                  </a:cubicBezTo>
                  <a:lnTo>
                    <a:pt x="1" y="0"/>
                  </a:lnTo>
                  <a:close/>
                  <a:moveTo>
                    <a:pt x="4" y="6"/>
                  </a:moveTo>
                  <a:cubicBezTo>
                    <a:pt x="10" y="6"/>
                    <a:pt x="10" y="6"/>
                    <a:pt x="10" y="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4" y="7"/>
                    <a:pt x="4" y="7"/>
                    <a:pt x="4" y="7"/>
                  </a:cubicBezTo>
                  <a:lnTo>
                    <a:pt x="4" y="6"/>
                  </a:lnTo>
                  <a:close/>
                  <a:moveTo>
                    <a:pt x="15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15" y="9"/>
                    <a:pt x="15" y="9"/>
                    <a:pt x="15" y="9"/>
                  </a:cubicBezTo>
                  <a:lnTo>
                    <a:pt x="15" y="10"/>
                  </a:lnTo>
                  <a:close/>
                  <a:moveTo>
                    <a:pt x="27" y="9"/>
                  </a:moveTo>
                  <a:cubicBezTo>
                    <a:pt x="27" y="10"/>
                    <a:pt x="27" y="10"/>
                    <a:pt x="26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8"/>
                    <a:pt x="23" y="8"/>
                    <a:pt x="24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8"/>
                    <a:pt x="27" y="8"/>
                    <a:pt x="2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7" name="išḻîḓê"/>
            <p:cNvSpPr/>
            <p:nvPr/>
          </p:nvSpPr>
          <p:spPr bwMode="auto">
            <a:xfrm>
              <a:off x="4269810" y="3066589"/>
              <a:ext cx="78178" cy="9772"/>
            </a:xfrm>
            <a:custGeom>
              <a:avLst/>
              <a:gdLst>
                <a:gd name="T0" fmla="*/ 29 w 31"/>
                <a:gd name="T1" fmla="*/ 0 h 4"/>
                <a:gd name="T2" fmla="*/ 2 w 31"/>
                <a:gd name="T3" fmla="*/ 0 h 4"/>
                <a:gd name="T4" fmla="*/ 0 w 31"/>
                <a:gd name="T5" fmla="*/ 2 h 4"/>
                <a:gd name="T6" fmla="*/ 0 w 31"/>
                <a:gd name="T7" fmla="*/ 3 h 4"/>
                <a:gd name="T8" fmla="*/ 0 w 31"/>
                <a:gd name="T9" fmla="*/ 4 h 4"/>
                <a:gd name="T10" fmla="*/ 1 w 31"/>
                <a:gd name="T11" fmla="*/ 4 h 4"/>
                <a:gd name="T12" fmla="*/ 30 w 31"/>
                <a:gd name="T13" fmla="*/ 4 h 4"/>
                <a:gd name="T14" fmla="*/ 31 w 31"/>
                <a:gd name="T15" fmla="*/ 4 h 4"/>
                <a:gd name="T16" fmla="*/ 31 w 31"/>
                <a:gd name="T17" fmla="*/ 3 h 4"/>
                <a:gd name="T18" fmla="*/ 31 w 31"/>
                <a:gd name="T19" fmla="*/ 2 h 4"/>
                <a:gd name="T20" fmla="*/ 29 w 31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4">
                  <a:moveTo>
                    <a:pt x="2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0" y="0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8" name="ïṣ1îďè"/>
            <p:cNvSpPr/>
            <p:nvPr/>
          </p:nvSpPr>
          <p:spPr bwMode="auto">
            <a:xfrm>
              <a:off x="5496228" y="2576755"/>
              <a:ext cx="162464" cy="68406"/>
            </a:xfrm>
            <a:custGeom>
              <a:avLst/>
              <a:gdLst>
                <a:gd name="T0" fmla="*/ 3 w 64"/>
                <a:gd name="T1" fmla="*/ 0 h 27"/>
                <a:gd name="T2" fmla="*/ 0 w 64"/>
                <a:gd name="T3" fmla="*/ 0 h 27"/>
                <a:gd name="T4" fmla="*/ 0 w 64"/>
                <a:gd name="T5" fmla="*/ 1 h 27"/>
                <a:gd name="T6" fmla="*/ 0 w 64"/>
                <a:gd name="T7" fmla="*/ 24 h 27"/>
                <a:gd name="T8" fmla="*/ 4 w 64"/>
                <a:gd name="T9" fmla="*/ 27 h 27"/>
                <a:gd name="T10" fmla="*/ 61 w 64"/>
                <a:gd name="T11" fmla="*/ 27 h 27"/>
                <a:gd name="T12" fmla="*/ 64 w 64"/>
                <a:gd name="T13" fmla="*/ 24 h 27"/>
                <a:gd name="T14" fmla="*/ 64 w 64"/>
                <a:gd name="T15" fmla="*/ 1 h 27"/>
                <a:gd name="T16" fmla="*/ 64 w 64"/>
                <a:gd name="T17" fmla="*/ 0 h 27"/>
                <a:gd name="T18" fmla="*/ 62 w 64"/>
                <a:gd name="T19" fmla="*/ 0 h 27"/>
                <a:gd name="T20" fmla="*/ 3 w 64"/>
                <a:gd name="T21" fmla="*/ 0 h 27"/>
                <a:gd name="T22" fmla="*/ 7 w 64"/>
                <a:gd name="T23" fmla="*/ 11 h 27"/>
                <a:gd name="T24" fmla="*/ 22 w 64"/>
                <a:gd name="T25" fmla="*/ 11 h 27"/>
                <a:gd name="T26" fmla="*/ 22 w 64"/>
                <a:gd name="T27" fmla="*/ 13 h 27"/>
                <a:gd name="T28" fmla="*/ 7 w 64"/>
                <a:gd name="T29" fmla="*/ 13 h 27"/>
                <a:gd name="T30" fmla="*/ 7 w 64"/>
                <a:gd name="T31" fmla="*/ 11 h 27"/>
                <a:gd name="T32" fmla="*/ 31 w 64"/>
                <a:gd name="T33" fmla="*/ 20 h 27"/>
                <a:gd name="T34" fmla="*/ 7 w 64"/>
                <a:gd name="T35" fmla="*/ 20 h 27"/>
                <a:gd name="T36" fmla="*/ 7 w 64"/>
                <a:gd name="T37" fmla="*/ 18 h 27"/>
                <a:gd name="T38" fmla="*/ 31 w 64"/>
                <a:gd name="T39" fmla="*/ 18 h 27"/>
                <a:gd name="T40" fmla="*/ 31 w 64"/>
                <a:gd name="T41" fmla="*/ 20 h 27"/>
                <a:gd name="T42" fmla="*/ 57 w 64"/>
                <a:gd name="T43" fmla="*/ 18 h 27"/>
                <a:gd name="T44" fmla="*/ 55 w 64"/>
                <a:gd name="T45" fmla="*/ 20 h 27"/>
                <a:gd name="T46" fmla="*/ 50 w 64"/>
                <a:gd name="T47" fmla="*/ 20 h 27"/>
                <a:gd name="T48" fmla="*/ 48 w 64"/>
                <a:gd name="T49" fmla="*/ 18 h 27"/>
                <a:gd name="T50" fmla="*/ 48 w 64"/>
                <a:gd name="T51" fmla="*/ 18 h 27"/>
                <a:gd name="T52" fmla="*/ 50 w 64"/>
                <a:gd name="T53" fmla="*/ 16 h 27"/>
                <a:gd name="T54" fmla="*/ 55 w 64"/>
                <a:gd name="T55" fmla="*/ 16 h 27"/>
                <a:gd name="T56" fmla="*/ 57 w 64"/>
                <a:gd name="T57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27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6"/>
                    <a:pt x="2" y="27"/>
                    <a:pt x="4" y="27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3" y="27"/>
                    <a:pt x="64" y="26"/>
                    <a:pt x="64" y="24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2" y="0"/>
                    <a:pt x="62" y="0"/>
                    <a:pt x="62" y="0"/>
                  </a:cubicBezTo>
                  <a:lnTo>
                    <a:pt x="3" y="0"/>
                  </a:lnTo>
                  <a:close/>
                  <a:moveTo>
                    <a:pt x="7" y="11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7" y="13"/>
                    <a:pt x="7" y="13"/>
                    <a:pt x="7" y="13"/>
                  </a:cubicBezTo>
                  <a:lnTo>
                    <a:pt x="7" y="11"/>
                  </a:lnTo>
                  <a:close/>
                  <a:moveTo>
                    <a:pt x="31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31" y="18"/>
                    <a:pt x="31" y="18"/>
                    <a:pt x="31" y="18"/>
                  </a:cubicBezTo>
                  <a:lnTo>
                    <a:pt x="31" y="20"/>
                  </a:lnTo>
                  <a:close/>
                  <a:moveTo>
                    <a:pt x="57" y="18"/>
                  </a:moveTo>
                  <a:cubicBezTo>
                    <a:pt x="57" y="19"/>
                    <a:pt x="56" y="20"/>
                    <a:pt x="55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9" y="20"/>
                    <a:pt x="48" y="19"/>
                    <a:pt x="48" y="18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8" y="17"/>
                    <a:pt x="49" y="16"/>
                    <a:pt x="50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7" y="17"/>
                    <a:pt x="5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9" name="íṥḻíḓe"/>
            <p:cNvSpPr/>
            <p:nvPr/>
          </p:nvSpPr>
          <p:spPr bwMode="auto">
            <a:xfrm>
              <a:off x="5496228" y="2538887"/>
              <a:ext cx="162464" cy="20766"/>
            </a:xfrm>
            <a:custGeom>
              <a:avLst/>
              <a:gdLst>
                <a:gd name="T0" fmla="*/ 61 w 64"/>
                <a:gd name="T1" fmla="*/ 0 h 8"/>
                <a:gd name="T2" fmla="*/ 4 w 64"/>
                <a:gd name="T3" fmla="*/ 0 h 8"/>
                <a:gd name="T4" fmla="*/ 0 w 64"/>
                <a:gd name="T5" fmla="*/ 3 h 8"/>
                <a:gd name="T6" fmla="*/ 0 w 64"/>
                <a:gd name="T7" fmla="*/ 7 h 8"/>
                <a:gd name="T8" fmla="*/ 0 w 64"/>
                <a:gd name="T9" fmla="*/ 8 h 8"/>
                <a:gd name="T10" fmla="*/ 3 w 64"/>
                <a:gd name="T11" fmla="*/ 8 h 8"/>
                <a:gd name="T12" fmla="*/ 62 w 64"/>
                <a:gd name="T13" fmla="*/ 8 h 8"/>
                <a:gd name="T14" fmla="*/ 64 w 64"/>
                <a:gd name="T15" fmla="*/ 8 h 8"/>
                <a:gd name="T16" fmla="*/ 64 w 64"/>
                <a:gd name="T17" fmla="*/ 7 h 8"/>
                <a:gd name="T18" fmla="*/ 64 w 64"/>
                <a:gd name="T19" fmla="*/ 3 h 8"/>
                <a:gd name="T20" fmla="*/ 61 w 64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8">
                  <a:moveTo>
                    <a:pt x="6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4" y="1"/>
                    <a:pt x="63" y="0"/>
                    <a:pt x="6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0" name="ïś1iḋê"/>
            <p:cNvSpPr/>
            <p:nvPr/>
          </p:nvSpPr>
          <p:spPr bwMode="auto">
            <a:xfrm>
              <a:off x="5204281" y="4297893"/>
              <a:ext cx="108717" cy="169793"/>
            </a:xfrm>
            <a:custGeom>
              <a:avLst/>
              <a:gdLst>
                <a:gd name="T0" fmla="*/ 20 w 43"/>
                <a:gd name="T1" fmla="*/ 28 h 67"/>
                <a:gd name="T2" fmla="*/ 33 w 43"/>
                <a:gd name="T3" fmla="*/ 28 h 67"/>
                <a:gd name="T4" fmla="*/ 33 w 43"/>
                <a:gd name="T5" fmla="*/ 28 h 67"/>
                <a:gd name="T6" fmla="*/ 38 w 43"/>
                <a:gd name="T7" fmla="*/ 18 h 67"/>
                <a:gd name="T8" fmla="*/ 35 w 43"/>
                <a:gd name="T9" fmla="*/ 9 h 67"/>
                <a:gd name="T10" fmla="*/ 33 w 43"/>
                <a:gd name="T11" fmla="*/ 8 h 67"/>
                <a:gd name="T12" fmla="*/ 23 w 43"/>
                <a:gd name="T13" fmla="*/ 7 h 67"/>
                <a:gd name="T14" fmla="*/ 20 w 43"/>
                <a:gd name="T15" fmla="*/ 8 h 67"/>
                <a:gd name="T16" fmla="*/ 20 w 43"/>
                <a:gd name="T17" fmla="*/ 3 h 67"/>
                <a:gd name="T18" fmla="*/ 22 w 43"/>
                <a:gd name="T19" fmla="*/ 2 h 67"/>
                <a:gd name="T20" fmla="*/ 35 w 43"/>
                <a:gd name="T21" fmla="*/ 3 h 67"/>
                <a:gd name="T22" fmla="*/ 38 w 43"/>
                <a:gd name="T23" fmla="*/ 5 h 67"/>
                <a:gd name="T24" fmla="*/ 43 w 43"/>
                <a:gd name="T25" fmla="*/ 18 h 67"/>
                <a:gd name="T26" fmla="*/ 38 w 43"/>
                <a:gd name="T27" fmla="*/ 30 h 67"/>
                <a:gd name="T28" fmla="*/ 40 w 43"/>
                <a:gd name="T29" fmla="*/ 35 h 67"/>
                <a:gd name="T30" fmla="*/ 40 w 43"/>
                <a:gd name="T31" fmla="*/ 60 h 67"/>
                <a:gd name="T32" fmla="*/ 34 w 43"/>
                <a:gd name="T33" fmla="*/ 67 h 67"/>
                <a:gd name="T34" fmla="*/ 20 w 43"/>
                <a:gd name="T35" fmla="*/ 67 h 67"/>
                <a:gd name="T36" fmla="*/ 20 w 43"/>
                <a:gd name="T37" fmla="*/ 55 h 67"/>
                <a:gd name="T38" fmla="*/ 21 w 43"/>
                <a:gd name="T39" fmla="*/ 55 h 67"/>
                <a:gd name="T40" fmla="*/ 22 w 43"/>
                <a:gd name="T41" fmla="*/ 54 h 67"/>
                <a:gd name="T42" fmla="*/ 22 w 43"/>
                <a:gd name="T43" fmla="*/ 49 h 67"/>
                <a:gd name="T44" fmla="*/ 24 w 43"/>
                <a:gd name="T45" fmla="*/ 45 h 67"/>
                <a:gd name="T46" fmla="*/ 20 w 43"/>
                <a:gd name="T47" fmla="*/ 41 h 67"/>
                <a:gd name="T48" fmla="*/ 20 w 43"/>
                <a:gd name="T49" fmla="*/ 28 h 67"/>
                <a:gd name="T50" fmla="*/ 6 w 43"/>
                <a:gd name="T51" fmla="*/ 28 h 67"/>
                <a:gd name="T52" fmla="*/ 20 w 43"/>
                <a:gd name="T53" fmla="*/ 28 h 67"/>
                <a:gd name="T54" fmla="*/ 20 w 43"/>
                <a:gd name="T55" fmla="*/ 41 h 67"/>
                <a:gd name="T56" fmla="*/ 16 w 43"/>
                <a:gd name="T57" fmla="*/ 45 h 67"/>
                <a:gd name="T58" fmla="*/ 18 w 43"/>
                <a:gd name="T59" fmla="*/ 49 h 67"/>
                <a:gd name="T60" fmla="*/ 18 w 43"/>
                <a:gd name="T61" fmla="*/ 54 h 67"/>
                <a:gd name="T62" fmla="*/ 19 w 43"/>
                <a:gd name="T63" fmla="*/ 55 h 67"/>
                <a:gd name="T64" fmla="*/ 20 w 43"/>
                <a:gd name="T65" fmla="*/ 55 h 67"/>
                <a:gd name="T66" fmla="*/ 20 w 43"/>
                <a:gd name="T67" fmla="*/ 67 h 67"/>
                <a:gd name="T68" fmla="*/ 6 w 43"/>
                <a:gd name="T69" fmla="*/ 67 h 67"/>
                <a:gd name="T70" fmla="*/ 0 w 43"/>
                <a:gd name="T71" fmla="*/ 60 h 67"/>
                <a:gd name="T72" fmla="*/ 0 w 43"/>
                <a:gd name="T73" fmla="*/ 35 h 67"/>
                <a:gd name="T74" fmla="*/ 6 w 43"/>
                <a:gd name="T75" fmla="*/ 28 h 67"/>
                <a:gd name="T76" fmla="*/ 20 w 43"/>
                <a:gd name="T77" fmla="*/ 8 h 67"/>
                <a:gd name="T78" fmla="*/ 15 w 43"/>
                <a:gd name="T79" fmla="*/ 13 h 67"/>
                <a:gd name="T80" fmla="*/ 14 w 43"/>
                <a:gd name="T81" fmla="*/ 15 h 67"/>
                <a:gd name="T82" fmla="*/ 11 w 43"/>
                <a:gd name="T83" fmla="*/ 16 h 67"/>
                <a:gd name="T84" fmla="*/ 10 w 43"/>
                <a:gd name="T85" fmla="*/ 12 h 67"/>
                <a:gd name="T86" fmla="*/ 11 w 43"/>
                <a:gd name="T87" fmla="*/ 11 h 67"/>
                <a:gd name="T88" fmla="*/ 20 w 43"/>
                <a:gd name="T89" fmla="*/ 3 h 67"/>
                <a:gd name="T90" fmla="*/ 20 w 43"/>
                <a:gd name="T91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3" h="67">
                  <a:moveTo>
                    <a:pt x="20" y="28"/>
                  </a:move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6" y="25"/>
                    <a:pt x="38" y="21"/>
                    <a:pt x="38" y="18"/>
                  </a:cubicBezTo>
                  <a:cubicBezTo>
                    <a:pt x="38" y="15"/>
                    <a:pt x="37" y="12"/>
                    <a:pt x="35" y="9"/>
                  </a:cubicBezTo>
                  <a:cubicBezTo>
                    <a:pt x="34" y="8"/>
                    <a:pt x="34" y="8"/>
                    <a:pt x="33" y="8"/>
                  </a:cubicBezTo>
                  <a:cubicBezTo>
                    <a:pt x="30" y="6"/>
                    <a:pt x="26" y="5"/>
                    <a:pt x="23" y="7"/>
                  </a:cubicBezTo>
                  <a:cubicBezTo>
                    <a:pt x="22" y="7"/>
                    <a:pt x="21" y="8"/>
                    <a:pt x="20" y="8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1" y="2"/>
                    <a:pt x="21" y="2"/>
                    <a:pt x="22" y="2"/>
                  </a:cubicBezTo>
                  <a:cubicBezTo>
                    <a:pt x="26" y="0"/>
                    <a:pt x="31" y="1"/>
                    <a:pt x="35" y="3"/>
                  </a:cubicBezTo>
                  <a:cubicBezTo>
                    <a:pt x="37" y="4"/>
                    <a:pt x="37" y="5"/>
                    <a:pt x="38" y="5"/>
                  </a:cubicBezTo>
                  <a:cubicBezTo>
                    <a:pt x="42" y="9"/>
                    <a:pt x="43" y="14"/>
                    <a:pt x="43" y="18"/>
                  </a:cubicBezTo>
                  <a:cubicBezTo>
                    <a:pt x="42" y="22"/>
                    <a:pt x="41" y="26"/>
                    <a:pt x="38" y="30"/>
                  </a:cubicBezTo>
                  <a:cubicBezTo>
                    <a:pt x="39" y="31"/>
                    <a:pt x="40" y="33"/>
                    <a:pt x="40" y="35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0" y="64"/>
                    <a:pt x="37" y="67"/>
                    <a:pt x="34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2" y="55"/>
                    <a:pt x="22" y="54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4" y="48"/>
                    <a:pt x="24" y="47"/>
                    <a:pt x="24" y="45"/>
                  </a:cubicBezTo>
                  <a:cubicBezTo>
                    <a:pt x="24" y="43"/>
                    <a:pt x="22" y="41"/>
                    <a:pt x="20" y="41"/>
                  </a:cubicBezTo>
                  <a:lnTo>
                    <a:pt x="20" y="28"/>
                  </a:lnTo>
                  <a:close/>
                  <a:moveTo>
                    <a:pt x="6" y="28"/>
                  </a:moveTo>
                  <a:cubicBezTo>
                    <a:pt x="20" y="28"/>
                    <a:pt x="20" y="28"/>
                    <a:pt x="2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8" y="41"/>
                    <a:pt x="16" y="43"/>
                    <a:pt x="16" y="45"/>
                  </a:cubicBezTo>
                  <a:cubicBezTo>
                    <a:pt x="16" y="47"/>
                    <a:pt x="17" y="48"/>
                    <a:pt x="18" y="49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18" y="55"/>
                    <a:pt x="18" y="55"/>
                    <a:pt x="19" y="55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3" y="67"/>
                    <a:pt x="0" y="64"/>
                    <a:pt x="0" y="6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1"/>
                    <a:pt x="3" y="28"/>
                    <a:pt x="6" y="28"/>
                  </a:cubicBezTo>
                  <a:close/>
                  <a:moveTo>
                    <a:pt x="20" y="8"/>
                  </a:moveTo>
                  <a:cubicBezTo>
                    <a:pt x="18" y="10"/>
                    <a:pt x="17" y="11"/>
                    <a:pt x="15" y="13"/>
                  </a:cubicBezTo>
                  <a:cubicBezTo>
                    <a:pt x="15" y="14"/>
                    <a:pt x="15" y="14"/>
                    <a:pt x="14" y="15"/>
                  </a:cubicBezTo>
                  <a:cubicBezTo>
                    <a:pt x="14" y="16"/>
                    <a:pt x="12" y="16"/>
                    <a:pt x="11" y="16"/>
                  </a:cubicBezTo>
                  <a:cubicBezTo>
                    <a:pt x="10" y="15"/>
                    <a:pt x="9" y="14"/>
                    <a:pt x="10" y="12"/>
                  </a:cubicBezTo>
                  <a:cubicBezTo>
                    <a:pt x="10" y="12"/>
                    <a:pt x="11" y="11"/>
                    <a:pt x="11" y="11"/>
                  </a:cubicBezTo>
                  <a:cubicBezTo>
                    <a:pt x="14" y="7"/>
                    <a:pt x="17" y="4"/>
                    <a:pt x="20" y="3"/>
                  </a:cubicBezTo>
                  <a:lnTo>
                    <a:pt x="2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1" name="íŝ1iḑe"/>
            <p:cNvSpPr/>
            <p:nvPr/>
          </p:nvSpPr>
          <p:spPr bwMode="auto">
            <a:xfrm>
              <a:off x="5650141" y="3529550"/>
              <a:ext cx="43975" cy="15880"/>
            </a:xfrm>
            <a:custGeom>
              <a:avLst/>
              <a:gdLst>
                <a:gd name="T0" fmla="*/ 9 w 17"/>
                <a:gd name="T1" fmla="*/ 1 h 6"/>
                <a:gd name="T2" fmla="*/ 0 w 17"/>
                <a:gd name="T3" fmla="*/ 0 h 6"/>
                <a:gd name="T4" fmla="*/ 0 w 17"/>
                <a:gd name="T5" fmla="*/ 3 h 6"/>
                <a:gd name="T6" fmla="*/ 4 w 17"/>
                <a:gd name="T7" fmla="*/ 6 h 6"/>
                <a:gd name="T8" fmla="*/ 13 w 17"/>
                <a:gd name="T9" fmla="*/ 6 h 6"/>
                <a:gd name="T10" fmla="*/ 17 w 17"/>
                <a:gd name="T11" fmla="*/ 3 h 6"/>
                <a:gd name="T12" fmla="*/ 17 w 17"/>
                <a:gd name="T13" fmla="*/ 0 h 6"/>
                <a:gd name="T14" fmla="*/ 9 w 17"/>
                <a:gd name="T1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">
                  <a:moveTo>
                    <a:pt x="9" y="1"/>
                  </a:moveTo>
                  <a:cubicBezTo>
                    <a:pt x="6" y="1"/>
                    <a:pt x="3" y="1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5"/>
                    <a:pt x="2" y="6"/>
                    <a:pt x="4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5" y="6"/>
                    <a:pt x="17" y="5"/>
                    <a:pt x="17" y="3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4" y="1"/>
                    <a:pt x="12" y="1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2" name="íṩḷïḑé"/>
            <p:cNvSpPr/>
            <p:nvPr/>
          </p:nvSpPr>
          <p:spPr bwMode="auto">
            <a:xfrm>
              <a:off x="5625710" y="3430605"/>
              <a:ext cx="95280" cy="96501"/>
            </a:xfrm>
            <a:custGeom>
              <a:avLst/>
              <a:gdLst>
                <a:gd name="T0" fmla="*/ 19 w 38"/>
                <a:gd name="T1" fmla="*/ 0 h 38"/>
                <a:gd name="T2" fmla="*/ 0 w 38"/>
                <a:gd name="T3" fmla="*/ 19 h 38"/>
                <a:gd name="T4" fmla="*/ 19 w 38"/>
                <a:gd name="T5" fmla="*/ 38 h 38"/>
                <a:gd name="T6" fmla="*/ 38 w 38"/>
                <a:gd name="T7" fmla="*/ 19 h 38"/>
                <a:gd name="T8" fmla="*/ 19 w 38"/>
                <a:gd name="T9" fmla="*/ 0 h 38"/>
                <a:gd name="T10" fmla="*/ 19 w 38"/>
                <a:gd name="T11" fmla="*/ 33 h 38"/>
                <a:gd name="T12" fmla="*/ 4 w 38"/>
                <a:gd name="T13" fmla="*/ 19 h 38"/>
                <a:gd name="T14" fmla="*/ 19 w 38"/>
                <a:gd name="T15" fmla="*/ 5 h 38"/>
                <a:gd name="T16" fmla="*/ 33 w 38"/>
                <a:gd name="T17" fmla="*/ 19 h 38"/>
                <a:gd name="T18" fmla="*/ 19 w 38"/>
                <a:gd name="T19" fmla="*/ 3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8" y="0"/>
                    <a:pt x="0" y="8"/>
                    <a:pt x="0" y="19"/>
                  </a:cubicBezTo>
                  <a:cubicBezTo>
                    <a:pt x="0" y="29"/>
                    <a:pt x="8" y="38"/>
                    <a:pt x="19" y="38"/>
                  </a:cubicBezTo>
                  <a:cubicBezTo>
                    <a:pt x="29" y="38"/>
                    <a:pt x="38" y="29"/>
                    <a:pt x="38" y="19"/>
                  </a:cubicBezTo>
                  <a:cubicBezTo>
                    <a:pt x="38" y="8"/>
                    <a:pt x="29" y="0"/>
                    <a:pt x="19" y="0"/>
                  </a:cubicBezTo>
                  <a:close/>
                  <a:moveTo>
                    <a:pt x="19" y="33"/>
                  </a:moveTo>
                  <a:cubicBezTo>
                    <a:pt x="11" y="33"/>
                    <a:pt x="4" y="27"/>
                    <a:pt x="4" y="19"/>
                  </a:cubicBezTo>
                  <a:cubicBezTo>
                    <a:pt x="4" y="11"/>
                    <a:pt x="11" y="5"/>
                    <a:pt x="19" y="5"/>
                  </a:cubicBezTo>
                  <a:cubicBezTo>
                    <a:pt x="27" y="5"/>
                    <a:pt x="33" y="11"/>
                    <a:pt x="33" y="19"/>
                  </a:cubicBezTo>
                  <a:cubicBezTo>
                    <a:pt x="33" y="27"/>
                    <a:pt x="27" y="33"/>
                    <a:pt x="19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3" name="ïŝ1îḓe"/>
            <p:cNvSpPr/>
            <p:nvPr/>
          </p:nvSpPr>
          <p:spPr bwMode="auto">
            <a:xfrm>
              <a:off x="5658691" y="3479466"/>
              <a:ext cx="29317" cy="35425"/>
            </a:xfrm>
            <a:custGeom>
              <a:avLst/>
              <a:gdLst>
                <a:gd name="T0" fmla="*/ 0 w 24"/>
                <a:gd name="T1" fmla="*/ 29 h 29"/>
                <a:gd name="T2" fmla="*/ 0 w 24"/>
                <a:gd name="T3" fmla="*/ 0 h 29"/>
                <a:gd name="T4" fmla="*/ 10 w 24"/>
                <a:gd name="T5" fmla="*/ 4 h 29"/>
                <a:gd name="T6" fmla="*/ 14 w 24"/>
                <a:gd name="T7" fmla="*/ 0 h 29"/>
                <a:gd name="T8" fmla="*/ 16 w 24"/>
                <a:gd name="T9" fmla="*/ 4 h 29"/>
                <a:gd name="T10" fmla="*/ 24 w 24"/>
                <a:gd name="T11" fmla="*/ 0 h 29"/>
                <a:gd name="T12" fmla="*/ 24 w 24"/>
                <a:gd name="T13" fmla="*/ 29 h 29"/>
                <a:gd name="T14" fmla="*/ 20 w 24"/>
                <a:gd name="T15" fmla="*/ 29 h 29"/>
                <a:gd name="T16" fmla="*/ 20 w 24"/>
                <a:gd name="T17" fmla="*/ 4 h 29"/>
                <a:gd name="T18" fmla="*/ 16 w 24"/>
                <a:gd name="T19" fmla="*/ 10 h 29"/>
                <a:gd name="T20" fmla="*/ 14 w 24"/>
                <a:gd name="T21" fmla="*/ 4 h 29"/>
                <a:gd name="T22" fmla="*/ 10 w 24"/>
                <a:gd name="T23" fmla="*/ 10 h 29"/>
                <a:gd name="T24" fmla="*/ 2 w 24"/>
                <a:gd name="T25" fmla="*/ 4 h 29"/>
                <a:gd name="T26" fmla="*/ 2 w 24"/>
                <a:gd name="T27" fmla="*/ 29 h 29"/>
                <a:gd name="T28" fmla="*/ 0 w 24"/>
                <a:gd name="T2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29">
                  <a:moveTo>
                    <a:pt x="0" y="29"/>
                  </a:moveTo>
                  <a:lnTo>
                    <a:pt x="0" y="0"/>
                  </a:lnTo>
                  <a:lnTo>
                    <a:pt x="10" y="4"/>
                  </a:lnTo>
                  <a:lnTo>
                    <a:pt x="14" y="0"/>
                  </a:lnTo>
                  <a:lnTo>
                    <a:pt x="16" y="4"/>
                  </a:lnTo>
                  <a:lnTo>
                    <a:pt x="24" y="0"/>
                  </a:lnTo>
                  <a:lnTo>
                    <a:pt x="24" y="29"/>
                  </a:lnTo>
                  <a:lnTo>
                    <a:pt x="20" y="29"/>
                  </a:lnTo>
                  <a:lnTo>
                    <a:pt x="20" y="4"/>
                  </a:lnTo>
                  <a:lnTo>
                    <a:pt x="16" y="10"/>
                  </a:lnTo>
                  <a:lnTo>
                    <a:pt x="14" y="4"/>
                  </a:lnTo>
                  <a:lnTo>
                    <a:pt x="10" y="10"/>
                  </a:lnTo>
                  <a:lnTo>
                    <a:pt x="2" y="4"/>
                  </a:lnTo>
                  <a:lnTo>
                    <a:pt x="2" y="29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4" name="îṧ1îďê"/>
            <p:cNvSpPr/>
            <p:nvPr/>
          </p:nvSpPr>
          <p:spPr bwMode="auto">
            <a:xfrm>
              <a:off x="5663577" y="3547872"/>
              <a:ext cx="17101" cy="9772"/>
            </a:xfrm>
            <a:custGeom>
              <a:avLst/>
              <a:gdLst>
                <a:gd name="T0" fmla="*/ 4 w 7"/>
                <a:gd name="T1" fmla="*/ 4 h 4"/>
                <a:gd name="T2" fmla="*/ 7 w 7"/>
                <a:gd name="T3" fmla="*/ 0 h 4"/>
                <a:gd name="T4" fmla="*/ 0 w 7"/>
                <a:gd name="T5" fmla="*/ 0 h 4"/>
                <a:gd name="T6" fmla="*/ 4 w 7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4" y="4"/>
                  </a:moveTo>
                  <a:cubicBezTo>
                    <a:pt x="6" y="4"/>
                    <a:pt x="7" y="2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2" y="4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5" name="íṣľïḋê"/>
            <p:cNvSpPr/>
            <p:nvPr/>
          </p:nvSpPr>
          <p:spPr bwMode="auto">
            <a:xfrm>
              <a:off x="7861114" y="3005512"/>
              <a:ext cx="70849" cy="68406"/>
            </a:xfrm>
            <a:custGeom>
              <a:avLst/>
              <a:gdLst>
                <a:gd name="T0" fmla="*/ 2 w 28"/>
                <a:gd name="T1" fmla="*/ 26 h 27"/>
                <a:gd name="T2" fmla="*/ 5 w 28"/>
                <a:gd name="T3" fmla="*/ 27 h 27"/>
                <a:gd name="T4" fmla="*/ 9 w 28"/>
                <a:gd name="T5" fmla="*/ 25 h 27"/>
                <a:gd name="T6" fmla="*/ 25 w 28"/>
                <a:gd name="T7" fmla="*/ 7 h 27"/>
                <a:gd name="T8" fmla="*/ 27 w 28"/>
                <a:gd name="T9" fmla="*/ 1 h 27"/>
                <a:gd name="T10" fmla="*/ 25 w 28"/>
                <a:gd name="T11" fmla="*/ 0 h 27"/>
                <a:gd name="T12" fmla="*/ 21 w 28"/>
                <a:gd name="T13" fmla="*/ 2 h 27"/>
                <a:gd name="T14" fmla="*/ 3 w 28"/>
                <a:gd name="T15" fmla="*/ 19 h 27"/>
                <a:gd name="T16" fmla="*/ 2 w 28"/>
                <a:gd name="T17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7">
                  <a:moveTo>
                    <a:pt x="2" y="26"/>
                  </a:moveTo>
                  <a:cubicBezTo>
                    <a:pt x="3" y="27"/>
                    <a:pt x="4" y="27"/>
                    <a:pt x="5" y="27"/>
                  </a:cubicBezTo>
                  <a:cubicBezTo>
                    <a:pt x="6" y="27"/>
                    <a:pt x="8" y="26"/>
                    <a:pt x="9" y="25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7" y="5"/>
                    <a:pt x="28" y="2"/>
                    <a:pt x="27" y="1"/>
                  </a:cubicBezTo>
                  <a:cubicBezTo>
                    <a:pt x="26" y="0"/>
                    <a:pt x="26" y="0"/>
                    <a:pt x="25" y="0"/>
                  </a:cubicBezTo>
                  <a:cubicBezTo>
                    <a:pt x="24" y="0"/>
                    <a:pt x="22" y="1"/>
                    <a:pt x="21" y="2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0" y="21"/>
                    <a:pt x="0" y="24"/>
                    <a:pt x="2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6" name="îSḷïḋe"/>
            <p:cNvSpPr/>
            <p:nvPr/>
          </p:nvSpPr>
          <p:spPr bwMode="auto">
            <a:xfrm>
              <a:off x="7769499" y="2974974"/>
              <a:ext cx="127039" cy="149027"/>
            </a:xfrm>
            <a:custGeom>
              <a:avLst/>
              <a:gdLst>
                <a:gd name="T0" fmla="*/ 46 w 50"/>
                <a:gd name="T1" fmla="*/ 38 h 59"/>
                <a:gd name="T2" fmla="*/ 42 w 50"/>
                <a:gd name="T3" fmla="*/ 40 h 59"/>
                <a:gd name="T4" fmla="*/ 43 w 50"/>
                <a:gd name="T5" fmla="*/ 42 h 59"/>
                <a:gd name="T6" fmla="*/ 41 w 50"/>
                <a:gd name="T7" fmla="*/ 45 h 59"/>
                <a:gd name="T8" fmla="*/ 41 w 50"/>
                <a:gd name="T9" fmla="*/ 47 h 59"/>
                <a:gd name="T10" fmla="*/ 35 w 50"/>
                <a:gd name="T11" fmla="*/ 53 h 59"/>
                <a:gd name="T12" fmla="*/ 29 w 50"/>
                <a:gd name="T13" fmla="*/ 50 h 59"/>
                <a:gd name="T14" fmla="*/ 29 w 50"/>
                <a:gd name="T15" fmla="*/ 49 h 59"/>
                <a:gd name="T16" fmla="*/ 18 w 50"/>
                <a:gd name="T17" fmla="*/ 45 h 59"/>
                <a:gd name="T18" fmla="*/ 18 w 50"/>
                <a:gd name="T19" fmla="*/ 44 h 59"/>
                <a:gd name="T20" fmla="*/ 19 w 50"/>
                <a:gd name="T21" fmla="*/ 44 h 59"/>
                <a:gd name="T22" fmla="*/ 20 w 50"/>
                <a:gd name="T23" fmla="*/ 44 h 59"/>
                <a:gd name="T24" fmla="*/ 20 w 50"/>
                <a:gd name="T25" fmla="*/ 44 h 59"/>
                <a:gd name="T26" fmla="*/ 26 w 50"/>
                <a:gd name="T27" fmla="*/ 39 h 59"/>
                <a:gd name="T28" fmla="*/ 34 w 50"/>
                <a:gd name="T29" fmla="*/ 33 h 59"/>
                <a:gd name="T30" fmla="*/ 35 w 50"/>
                <a:gd name="T31" fmla="*/ 33 h 59"/>
                <a:gd name="T32" fmla="*/ 35 w 50"/>
                <a:gd name="T33" fmla="*/ 33 h 59"/>
                <a:gd name="T34" fmla="*/ 36 w 50"/>
                <a:gd name="T35" fmla="*/ 32 h 59"/>
                <a:gd name="T36" fmla="*/ 35 w 50"/>
                <a:gd name="T37" fmla="*/ 27 h 59"/>
                <a:gd name="T38" fmla="*/ 37 w 50"/>
                <a:gd name="T39" fmla="*/ 20 h 59"/>
                <a:gd name="T40" fmla="*/ 36 w 50"/>
                <a:gd name="T41" fmla="*/ 3 h 59"/>
                <a:gd name="T42" fmla="*/ 28 w 50"/>
                <a:gd name="T43" fmla="*/ 0 h 59"/>
                <a:gd name="T44" fmla="*/ 0 w 50"/>
                <a:gd name="T45" fmla="*/ 33 h 59"/>
                <a:gd name="T46" fmla="*/ 29 w 50"/>
                <a:gd name="T47" fmla="*/ 59 h 59"/>
                <a:gd name="T48" fmla="*/ 50 w 50"/>
                <a:gd name="T49" fmla="*/ 48 h 59"/>
                <a:gd name="T50" fmla="*/ 46 w 50"/>
                <a:gd name="T51" fmla="*/ 38 h 59"/>
                <a:gd name="T52" fmla="*/ 26 w 50"/>
                <a:gd name="T53" fmla="*/ 11 h 59"/>
                <a:gd name="T54" fmla="*/ 30 w 50"/>
                <a:gd name="T55" fmla="*/ 15 h 59"/>
                <a:gd name="T56" fmla="*/ 26 w 50"/>
                <a:gd name="T57" fmla="*/ 19 h 59"/>
                <a:gd name="T58" fmla="*/ 22 w 50"/>
                <a:gd name="T59" fmla="*/ 15 h 59"/>
                <a:gd name="T60" fmla="*/ 26 w 50"/>
                <a:gd name="T61" fmla="*/ 11 h 59"/>
                <a:gd name="T62" fmla="*/ 14 w 50"/>
                <a:gd name="T63" fmla="*/ 19 h 59"/>
                <a:gd name="T64" fmla="*/ 19 w 50"/>
                <a:gd name="T65" fmla="*/ 24 h 59"/>
                <a:gd name="T66" fmla="*/ 14 w 50"/>
                <a:gd name="T67" fmla="*/ 29 h 59"/>
                <a:gd name="T68" fmla="*/ 10 w 50"/>
                <a:gd name="T69" fmla="*/ 24 h 59"/>
                <a:gd name="T70" fmla="*/ 14 w 50"/>
                <a:gd name="T71" fmla="*/ 19 h 59"/>
                <a:gd name="T72" fmla="*/ 14 w 50"/>
                <a:gd name="T73" fmla="*/ 46 h 59"/>
                <a:gd name="T74" fmla="*/ 8 w 50"/>
                <a:gd name="T75" fmla="*/ 41 h 59"/>
                <a:gd name="T76" fmla="*/ 14 w 50"/>
                <a:gd name="T77" fmla="*/ 35 h 59"/>
                <a:gd name="T78" fmla="*/ 19 w 50"/>
                <a:gd name="T79" fmla="*/ 41 h 59"/>
                <a:gd name="T80" fmla="*/ 14 w 50"/>
                <a:gd name="T81" fmla="*/ 4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" h="59">
                  <a:moveTo>
                    <a:pt x="46" y="38"/>
                  </a:moveTo>
                  <a:cubicBezTo>
                    <a:pt x="45" y="39"/>
                    <a:pt x="44" y="40"/>
                    <a:pt x="42" y="40"/>
                  </a:cubicBezTo>
                  <a:cubicBezTo>
                    <a:pt x="43" y="41"/>
                    <a:pt x="43" y="41"/>
                    <a:pt x="43" y="42"/>
                  </a:cubicBezTo>
                  <a:cubicBezTo>
                    <a:pt x="42" y="43"/>
                    <a:pt x="42" y="44"/>
                    <a:pt x="41" y="45"/>
                  </a:cubicBezTo>
                  <a:cubicBezTo>
                    <a:pt x="41" y="46"/>
                    <a:pt x="41" y="46"/>
                    <a:pt x="41" y="47"/>
                  </a:cubicBezTo>
                  <a:cubicBezTo>
                    <a:pt x="41" y="51"/>
                    <a:pt x="39" y="53"/>
                    <a:pt x="35" y="53"/>
                  </a:cubicBezTo>
                  <a:cubicBezTo>
                    <a:pt x="33" y="53"/>
                    <a:pt x="30" y="52"/>
                    <a:pt x="29" y="50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19" y="48"/>
                    <a:pt x="18" y="47"/>
                    <a:pt x="18" y="45"/>
                  </a:cubicBezTo>
                  <a:cubicBezTo>
                    <a:pt x="18" y="45"/>
                    <a:pt x="18" y="45"/>
                    <a:pt x="18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20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3" y="44"/>
                    <a:pt x="25" y="43"/>
                    <a:pt x="26" y="39"/>
                  </a:cubicBezTo>
                  <a:cubicBezTo>
                    <a:pt x="28" y="34"/>
                    <a:pt x="32" y="33"/>
                    <a:pt x="34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6" y="33"/>
                    <a:pt x="36" y="33"/>
                    <a:pt x="36" y="32"/>
                  </a:cubicBezTo>
                  <a:cubicBezTo>
                    <a:pt x="35" y="31"/>
                    <a:pt x="35" y="29"/>
                    <a:pt x="35" y="27"/>
                  </a:cubicBezTo>
                  <a:cubicBezTo>
                    <a:pt x="35" y="25"/>
                    <a:pt x="36" y="23"/>
                    <a:pt x="37" y="20"/>
                  </a:cubicBezTo>
                  <a:cubicBezTo>
                    <a:pt x="40" y="13"/>
                    <a:pt x="42" y="8"/>
                    <a:pt x="36" y="3"/>
                  </a:cubicBezTo>
                  <a:cubicBezTo>
                    <a:pt x="33" y="1"/>
                    <a:pt x="31" y="0"/>
                    <a:pt x="28" y="0"/>
                  </a:cubicBezTo>
                  <a:cubicBezTo>
                    <a:pt x="16" y="0"/>
                    <a:pt x="0" y="13"/>
                    <a:pt x="0" y="33"/>
                  </a:cubicBezTo>
                  <a:cubicBezTo>
                    <a:pt x="0" y="52"/>
                    <a:pt x="15" y="59"/>
                    <a:pt x="29" y="59"/>
                  </a:cubicBezTo>
                  <a:cubicBezTo>
                    <a:pt x="40" y="59"/>
                    <a:pt x="50" y="54"/>
                    <a:pt x="50" y="48"/>
                  </a:cubicBezTo>
                  <a:cubicBezTo>
                    <a:pt x="50" y="42"/>
                    <a:pt x="48" y="40"/>
                    <a:pt x="46" y="38"/>
                  </a:cubicBezTo>
                  <a:close/>
                  <a:moveTo>
                    <a:pt x="26" y="11"/>
                  </a:moveTo>
                  <a:cubicBezTo>
                    <a:pt x="28" y="11"/>
                    <a:pt x="30" y="12"/>
                    <a:pt x="30" y="15"/>
                  </a:cubicBezTo>
                  <a:cubicBezTo>
                    <a:pt x="30" y="17"/>
                    <a:pt x="28" y="19"/>
                    <a:pt x="26" y="19"/>
                  </a:cubicBezTo>
                  <a:cubicBezTo>
                    <a:pt x="24" y="19"/>
                    <a:pt x="22" y="17"/>
                    <a:pt x="22" y="15"/>
                  </a:cubicBezTo>
                  <a:cubicBezTo>
                    <a:pt x="22" y="12"/>
                    <a:pt x="24" y="11"/>
                    <a:pt x="26" y="11"/>
                  </a:cubicBezTo>
                  <a:close/>
                  <a:moveTo>
                    <a:pt x="14" y="19"/>
                  </a:moveTo>
                  <a:cubicBezTo>
                    <a:pt x="17" y="19"/>
                    <a:pt x="19" y="21"/>
                    <a:pt x="19" y="24"/>
                  </a:cubicBezTo>
                  <a:cubicBezTo>
                    <a:pt x="19" y="27"/>
                    <a:pt x="17" y="29"/>
                    <a:pt x="14" y="29"/>
                  </a:cubicBezTo>
                  <a:cubicBezTo>
                    <a:pt x="12" y="29"/>
                    <a:pt x="10" y="27"/>
                    <a:pt x="10" y="24"/>
                  </a:cubicBezTo>
                  <a:cubicBezTo>
                    <a:pt x="10" y="21"/>
                    <a:pt x="12" y="19"/>
                    <a:pt x="14" y="19"/>
                  </a:cubicBezTo>
                  <a:close/>
                  <a:moveTo>
                    <a:pt x="14" y="46"/>
                  </a:moveTo>
                  <a:cubicBezTo>
                    <a:pt x="11" y="46"/>
                    <a:pt x="8" y="44"/>
                    <a:pt x="8" y="41"/>
                  </a:cubicBezTo>
                  <a:cubicBezTo>
                    <a:pt x="8" y="38"/>
                    <a:pt x="11" y="35"/>
                    <a:pt x="14" y="35"/>
                  </a:cubicBezTo>
                  <a:cubicBezTo>
                    <a:pt x="17" y="35"/>
                    <a:pt x="19" y="38"/>
                    <a:pt x="19" y="41"/>
                  </a:cubicBezTo>
                  <a:cubicBezTo>
                    <a:pt x="19" y="44"/>
                    <a:pt x="17" y="46"/>
                    <a:pt x="14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7" name="ïš1ïdè"/>
            <p:cNvSpPr/>
            <p:nvPr/>
          </p:nvSpPr>
          <p:spPr bwMode="auto">
            <a:xfrm>
              <a:off x="7818360" y="3060481"/>
              <a:ext cx="54969" cy="35425"/>
            </a:xfrm>
            <a:custGeom>
              <a:avLst/>
              <a:gdLst>
                <a:gd name="T0" fmla="*/ 18 w 22"/>
                <a:gd name="T1" fmla="*/ 5 h 14"/>
                <a:gd name="T2" fmla="*/ 16 w 22"/>
                <a:gd name="T3" fmla="*/ 1 h 14"/>
                <a:gd name="T4" fmla="*/ 15 w 22"/>
                <a:gd name="T5" fmla="*/ 0 h 14"/>
                <a:gd name="T6" fmla="*/ 9 w 22"/>
                <a:gd name="T7" fmla="*/ 6 h 14"/>
                <a:gd name="T8" fmla="*/ 1 w 22"/>
                <a:gd name="T9" fmla="*/ 11 h 14"/>
                <a:gd name="T10" fmla="*/ 0 w 22"/>
                <a:gd name="T11" fmla="*/ 11 h 14"/>
                <a:gd name="T12" fmla="*/ 10 w 22"/>
                <a:gd name="T13" fmla="*/ 14 h 14"/>
                <a:gd name="T14" fmla="*/ 12 w 22"/>
                <a:gd name="T15" fmla="*/ 14 h 14"/>
                <a:gd name="T16" fmla="*/ 22 w 22"/>
                <a:gd name="T17" fmla="*/ 7 h 14"/>
                <a:gd name="T18" fmla="*/ 22 w 22"/>
                <a:gd name="T19" fmla="*/ 6 h 14"/>
                <a:gd name="T20" fmla="*/ 18 w 22"/>
                <a:gd name="T21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14">
                  <a:moveTo>
                    <a:pt x="18" y="5"/>
                  </a:moveTo>
                  <a:cubicBezTo>
                    <a:pt x="17" y="4"/>
                    <a:pt x="16" y="3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0" y="0"/>
                    <a:pt x="9" y="6"/>
                  </a:cubicBezTo>
                  <a:cubicBezTo>
                    <a:pt x="7" y="11"/>
                    <a:pt x="3" y="11"/>
                    <a:pt x="1" y="11"/>
                  </a:cubicBezTo>
                  <a:cubicBezTo>
                    <a:pt x="1" y="11"/>
                    <a:pt x="0" y="11"/>
                    <a:pt x="0" y="11"/>
                  </a:cubicBezTo>
                  <a:cubicBezTo>
                    <a:pt x="0" y="11"/>
                    <a:pt x="0" y="13"/>
                    <a:pt x="10" y="14"/>
                  </a:cubicBezTo>
                  <a:cubicBezTo>
                    <a:pt x="11" y="14"/>
                    <a:pt x="11" y="14"/>
                    <a:pt x="12" y="14"/>
                  </a:cubicBezTo>
                  <a:cubicBezTo>
                    <a:pt x="20" y="14"/>
                    <a:pt x="22" y="7"/>
                    <a:pt x="22" y="7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0" y="6"/>
                    <a:pt x="19" y="6"/>
                    <a:pt x="1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8" name="îśḻíḑe"/>
            <p:cNvSpPr/>
            <p:nvPr/>
          </p:nvSpPr>
          <p:spPr bwMode="auto">
            <a:xfrm>
              <a:off x="4010845" y="3595512"/>
              <a:ext cx="53747" cy="25653"/>
            </a:xfrm>
            <a:custGeom>
              <a:avLst/>
              <a:gdLst>
                <a:gd name="T0" fmla="*/ 10 w 21"/>
                <a:gd name="T1" fmla="*/ 3 h 10"/>
                <a:gd name="T2" fmla="*/ 18 w 21"/>
                <a:gd name="T3" fmla="*/ 10 h 10"/>
                <a:gd name="T4" fmla="*/ 18 w 21"/>
                <a:gd name="T5" fmla="*/ 10 h 10"/>
                <a:gd name="T6" fmla="*/ 21 w 21"/>
                <a:gd name="T7" fmla="*/ 9 h 10"/>
                <a:gd name="T8" fmla="*/ 10 w 21"/>
                <a:gd name="T9" fmla="*/ 0 h 10"/>
                <a:gd name="T10" fmla="*/ 0 w 21"/>
                <a:gd name="T11" fmla="*/ 9 h 10"/>
                <a:gd name="T12" fmla="*/ 2 w 21"/>
                <a:gd name="T13" fmla="*/ 10 h 10"/>
                <a:gd name="T14" fmla="*/ 3 w 21"/>
                <a:gd name="T15" fmla="*/ 10 h 10"/>
                <a:gd name="T16" fmla="*/ 10 w 21"/>
                <a:gd name="T17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">
                  <a:moveTo>
                    <a:pt x="10" y="3"/>
                  </a:moveTo>
                  <a:cubicBezTo>
                    <a:pt x="14" y="3"/>
                    <a:pt x="18" y="6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0" y="4"/>
                    <a:pt x="16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6"/>
                    <a:pt x="6" y="3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9" name="iśļïḑè"/>
            <p:cNvSpPr/>
            <p:nvPr/>
          </p:nvSpPr>
          <p:spPr bwMode="auto">
            <a:xfrm>
              <a:off x="3980306" y="3560087"/>
              <a:ext cx="112381" cy="53747"/>
            </a:xfrm>
            <a:custGeom>
              <a:avLst/>
              <a:gdLst>
                <a:gd name="T0" fmla="*/ 22 w 44"/>
                <a:gd name="T1" fmla="*/ 0 h 21"/>
                <a:gd name="T2" fmla="*/ 0 w 44"/>
                <a:gd name="T3" fmla="*/ 19 h 21"/>
                <a:gd name="T4" fmla="*/ 5 w 44"/>
                <a:gd name="T5" fmla="*/ 21 h 21"/>
                <a:gd name="T6" fmla="*/ 6 w 44"/>
                <a:gd name="T7" fmla="*/ 21 h 21"/>
                <a:gd name="T8" fmla="*/ 22 w 44"/>
                <a:gd name="T9" fmla="*/ 6 h 21"/>
                <a:gd name="T10" fmla="*/ 38 w 44"/>
                <a:gd name="T11" fmla="*/ 21 h 21"/>
                <a:gd name="T12" fmla="*/ 38 w 44"/>
                <a:gd name="T13" fmla="*/ 21 h 21"/>
                <a:gd name="T14" fmla="*/ 44 w 44"/>
                <a:gd name="T15" fmla="*/ 18 h 21"/>
                <a:gd name="T16" fmla="*/ 22 w 44"/>
                <a:gd name="T1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21">
                  <a:moveTo>
                    <a:pt x="22" y="0"/>
                  </a:moveTo>
                  <a:cubicBezTo>
                    <a:pt x="11" y="0"/>
                    <a:pt x="1" y="8"/>
                    <a:pt x="0" y="19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13"/>
                    <a:pt x="13" y="6"/>
                    <a:pt x="22" y="6"/>
                  </a:cubicBezTo>
                  <a:cubicBezTo>
                    <a:pt x="30" y="6"/>
                    <a:pt x="37" y="13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3" y="8"/>
                    <a:pt x="33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0" name="ïŝḷíḓê"/>
            <p:cNvSpPr/>
            <p:nvPr/>
          </p:nvSpPr>
          <p:spPr bwMode="auto">
            <a:xfrm>
              <a:off x="3939996" y="3512448"/>
              <a:ext cx="197888" cy="92836"/>
            </a:xfrm>
            <a:custGeom>
              <a:avLst/>
              <a:gdLst>
                <a:gd name="T0" fmla="*/ 39 w 78"/>
                <a:gd name="T1" fmla="*/ 0 h 37"/>
                <a:gd name="T2" fmla="*/ 0 w 78"/>
                <a:gd name="T3" fmla="*/ 33 h 37"/>
                <a:gd name="T4" fmla="*/ 9 w 78"/>
                <a:gd name="T5" fmla="*/ 37 h 37"/>
                <a:gd name="T6" fmla="*/ 11 w 78"/>
                <a:gd name="T7" fmla="*/ 37 h 37"/>
                <a:gd name="T8" fmla="*/ 39 w 78"/>
                <a:gd name="T9" fmla="*/ 12 h 37"/>
                <a:gd name="T10" fmla="*/ 67 w 78"/>
                <a:gd name="T11" fmla="*/ 37 h 37"/>
                <a:gd name="T12" fmla="*/ 67 w 78"/>
                <a:gd name="T13" fmla="*/ 37 h 37"/>
                <a:gd name="T14" fmla="*/ 78 w 78"/>
                <a:gd name="T15" fmla="*/ 32 h 37"/>
                <a:gd name="T16" fmla="*/ 39 w 78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37">
                  <a:moveTo>
                    <a:pt x="39" y="0"/>
                  </a:moveTo>
                  <a:cubicBezTo>
                    <a:pt x="19" y="0"/>
                    <a:pt x="3" y="14"/>
                    <a:pt x="0" y="33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2" y="23"/>
                    <a:pt x="24" y="12"/>
                    <a:pt x="39" y="12"/>
                  </a:cubicBezTo>
                  <a:cubicBezTo>
                    <a:pt x="53" y="12"/>
                    <a:pt x="65" y="23"/>
                    <a:pt x="67" y="37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5" y="14"/>
                    <a:pt x="59" y="0"/>
                    <a:pt x="3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1" name="îṥlïḋé"/>
            <p:cNvSpPr/>
            <p:nvPr/>
          </p:nvSpPr>
          <p:spPr bwMode="auto">
            <a:xfrm>
              <a:off x="4001072" y="3616278"/>
              <a:ext cx="73292" cy="92836"/>
            </a:xfrm>
            <a:custGeom>
              <a:avLst/>
              <a:gdLst>
                <a:gd name="T0" fmla="*/ 25 w 29"/>
                <a:gd name="T1" fmla="*/ 31 h 37"/>
                <a:gd name="T2" fmla="*/ 17 w 29"/>
                <a:gd name="T3" fmla="*/ 31 h 37"/>
                <a:gd name="T4" fmla="*/ 17 w 29"/>
                <a:gd name="T5" fmla="*/ 10 h 37"/>
                <a:gd name="T6" fmla="*/ 20 w 29"/>
                <a:gd name="T7" fmla="*/ 5 h 37"/>
                <a:gd name="T8" fmla="*/ 14 w 29"/>
                <a:gd name="T9" fmla="*/ 0 h 37"/>
                <a:gd name="T10" fmla="*/ 9 w 29"/>
                <a:gd name="T11" fmla="*/ 5 h 37"/>
                <a:gd name="T12" fmla="*/ 12 w 29"/>
                <a:gd name="T13" fmla="*/ 10 h 37"/>
                <a:gd name="T14" fmla="*/ 12 w 29"/>
                <a:gd name="T15" fmla="*/ 31 h 37"/>
                <a:gd name="T16" fmla="*/ 4 w 29"/>
                <a:gd name="T17" fmla="*/ 31 h 37"/>
                <a:gd name="T18" fmla="*/ 0 w 29"/>
                <a:gd name="T19" fmla="*/ 34 h 37"/>
                <a:gd name="T20" fmla="*/ 4 w 29"/>
                <a:gd name="T21" fmla="*/ 37 h 37"/>
                <a:gd name="T22" fmla="*/ 25 w 29"/>
                <a:gd name="T23" fmla="*/ 37 h 37"/>
                <a:gd name="T24" fmla="*/ 29 w 29"/>
                <a:gd name="T25" fmla="*/ 34 h 37"/>
                <a:gd name="T26" fmla="*/ 25 w 29"/>
                <a:gd name="T27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7">
                  <a:moveTo>
                    <a:pt x="25" y="31"/>
                  </a:moveTo>
                  <a:cubicBezTo>
                    <a:pt x="17" y="31"/>
                    <a:pt x="17" y="31"/>
                    <a:pt x="17" y="3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8" y="9"/>
                    <a:pt x="20" y="8"/>
                    <a:pt x="20" y="5"/>
                  </a:cubicBezTo>
                  <a:cubicBezTo>
                    <a:pt x="20" y="3"/>
                    <a:pt x="17" y="0"/>
                    <a:pt x="14" y="0"/>
                  </a:cubicBezTo>
                  <a:cubicBezTo>
                    <a:pt x="11" y="0"/>
                    <a:pt x="9" y="3"/>
                    <a:pt x="9" y="5"/>
                  </a:cubicBezTo>
                  <a:cubicBezTo>
                    <a:pt x="9" y="8"/>
                    <a:pt x="10" y="10"/>
                    <a:pt x="12" y="1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2" y="31"/>
                    <a:pt x="0" y="33"/>
                    <a:pt x="0" y="34"/>
                  </a:cubicBezTo>
                  <a:cubicBezTo>
                    <a:pt x="0" y="36"/>
                    <a:pt x="2" y="37"/>
                    <a:pt x="4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7" y="37"/>
                    <a:pt x="29" y="36"/>
                    <a:pt x="29" y="34"/>
                  </a:cubicBezTo>
                  <a:cubicBezTo>
                    <a:pt x="29" y="33"/>
                    <a:pt x="27" y="31"/>
                    <a:pt x="25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2" name="ïšľïḓê"/>
            <p:cNvSpPr/>
            <p:nvPr/>
          </p:nvSpPr>
          <p:spPr bwMode="auto">
            <a:xfrm>
              <a:off x="3437946" y="3043380"/>
              <a:ext cx="37868" cy="37868"/>
            </a:xfrm>
            <a:custGeom>
              <a:avLst/>
              <a:gdLst>
                <a:gd name="T0" fmla="*/ 4 w 31"/>
                <a:gd name="T1" fmla="*/ 0 h 31"/>
                <a:gd name="T2" fmla="*/ 0 w 31"/>
                <a:gd name="T3" fmla="*/ 4 h 31"/>
                <a:gd name="T4" fmla="*/ 27 w 31"/>
                <a:gd name="T5" fmla="*/ 31 h 31"/>
                <a:gd name="T6" fmla="*/ 31 w 31"/>
                <a:gd name="T7" fmla="*/ 27 h 31"/>
                <a:gd name="T8" fmla="*/ 4 w 31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4" y="0"/>
                  </a:moveTo>
                  <a:lnTo>
                    <a:pt x="0" y="4"/>
                  </a:lnTo>
                  <a:lnTo>
                    <a:pt x="27" y="31"/>
                  </a:lnTo>
                  <a:lnTo>
                    <a:pt x="31" y="27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3" name="iŝḷîdé"/>
            <p:cNvSpPr/>
            <p:nvPr/>
          </p:nvSpPr>
          <p:spPr bwMode="auto">
            <a:xfrm>
              <a:off x="3341445" y="3131330"/>
              <a:ext cx="45197" cy="46418"/>
            </a:xfrm>
            <a:custGeom>
              <a:avLst/>
              <a:gdLst>
                <a:gd name="T0" fmla="*/ 10 w 37"/>
                <a:gd name="T1" fmla="*/ 0 h 38"/>
                <a:gd name="T2" fmla="*/ 0 w 37"/>
                <a:gd name="T3" fmla="*/ 38 h 38"/>
                <a:gd name="T4" fmla="*/ 37 w 37"/>
                <a:gd name="T5" fmla="*/ 27 h 38"/>
                <a:gd name="T6" fmla="*/ 10 w 37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38">
                  <a:moveTo>
                    <a:pt x="10" y="0"/>
                  </a:moveTo>
                  <a:lnTo>
                    <a:pt x="0" y="38"/>
                  </a:lnTo>
                  <a:lnTo>
                    <a:pt x="37" y="27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4" name="ïş1íḓe"/>
            <p:cNvSpPr/>
            <p:nvPr/>
          </p:nvSpPr>
          <p:spPr bwMode="auto">
            <a:xfrm>
              <a:off x="3356104" y="3050709"/>
              <a:ext cx="111160" cy="111160"/>
            </a:xfrm>
            <a:custGeom>
              <a:avLst/>
              <a:gdLst>
                <a:gd name="T0" fmla="*/ 0 w 44"/>
                <a:gd name="T1" fmla="*/ 31 h 44"/>
                <a:gd name="T2" fmla="*/ 13 w 44"/>
                <a:gd name="T3" fmla="*/ 44 h 44"/>
                <a:gd name="T4" fmla="*/ 44 w 44"/>
                <a:gd name="T5" fmla="*/ 13 h 44"/>
                <a:gd name="T6" fmla="*/ 31 w 44"/>
                <a:gd name="T7" fmla="*/ 0 h 44"/>
                <a:gd name="T8" fmla="*/ 0 w 44"/>
                <a:gd name="T9" fmla="*/ 31 h 44"/>
                <a:gd name="T10" fmla="*/ 11 w 44"/>
                <a:gd name="T11" fmla="*/ 23 h 44"/>
                <a:gd name="T12" fmla="*/ 27 w 44"/>
                <a:gd name="T13" fmla="*/ 7 h 44"/>
                <a:gd name="T14" fmla="*/ 29 w 44"/>
                <a:gd name="T15" fmla="*/ 7 h 44"/>
                <a:gd name="T16" fmla="*/ 28 w 44"/>
                <a:gd name="T17" fmla="*/ 9 h 44"/>
                <a:gd name="T18" fmla="*/ 12 w 44"/>
                <a:gd name="T19" fmla="*/ 25 h 44"/>
                <a:gd name="T20" fmla="*/ 10 w 44"/>
                <a:gd name="T21" fmla="*/ 25 h 44"/>
                <a:gd name="T22" fmla="*/ 11 w 44"/>
                <a:gd name="T23" fmla="*/ 23 h 44"/>
                <a:gd name="T24" fmla="*/ 37 w 44"/>
                <a:gd name="T25" fmla="*/ 17 h 44"/>
                <a:gd name="T26" fmla="*/ 21 w 44"/>
                <a:gd name="T27" fmla="*/ 33 h 44"/>
                <a:gd name="T28" fmla="*/ 19 w 44"/>
                <a:gd name="T29" fmla="*/ 33 h 44"/>
                <a:gd name="T30" fmla="*/ 19 w 44"/>
                <a:gd name="T31" fmla="*/ 31 h 44"/>
                <a:gd name="T32" fmla="*/ 35 w 44"/>
                <a:gd name="T33" fmla="*/ 15 h 44"/>
                <a:gd name="T34" fmla="*/ 37 w 44"/>
                <a:gd name="T35" fmla="*/ 15 h 44"/>
                <a:gd name="T36" fmla="*/ 37 w 44"/>
                <a:gd name="T37" fmla="*/ 17 h 44"/>
                <a:gd name="T38" fmla="*/ 36 w 44"/>
                <a:gd name="T39" fmla="*/ 8 h 44"/>
                <a:gd name="T40" fmla="*/ 36 w 44"/>
                <a:gd name="T41" fmla="*/ 11 h 44"/>
                <a:gd name="T42" fmla="*/ 12 w 44"/>
                <a:gd name="T43" fmla="*/ 35 h 44"/>
                <a:gd name="T44" fmla="*/ 9 w 44"/>
                <a:gd name="T45" fmla="*/ 35 h 44"/>
                <a:gd name="T46" fmla="*/ 9 w 44"/>
                <a:gd name="T47" fmla="*/ 31 h 44"/>
                <a:gd name="T48" fmla="*/ 33 w 44"/>
                <a:gd name="T49" fmla="*/ 8 h 44"/>
                <a:gd name="T50" fmla="*/ 36 w 44"/>
                <a:gd name="T51" fmla="*/ 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4" h="44">
                  <a:moveTo>
                    <a:pt x="0" y="31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31" y="0"/>
                    <a:pt x="31" y="0"/>
                    <a:pt x="31" y="0"/>
                  </a:cubicBezTo>
                  <a:lnTo>
                    <a:pt x="0" y="31"/>
                  </a:lnTo>
                  <a:close/>
                  <a:moveTo>
                    <a:pt x="11" y="23"/>
                  </a:move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8" y="7"/>
                    <a:pt x="29" y="7"/>
                  </a:cubicBezTo>
                  <a:cubicBezTo>
                    <a:pt x="29" y="8"/>
                    <a:pt x="29" y="8"/>
                    <a:pt x="28" y="9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6"/>
                    <a:pt x="11" y="26"/>
                    <a:pt x="10" y="25"/>
                  </a:cubicBezTo>
                  <a:cubicBezTo>
                    <a:pt x="10" y="25"/>
                    <a:pt x="10" y="24"/>
                    <a:pt x="11" y="23"/>
                  </a:cubicBezTo>
                  <a:close/>
                  <a:moveTo>
                    <a:pt x="37" y="17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4"/>
                    <a:pt x="19" y="34"/>
                    <a:pt x="19" y="33"/>
                  </a:cubicBezTo>
                  <a:cubicBezTo>
                    <a:pt x="18" y="33"/>
                    <a:pt x="18" y="32"/>
                    <a:pt x="19" y="31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6" y="15"/>
                    <a:pt x="36" y="15"/>
                    <a:pt x="37" y="15"/>
                  </a:cubicBezTo>
                  <a:cubicBezTo>
                    <a:pt x="37" y="16"/>
                    <a:pt x="37" y="16"/>
                    <a:pt x="37" y="17"/>
                  </a:cubicBezTo>
                  <a:close/>
                  <a:moveTo>
                    <a:pt x="36" y="8"/>
                  </a:moveTo>
                  <a:cubicBezTo>
                    <a:pt x="37" y="9"/>
                    <a:pt x="37" y="10"/>
                    <a:pt x="36" y="11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6"/>
                    <a:pt x="10" y="35"/>
                    <a:pt x="9" y="35"/>
                  </a:cubicBezTo>
                  <a:cubicBezTo>
                    <a:pt x="8" y="34"/>
                    <a:pt x="8" y="32"/>
                    <a:pt x="9" y="3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7"/>
                    <a:pt x="35" y="7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5" name="íṧļídé"/>
            <p:cNvSpPr/>
            <p:nvPr/>
          </p:nvSpPr>
          <p:spPr bwMode="auto">
            <a:xfrm>
              <a:off x="3299913" y="3069032"/>
              <a:ext cx="134369" cy="141698"/>
            </a:xfrm>
            <a:custGeom>
              <a:avLst/>
              <a:gdLst>
                <a:gd name="T0" fmla="*/ 47 w 53"/>
                <a:gd name="T1" fmla="*/ 46 h 56"/>
                <a:gd name="T2" fmla="*/ 43 w 53"/>
                <a:gd name="T3" fmla="*/ 50 h 56"/>
                <a:gd name="T4" fmla="*/ 10 w 53"/>
                <a:gd name="T5" fmla="*/ 50 h 56"/>
                <a:gd name="T6" fmla="*/ 5 w 53"/>
                <a:gd name="T7" fmla="*/ 46 h 56"/>
                <a:gd name="T8" fmla="*/ 5 w 53"/>
                <a:gd name="T9" fmla="*/ 10 h 56"/>
                <a:gd name="T10" fmla="*/ 10 w 53"/>
                <a:gd name="T11" fmla="*/ 5 h 56"/>
                <a:gd name="T12" fmla="*/ 39 w 53"/>
                <a:gd name="T13" fmla="*/ 5 h 56"/>
                <a:gd name="T14" fmla="*/ 45 w 53"/>
                <a:gd name="T15" fmla="*/ 0 h 56"/>
                <a:gd name="T16" fmla="*/ 5 w 53"/>
                <a:gd name="T17" fmla="*/ 0 h 56"/>
                <a:gd name="T18" fmla="*/ 0 w 53"/>
                <a:gd name="T19" fmla="*/ 6 h 56"/>
                <a:gd name="T20" fmla="*/ 0 w 53"/>
                <a:gd name="T21" fmla="*/ 51 h 56"/>
                <a:gd name="T22" fmla="*/ 5 w 53"/>
                <a:gd name="T23" fmla="*/ 56 h 56"/>
                <a:gd name="T24" fmla="*/ 47 w 53"/>
                <a:gd name="T25" fmla="*/ 56 h 56"/>
                <a:gd name="T26" fmla="*/ 53 w 53"/>
                <a:gd name="T27" fmla="*/ 51 h 56"/>
                <a:gd name="T28" fmla="*/ 53 w 53"/>
                <a:gd name="T29" fmla="*/ 20 h 56"/>
                <a:gd name="T30" fmla="*/ 47 w 53"/>
                <a:gd name="T31" fmla="*/ 25 h 56"/>
                <a:gd name="T32" fmla="*/ 47 w 53"/>
                <a:gd name="T33" fmla="*/ 4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56">
                  <a:moveTo>
                    <a:pt x="47" y="46"/>
                  </a:moveTo>
                  <a:cubicBezTo>
                    <a:pt x="47" y="48"/>
                    <a:pt x="45" y="50"/>
                    <a:pt x="43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7" y="50"/>
                    <a:pt x="5" y="48"/>
                    <a:pt x="5" y="46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7"/>
                    <a:pt x="7" y="5"/>
                    <a:pt x="10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4"/>
                    <a:pt x="2" y="56"/>
                    <a:pt x="5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50" y="56"/>
                    <a:pt x="53" y="54"/>
                    <a:pt x="53" y="51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47" y="25"/>
                    <a:pt x="47" y="25"/>
                    <a:pt x="47" y="25"/>
                  </a:cubicBezTo>
                  <a:lnTo>
                    <a:pt x="47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6" name="íṣ1iḋé"/>
            <p:cNvSpPr/>
            <p:nvPr/>
          </p:nvSpPr>
          <p:spPr bwMode="auto">
            <a:xfrm>
              <a:off x="4498236" y="3033608"/>
              <a:ext cx="70849" cy="123375"/>
            </a:xfrm>
            <a:custGeom>
              <a:avLst/>
              <a:gdLst>
                <a:gd name="T0" fmla="*/ 10 w 28"/>
                <a:gd name="T1" fmla="*/ 29 h 49"/>
                <a:gd name="T2" fmla="*/ 8 w 28"/>
                <a:gd name="T3" fmla="*/ 32 h 49"/>
                <a:gd name="T4" fmla="*/ 5 w 28"/>
                <a:gd name="T5" fmla="*/ 29 h 49"/>
                <a:gd name="T6" fmla="*/ 5 w 28"/>
                <a:gd name="T7" fmla="*/ 13 h 49"/>
                <a:gd name="T8" fmla="*/ 0 w 28"/>
                <a:gd name="T9" fmla="*/ 16 h 49"/>
                <a:gd name="T10" fmla="*/ 0 w 28"/>
                <a:gd name="T11" fmla="*/ 49 h 49"/>
                <a:gd name="T12" fmla="*/ 28 w 28"/>
                <a:gd name="T13" fmla="*/ 49 h 49"/>
                <a:gd name="T14" fmla="*/ 28 w 28"/>
                <a:gd name="T15" fmla="*/ 0 h 49"/>
                <a:gd name="T16" fmla="*/ 10 w 28"/>
                <a:gd name="T17" fmla="*/ 10 h 49"/>
                <a:gd name="T18" fmla="*/ 10 w 28"/>
                <a:gd name="T19" fmla="*/ 2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9">
                  <a:moveTo>
                    <a:pt x="10" y="29"/>
                  </a:moveTo>
                  <a:cubicBezTo>
                    <a:pt x="10" y="31"/>
                    <a:pt x="9" y="32"/>
                    <a:pt x="8" y="32"/>
                  </a:cubicBezTo>
                  <a:cubicBezTo>
                    <a:pt x="6" y="32"/>
                    <a:pt x="5" y="31"/>
                    <a:pt x="5" y="2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0" y="10"/>
                    <a:pt x="10" y="10"/>
                    <a:pt x="10" y="10"/>
                  </a:cubicBezTo>
                  <a:lnTo>
                    <a:pt x="1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7" name="iṧḻíḑé"/>
            <p:cNvSpPr/>
            <p:nvPr/>
          </p:nvSpPr>
          <p:spPr bwMode="auto">
            <a:xfrm>
              <a:off x="4472584" y="2946878"/>
              <a:ext cx="122153" cy="240642"/>
            </a:xfrm>
            <a:custGeom>
              <a:avLst/>
              <a:gdLst>
                <a:gd name="T0" fmla="*/ 38 w 48"/>
                <a:gd name="T1" fmla="*/ 7 h 95"/>
                <a:gd name="T2" fmla="*/ 36 w 48"/>
                <a:gd name="T3" fmla="*/ 7 h 95"/>
                <a:gd name="T4" fmla="*/ 36 w 48"/>
                <a:gd name="T5" fmla="*/ 7 h 95"/>
                <a:gd name="T6" fmla="*/ 36 w 48"/>
                <a:gd name="T7" fmla="*/ 6 h 95"/>
                <a:gd name="T8" fmla="*/ 31 w 48"/>
                <a:gd name="T9" fmla="*/ 0 h 95"/>
                <a:gd name="T10" fmla="*/ 18 w 48"/>
                <a:gd name="T11" fmla="*/ 0 h 95"/>
                <a:gd name="T12" fmla="*/ 13 w 48"/>
                <a:gd name="T13" fmla="*/ 5 h 95"/>
                <a:gd name="T14" fmla="*/ 32 w 48"/>
                <a:gd name="T15" fmla="*/ 5 h 95"/>
                <a:gd name="T16" fmla="*/ 32 w 48"/>
                <a:gd name="T17" fmla="*/ 7 h 95"/>
                <a:gd name="T18" fmla="*/ 9 w 48"/>
                <a:gd name="T19" fmla="*/ 7 h 95"/>
                <a:gd name="T20" fmla="*/ 0 w 48"/>
                <a:gd name="T21" fmla="*/ 17 h 95"/>
                <a:gd name="T22" fmla="*/ 0 w 48"/>
                <a:gd name="T23" fmla="*/ 85 h 95"/>
                <a:gd name="T24" fmla="*/ 10 w 48"/>
                <a:gd name="T25" fmla="*/ 95 h 95"/>
                <a:gd name="T26" fmla="*/ 38 w 48"/>
                <a:gd name="T27" fmla="*/ 95 h 95"/>
                <a:gd name="T28" fmla="*/ 48 w 48"/>
                <a:gd name="T29" fmla="*/ 85 h 95"/>
                <a:gd name="T30" fmla="*/ 48 w 48"/>
                <a:gd name="T31" fmla="*/ 17 h 95"/>
                <a:gd name="T32" fmla="*/ 38 w 48"/>
                <a:gd name="T33" fmla="*/ 7 h 95"/>
                <a:gd name="T34" fmla="*/ 42 w 48"/>
                <a:gd name="T35" fmla="*/ 85 h 95"/>
                <a:gd name="T36" fmla="*/ 38 w 48"/>
                <a:gd name="T37" fmla="*/ 89 h 95"/>
                <a:gd name="T38" fmla="*/ 10 w 48"/>
                <a:gd name="T39" fmla="*/ 89 h 95"/>
                <a:gd name="T40" fmla="*/ 6 w 48"/>
                <a:gd name="T41" fmla="*/ 85 h 95"/>
                <a:gd name="T42" fmla="*/ 6 w 48"/>
                <a:gd name="T43" fmla="*/ 17 h 95"/>
                <a:gd name="T44" fmla="*/ 10 w 48"/>
                <a:gd name="T45" fmla="*/ 13 h 95"/>
                <a:gd name="T46" fmla="*/ 38 w 48"/>
                <a:gd name="T47" fmla="*/ 13 h 95"/>
                <a:gd name="T48" fmla="*/ 42 w 48"/>
                <a:gd name="T49" fmla="*/ 17 h 95"/>
                <a:gd name="T50" fmla="*/ 42 w 48"/>
                <a:gd name="T51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8" h="95">
                  <a:moveTo>
                    <a:pt x="38" y="7"/>
                  </a:move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3"/>
                    <a:pt x="34" y="0"/>
                    <a:pt x="3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5" y="0"/>
                    <a:pt x="13" y="2"/>
                    <a:pt x="13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4" y="8"/>
                    <a:pt x="0" y="12"/>
                    <a:pt x="0" y="17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90"/>
                    <a:pt x="5" y="95"/>
                    <a:pt x="10" y="95"/>
                  </a:cubicBezTo>
                  <a:cubicBezTo>
                    <a:pt x="38" y="95"/>
                    <a:pt x="38" y="95"/>
                    <a:pt x="38" y="95"/>
                  </a:cubicBezTo>
                  <a:cubicBezTo>
                    <a:pt x="43" y="95"/>
                    <a:pt x="48" y="90"/>
                    <a:pt x="48" y="85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8" y="12"/>
                    <a:pt x="43" y="7"/>
                    <a:pt x="38" y="7"/>
                  </a:cubicBezTo>
                  <a:close/>
                  <a:moveTo>
                    <a:pt x="42" y="85"/>
                  </a:moveTo>
                  <a:cubicBezTo>
                    <a:pt x="42" y="87"/>
                    <a:pt x="40" y="89"/>
                    <a:pt x="38" y="89"/>
                  </a:cubicBezTo>
                  <a:cubicBezTo>
                    <a:pt x="10" y="89"/>
                    <a:pt x="10" y="89"/>
                    <a:pt x="10" y="89"/>
                  </a:cubicBezTo>
                  <a:cubicBezTo>
                    <a:pt x="8" y="89"/>
                    <a:pt x="6" y="87"/>
                    <a:pt x="6" y="85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5"/>
                    <a:pt x="8" y="13"/>
                    <a:pt x="10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42" y="15"/>
                    <a:pt x="42" y="17"/>
                  </a:cubicBezTo>
                  <a:lnTo>
                    <a:pt x="42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8" name="î$ļîḓê"/>
            <p:cNvSpPr/>
            <p:nvPr/>
          </p:nvSpPr>
          <p:spPr bwMode="auto">
            <a:xfrm>
              <a:off x="3607739" y="2994519"/>
              <a:ext cx="146584" cy="185673"/>
            </a:xfrm>
            <a:custGeom>
              <a:avLst/>
              <a:gdLst>
                <a:gd name="T0" fmla="*/ 53 w 58"/>
                <a:gd name="T1" fmla="*/ 0 h 73"/>
                <a:gd name="T2" fmla="*/ 51 w 58"/>
                <a:gd name="T3" fmla="*/ 0 h 73"/>
                <a:gd name="T4" fmla="*/ 51 w 58"/>
                <a:gd name="T5" fmla="*/ 61 h 73"/>
                <a:gd name="T6" fmla="*/ 7 w 58"/>
                <a:gd name="T7" fmla="*/ 61 h 73"/>
                <a:gd name="T8" fmla="*/ 7 w 58"/>
                <a:gd name="T9" fmla="*/ 0 h 73"/>
                <a:gd name="T10" fmla="*/ 5 w 58"/>
                <a:gd name="T11" fmla="*/ 0 h 73"/>
                <a:gd name="T12" fmla="*/ 0 w 58"/>
                <a:gd name="T13" fmla="*/ 5 h 73"/>
                <a:gd name="T14" fmla="*/ 0 w 58"/>
                <a:gd name="T15" fmla="*/ 68 h 73"/>
                <a:gd name="T16" fmla="*/ 5 w 58"/>
                <a:gd name="T17" fmla="*/ 73 h 73"/>
                <a:gd name="T18" fmla="*/ 53 w 58"/>
                <a:gd name="T19" fmla="*/ 73 h 73"/>
                <a:gd name="T20" fmla="*/ 58 w 58"/>
                <a:gd name="T21" fmla="*/ 68 h 73"/>
                <a:gd name="T22" fmla="*/ 58 w 58"/>
                <a:gd name="T23" fmla="*/ 5 h 73"/>
                <a:gd name="T24" fmla="*/ 53 w 58"/>
                <a:gd name="T2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73">
                  <a:moveTo>
                    <a:pt x="53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1" y="61"/>
                    <a:pt x="51" y="61"/>
                    <a:pt x="51" y="61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1"/>
                    <a:pt x="2" y="73"/>
                    <a:pt x="5" y="73"/>
                  </a:cubicBezTo>
                  <a:cubicBezTo>
                    <a:pt x="53" y="73"/>
                    <a:pt x="53" y="73"/>
                    <a:pt x="53" y="73"/>
                  </a:cubicBezTo>
                  <a:cubicBezTo>
                    <a:pt x="55" y="73"/>
                    <a:pt x="58" y="71"/>
                    <a:pt x="58" y="68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2"/>
                    <a:pt x="55" y="0"/>
                    <a:pt x="5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9" name="îsļiḍê"/>
            <p:cNvSpPr/>
            <p:nvPr/>
          </p:nvSpPr>
          <p:spPr bwMode="auto">
            <a:xfrm>
              <a:off x="3648049" y="2970088"/>
              <a:ext cx="65963" cy="42754"/>
            </a:xfrm>
            <a:custGeom>
              <a:avLst/>
              <a:gdLst>
                <a:gd name="T0" fmla="*/ 21 w 26"/>
                <a:gd name="T1" fmla="*/ 8 h 17"/>
                <a:gd name="T2" fmla="*/ 21 w 26"/>
                <a:gd name="T3" fmla="*/ 8 h 17"/>
                <a:gd name="T4" fmla="*/ 13 w 26"/>
                <a:gd name="T5" fmla="*/ 0 h 17"/>
                <a:gd name="T6" fmla="*/ 5 w 26"/>
                <a:gd name="T7" fmla="*/ 8 h 17"/>
                <a:gd name="T8" fmla="*/ 5 w 26"/>
                <a:gd name="T9" fmla="*/ 8 h 17"/>
                <a:gd name="T10" fmla="*/ 0 w 26"/>
                <a:gd name="T11" fmla="*/ 8 h 17"/>
                <a:gd name="T12" fmla="*/ 0 w 26"/>
                <a:gd name="T13" fmla="*/ 14 h 17"/>
                <a:gd name="T14" fmla="*/ 4 w 26"/>
                <a:gd name="T15" fmla="*/ 17 h 17"/>
                <a:gd name="T16" fmla="*/ 22 w 26"/>
                <a:gd name="T17" fmla="*/ 17 h 17"/>
                <a:gd name="T18" fmla="*/ 26 w 26"/>
                <a:gd name="T19" fmla="*/ 14 h 17"/>
                <a:gd name="T20" fmla="*/ 26 w 26"/>
                <a:gd name="T21" fmla="*/ 8 h 17"/>
                <a:gd name="T22" fmla="*/ 21 w 26"/>
                <a:gd name="T23" fmla="*/ 8 h 17"/>
                <a:gd name="T24" fmla="*/ 13 w 26"/>
                <a:gd name="T25" fmla="*/ 3 h 17"/>
                <a:gd name="T26" fmla="*/ 16 w 26"/>
                <a:gd name="T27" fmla="*/ 5 h 17"/>
                <a:gd name="T28" fmla="*/ 13 w 26"/>
                <a:gd name="T29" fmla="*/ 8 h 17"/>
                <a:gd name="T30" fmla="*/ 10 w 26"/>
                <a:gd name="T31" fmla="*/ 5 h 17"/>
                <a:gd name="T32" fmla="*/ 13 w 26"/>
                <a:gd name="T33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17">
                  <a:moveTo>
                    <a:pt x="21" y="8"/>
                  </a:moveTo>
                  <a:cubicBezTo>
                    <a:pt x="21" y="8"/>
                    <a:pt x="21" y="8"/>
                    <a:pt x="21" y="8"/>
                  </a:cubicBezTo>
                  <a:cubicBezTo>
                    <a:pt x="21" y="3"/>
                    <a:pt x="17" y="0"/>
                    <a:pt x="13" y="0"/>
                  </a:cubicBezTo>
                  <a:cubicBezTo>
                    <a:pt x="9" y="0"/>
                    <a:pt x="5" y="3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2" y="17"/>
                    <a:pt x="4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4" y="17"/>
                    <a:pt x="26" y="16"/>
                    <a:pt x="26" y="14"/>
                  </a:cubicBezTo>
                  <a:cubicBezTo>
                    <a:pt x="26" y="8"/>
                    <a:pt x="26" y="8"/>
                    <a:pt x="26" y="8"/>
                  </a:cubicBezTo>
                  <a:lnTo>
                    <a:pt x="21" y="8"/>
                  </a:lnTo>
                  <a:close/>
                  <a:moveTo>
                    <a:pt x="13" y="3"/>
                  </a:moveTo>
                  <a:cubicBezTo>
                    <a:pt x="14" y="3"/>
                    <a:pt x="16" y="4"/>
                    <a:pt x="16" y="5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1" y="8"/>
                    <a:pt x="10" y="7"/>
                    <a:pt x="10" y="5"/>
                  </a:cubicBezTo>
                  <a:cubicBezTo>
                    <a:pt x="10" y="4"/>
                    <a:pt x="11" y="3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0" name="ï$ḷiḑé"/>
            <p:cNvSpPr/>
            <p:nvPr/>
          </p:nvSpPr>
          <p:spPr bwMode="auto">
            <a:xfrm>
              <a:off x="3638277" y="3033608"/>
              <a:ext cx="85507" cy="4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1" name="iṩḷïḓe"/>
            <p:cNvSpPr/>
            <p:nvPr/>
          </p:nvSpPr>
          <p:spPr bwMode="auto">
            <a:xfrm>
              <a:off x="3638277" y="3048266"/>
              <a:ext cx="85507" cy="73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2" name="ïsļiḍe"/>
            <p:cNvSpPr/>
            <p:nvPr/>
          </p:nvSpPr>
          <p:spPr bwMode="auto">
            <a:xfrm>
              <a:off x="3638277" y="3066589"/>
              <a:ext cx="52526" cy="4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3" name="îṡľîďé"/>
            <p:cNvSpPr/>
            <p:nvPr/>
          </p:nvSpPr>
          <p:spPr bwMode="auto">
            <a:xfrm>
              <a:off x="4010845" y="3255926"/>
              <a:ext cx="202774" cy="210104"/>
            </a:xfrm>
            <a:custGeom>
              <a:avLst/>
              <a:gdLst>
                <a:gd name="T0" fmla="*/ 80 w 80"/>
                <a:gd name="T1" fmla="*/ 46 h 83"/>
                <a:gd name="T2" fmla="*/ 73 w 80"/>
                <a:gd name="T3" fmla="*/ 38 h 83"/>
                <a:gd name="T4" fmla="*/ 74 w 80"/>
                <a:gd name="T5" fmla="*/ 33 h 83"/>
                <a:gd name="T6" fmla="*/ 40 w 80"/>
                <a:gd name="T7" fmla="*/ 0 h 83"/>
                <a:gd name="T8" fmla="*/ 7 w 80"/>
                <a:gd name="T9" fmla="*/ 33 h 83"/>
                <a:gd name="T10" fmla="*/ 7 w 80"/>
                <a:gd name="T11" fmla="*/ 38 h 83"/>
                <a:gd name="T12" fmla="*/ 0 w 80"/>
                <a:gd name="T13" fmla="*/ 46 h 83"/>
                <a:gd name="T14" fmla="*/ 8 w 80"/>
                <a:gd name="T15" fmla="*/ 54 h 83"/>
                <a:gd name="T16" fmla="*/ 9 w 80"/>
                <a:gd name="T17" fmla="*/ 54 h 83"/>
                <a:gd name="T18" fmla="*/ 9 w 80"/>
                <a:gd name="T19" fmla="*/ 57 h 83"/>
                <a:gd name="T20" fmla="*/ 13 w 80"/>
                <a:gd name="T21" fmla="*/ 61 h 83"/>
                <a:gd name="T22" fmla="*/ 18 w 80"/>
                <a:gd name="T23" fmla="*/ 61 h 83"/>
                <a:gd name="T24" fmla="*/ 22 w 80"/>
                <a:gd name="T25" fmla="*/ 57 h 83"/>
                <a:gd name="T26" fmla="*/ 22 w 80"/>
                <a:gd name="T27" fmla="*/ 35 h 83"/>
                <a:gd name="T28" fmla="*/ 18 w 80"/>
                <a:gd name="T29" fmla="*/ 31 h 83"/>
                <a:gd name="T30" fmla="*/ 13 w 80"/>
                <a:gd name="T31" fmla="*/ 31 h 83"/>
                <a:gd name="T32" fmla="*/ 11 w 80"/>
                <a:gd name="T33" fmla="*/ 32 h 83"/>
                <a:gd name="T34" fmla="*/ 40 w 80"/>
                <a:gd name="T35" fmla="*/ 8 h 83"/>
                <a:gd name="T36" fmla="*/ 70 w 80"/>
                <a:gd name="T37" fmla="*/ 33 h 83"/>
                <a:gd name="T38" fmla="*/ 67 w 80"/>
                <a:gd name="T39" fmla="*/ 31 h 83"/>
                <a:gd name="T40" fmla="*/ 61 w 80"/>
                <a:gd name="T41" fmla="*/ 31 h 83"/>
                <a:gd name="T42" fmla="*/ 58 w 80"/>
                <a:gd name="T43" fmla="*/ 35 h 83"/>
                <a:gd name="T44" fmla="*/ 58 w 80"/>
                <a:gd name="T45" fmla="*/ 57 h 83"/>
                <a:gd name="T46" fmla="*/ 61 w 80"/>
                <a:gd name="T47" fmla="*/ 61 h 83"/>
                <a:gd name="T48" fmla="*/ 67 w 80"/>
                <a:gd name="T49" fmla="*/ 61 h 83"/>
                <a:gd name="T50" fmla="*/ 69 w 80"/>
                <a:gd name="T51" fmla="*/ 60 h 83"/>
                <a:gd name="T52" fmla="*/ 53 w 80"/>
                <a:gd name="T53" fmla="*/ 75 h 83"/>
                <a:gd name="T54" fmla="*/ 45 w 80"/>
                <a:gd name="T55" fmla="*/ 70 h 83"/>
                <a:gd name="T56" fmla="*/ 38 w 80"/>
                <a:gd name="T57" fmla="*/ 77 h 83"/>
                <a:gd name="T58" fmla="*/ 45 w 80"/>
                <a:gd name="T59" fmla="*/ 83 h 83"/>
                <a:gd name="T60" fmla="*/ 52 w 80"/>
                <a:gd name="T61" fmla="*/ 79 h 83"/>
                <a:gd name="T62" fmla="*/ 73 w 80"/>
                <a:gd name="T63" fmla="*/ 54 h 83"/>
                <a:gd name="T64" fmla="*/ 80 w 80"/>
                <a:gd name="T65" fmla="*/ 46 h 83"/>
                <a:gd name="T66" fmla="*/ 71 w 80"/>
                <a:gd name="T67" fmla="*/ 54 h 83"/>
                <a:gd name="T68" fmla="*/ 71 w 80"/>
                <a:gd name="T69" fmla="*/ 54 h 83"/>
                <a:gd name="T70" fmla="*/ 71 w 80"/>
                <a:gd name="T71" fmla="*/ 55 h 83"/>
                <a:gd name="T72" fmla="*/ 71 w 80"/>
                <a:gd name="T73" fmla="*/ 5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0" h="83">
                  <a:moveTo>
                    <a:pt x="80" y="46"/>
                  </a:moveTo>
                  <a:cubicBezTo>
                    <a:pt x="80" y="42"/>
                    <a:pt x="77" y="39"/>
                    <a:pt x="73" y="38"/>
                  </a:cubicBezTo>
                  <a:cubicBezTo>
                    <a:pt x="74" y="37"/>
                    <a:pt x="74" y="35"/>
                    <a:pt x="74" y="33"/>
                  </a:cubicBezTo>
                  <a:cubicBezTo>
                    <a:pt x="74" y="15"/>
                    <a:pt x="59" y="0"/>
                    <a:pt x="40" y="0"/>
                  </a:cubicBezTo>
                  <a:cubicBezTo>
                    <a:pt x="22" y="0"/>
                    <a:pt x="7" y="15"/>
                    <a:pt x="7" y="33"/>
                  </a:cubicBezTo>
                  <a:cubicBezTo>
                    <a:pt x="7" y="35"/>
                    <a:pt x="7" y="36"/>
                    <a:pt x="7" y="38"/>
                  </a:cubicBezTo>
                  <a:cubicBezTo>
                    <a:pt x="3" y="38"/>
                    <a:pt x="0" y="41"/>
                    <a:pt x="0" y="46"/>
                  </a:cubicBezTo>
                  <a:cubicBezTo>
                    <a:pt x="0" y="50"/>
                    <a:pt x="3" y="54"/>
                    <a:pt x="8" y="54"/>
                  </a:cubicBezTo>
                  <a:cubicBezTo>
                    <a:pt x="8" y="54"/>
                    <a:pt x="9" y="54"/>
                    <a:pt x="9" y="54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9"/>
                    <a:pt x="11" y="61"/>
                    <a:pt x="13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20" y="61"/>
                    <a:pt x="22" y="59"/>
                    <a:pt x="22" y="57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3"/>
                    <a:pt x="20" y="31"/>
                    <a:pt x="18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2" y="31"/>
                    <a:pt x="11" y="32"/>
                    <a:pt x="11" y="32"/>
                  </a:cubicBezTo>
                  <a:cubicBezTo>
                    <a:pt x="13" y="18"/>
                    <a:pt x="26" y="8"/>
                    <a:pt x="40" y="8"/>
                  </a:cubicBezTo>
                  <a:cubicBezTo>
                    <a:pt x="55" y="8"/>
                    <a:pt x="68" y="18"/>
                    <a:pt x="70" y="33"/>
                  </a:cubicBezTo>
                  <a:cubicBezTo>
                    <a:pt x="69" y="32"/>
                    <a:pt x="68" y="31"/>
                    <a:pt x="67" y="31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59" y="31"/>
                    <a:pt x="58" y="33"/>
                    <a:pt x="58" y="35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58" y="59"/>
                    <a:pt x="59" y="61"/>
                    <a:pt x="61" y="61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8" y="61"/>
                    <a:pt x="68" y="61"/>
                    <a:pt x="69" y="60"/>
                  </a:cubicBezTo>
                  <a:cubicBezTo>
                    <a:pt x="65" y="68"/>
                    <a:pt x="59" y="73"/>
                    <a:pt x="53" y="75"/>
                  </a:cubicBezTo>
                  <a:cubicBezTo>
                    <a:pt x="52" y="72"/>
                    <a:pt x="49" y="70"/>
                    <a:pt x="45" y="70"/>
                  </a:cubicBezTo>
                  <a:cubicBezTo>
                    <a:pt x="41" y="70"/>
                    <a:pt x="38" y="73"/>
                    <a:pt x="38" y="77"/>
                  </a:cubicBezTo>
                  <a:cubicBezTo>
                    <a:pt x="38" y="80"/>
                    <a:pt x="41" y="83"/>
                    <a:pt x="45" y="83"/>
                  </a:cubicBezTo>
                  <a:cubicBezTo>
                    <a:pt x="49" y="83"/>
                    <a:pt x="51" y="81"/>
                    <a:pt x="52" y="79"/>
                  </a:cubicBezTo>
                  <a:cubicBezTo>
                    <a:pt x="63" y="77"/>
                    <a:pt x="71" y="67"/>
                    <a:pt x="73" y="54"/>
                  </a:cubicBezTo>
                  <a:cubicBezTo>
                    <a:pt x="77" y="54"/>
                    <a:pt x="80" y="50"/>
                    <a:pt x="80" y="46"/>
                  </a:cubicBezTo>
                  <a:close/>
                  <a:moveTo>
                    <a:pt x="71" y="54"/>
                  </a:moveTo>
                  <a:cubicBezTo>
                    <a:pt x="71" y="54"/>
                    <a:pt x="71" y="54"/>
                    <a:pt x="71" y="54"/>
                  </a:cubicBezTo>
                  <a:cubicBezTo>
                    <a:pt x="71" y="55"/>
                    <a:pt x="71" y="55"/>
                    <a:pt x="71" y="55"/>
                  </a:cubicBezTo>
                  <a:lnTo>
                    <a:pt x="7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4" name="îš1îḓê"/>
            <p:cNvSpPr/>
            <p:nvPr/>
          </p:nvSpPr>
          <p:spPr bwMode="auto">
            <a:xfrm>
              <a:off x="3635834" y="3279135"/>
              <a:ext cx="54969" cy="52526"/>
            </a:xfrm>
            <a:custGeom>
              <a:avLst/>
              <a:gdLst>
                <a:gd name="T0" fmla="*/ 10 w 22"/>
                <a:gd name="T1" fmla="*/ 17 h 21"/>
                <a:gd name="T2" fmla="*/ 10 w 22"/>
                <a:gd name="T3" fmla="*/ 17 h 21"/>
                <a:gd name="T4" fmla="*/ 10 w 22"/>
                <a:gd name="T5" fmla="*/ 17 h 21"/>
                <a:gd name="T6" fmla="*/ 4 w 22"/>
                <a:gd name="T7" fmla="*/ 9 h 21"/>
                <a:gd name="T8" fmla="*/ 7 w 22"/>
                <a:gd name="T9" fmla="*/ 6 h 21"/>
                <a:gd name="T10" fmla="*/ 11 w 22"/>
                <a:gd name="T11" fmla="*/ 11 h 21"/>
                <a:gd name="T12" fmla="*/ 19 w 22"/>
                <a:gd name="T13" fmla="*/ 4 h 21"/>
                <a:gd name="T14" fmla="*/ 11 w 22"/>
                <a:gd name="T15" fmla="*/ 0 h 21"/>
                <a:gd name="T16" fmla="*/ 0 w 22"/>
                <a:gd name="T17" fmla="*/ 11 h 21"/>
                <a:gd name="T18" fmla="*/ 11 w 22"/>
                <a:gd name="T19" fmla="*/ 21 h 21"/>
                <a:gd name="T20" fmla="*/ 22 w 22"/>
                <a:gd name="T21" fmla="*/ 11 h 21"/>
                <a:gd name="T22" fmla="*/ 21 w 22"/>
                <a:gd name="T23" fmla="*/ 8 h 21"/>
                <a:gd name="T24" fmla="*/ 10 w 22"/>
                <a:gd name="T25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1">
                  <a:moveTo>
                    <a:pt x="10" y="17"/>
                  </a:move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7" y="1"/>
                    <a:pt x="14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7" y="21"/>
                    <a:pt x="22" y="17"/>
                    <a:pt x="22" y="11"/>
                  </a:cubicBezTo>
                  <a:cubicBezTo>
                    <a:pt x="22" y="10"/>
                    <a:pt x="21" y="9"/>
                    <a:pt x="21" y="8"/>
                  </a:cubicBezTo>
                  <a:lnTo>
                    <a:pt x="1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5" name="ïSlíḋê"/>
            <p:cNvSpPr/>
            <p:nvPr/>
          </p:nvSpPr>
          <p:spPr bwMode="auto">
            <a:xfrm>
              <a:off x="3567428" y="3220502"/>
              <a:ext cx="139255" cy="86729"/>
            </a:xfrm>
            <a:custGeom>
              <a:avLst/>
              <a:gdLst>
                <a:gd name="T0" fmla="*/ 43 w 55"/>
                <a:gd name="T1" fmla="*/ 11 h 34"/>
                <a:gd name="T2" fmla="*/ 40 w 55"/>
                <a:gd name="T3" fmla="*/ 12 h 34"/>
                <a:gd name="T4" fmla="*/ 40 w 55"/>
                <a:gd name="T5" fmla="*/ 11 h 34"/>
                <a:gd name="T6" fmla="*/ 28 w 55"/>
                <a:gd name="T7" fmla="*/ 0 h 34"/>
                <a:gd name="T8" fmla="*/ 17 w 55"/>
                <a:gd name="T9" fmla="*/ 11 h 34"/>
                <a:gd name="T10" fmla="*/ 17 w 55"/>
                <a:gd name="T11" fmla="*/ 13 h 34"/>
                <a:gd name="T12" fmla="*/ 12 w 55"/>
                <a:gd name="T13" fmla="*/ 11 h 34"/>
                <a:gd name="T14" fmla="*/ 0 w 55"/>
                <a:gd name="T15" fmla="*/ 23 h 34"/>
                <a:gd name="T16" fmla="*/ 12 w 55"/>
                <a:gd name="T17" fmla="*/ 34 h 34"/>
                <a:gd name="T18" fmla="*/ 24 w 55"/>
                <a:gd name="T19" fmla="*/ 34 h 34"/>
                <a:gd name="T20" fmla="*/ 24 w 55"/>
                <a:gd name="T21" fmla="*/ 33 h 34"/>
                <a:gd name="T22" fmla="*/ 38 w 55"/>
                <a:gd name="T23" fmla="*/ 20 h 34"/>
                <a:gd name="T24" fmla="*/ 51 w 55"/>
                <a:gd name="T25" fmla="*/ 31 h 34"/>
                <a:gd name="T26" fmla="*/ 55 w 55"/>
                <a:gd name="T27" fmla="*/ 23 h 34"/>
                <a:gd name="T28" fmla="*/ 43 w 55"/>
                <a:gd name="T29" fmla="*/ 1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5" h="34">
                  <a:moveTo>
                    <a:pt x="43" y="11"/>
                  </a:moveTo>
                  <a:cubicBezTo>
                    <a:pt x="42" y="11"/>
                    <a:pt x="41" y="12"/>
                    <a:pt x="40" y="12"/>
                  </a:cubicBezTo>
                  <a:cubicBezTo>
                    <a:pt x="40" y="12"/>
                    <a:pt x="40" y="12"/>
                    <a:pt x="40" y="11"/>
                  </a:cubicBezTo>
                  <a:cubicBezTo>
                    <a:pt x="40" y="5"/>
                    <a:pt x="35" y="0"/>
                    <a:pt x="28" y="0"/>
                  </a:cubicBezTo>
                  <a:cubicBezTo>
                    <a:pt x="22" y="0"/>
                    <a:pt x="17" y="5"/>
                    <a:pt x="17" y="11"/>
                  </a:cubicBezTo>
                  <a:cubicBezTo>
                    <a:pt x="17" y="12"/>
                    <a:pt x="17" y="12"/>
                    <a:pt x="17" y="13"/>
                  </a:cubicBezTo>
                  <a:cubicBezTo>
                    <a:pt x="15" y="12"/>
                    <a:pt x="14" y="11"/>
                    <a:pt x="12" y="11"/>
                  </a:cubicBezTo>
                  <a:cubicBezTo>
                    <a:pt x="5" y="11"/>
                    <a:pt x="0" y="17"/>
                    <a:pt x="0" y="23"/>
                  </a:cubicBezTo>
                  <a:cubicBezTo>
                    <a:pt x="0" y="29"/>
                    <a:pt x="5" y="34"/>
                    <a:pt x="12" y="34"/>
                  </a:cubicBezTo>
                  <a:cubicBezTo>
                    <a:pt x="12" y="34"/>
                    <a:pt x="18" y="34"/>
                    <a:pt x="24" y="34"/>
                  </a:cubicBezTo>
                  <a:cubicBezTo>
                    <a:pt x="24" y="34"/>
                    <a:pt x="24" y="33"/>
                    <a:pt x="24" y="33"/>
                  </a:cubicBezTo>
                  <a:cubicBezTo>
                    <a:pt x="24" y="26"/>
                    <a:pt x="30" y="20"/>
                    <a:pt x="38" y="20"/>
                  </a:cubicBezTo>
                  <a:cubicBezTo>
                    <a:pt x="44" y="20"/>
                    <a:pt x="50" y="25"/>
                    <a:pt x="51" y="31"/>
                  </a:cubicBezTo>
                  <a:cubicBezTo>
                    <a:pt x="53" y="29"/>
                    <a:pt x="55" y="26"/>
                    <a:pt x="55" y="23"/>
                  </a:cubicBezTo>
                  <a:cubicBezTo>
                    <a:pt x="55" y="17"/>
                    <a:pt x="50" y="11"/>
                    <a:pt x="4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6" name="ïSlíḍe"/>
            <p:cNvSpPr/>
            <p:nvPr/>
          </p:nvSpPr>
          <p:spPr bwMode="auto">
            <a:xfrm>
              <a:off x="4051155" y="2847935"/>
              <a:ext cx="15880" cy="20766"/>
            </a:xfrm>
            <a:custGeom>
              <a:avLst/>
              <a:gdLst>
                <a:gd name="T0" fmla="*/ 4 w 6"/>
                <a:gd name="T1" fmla="*/ 0 h 8"/>
                <a:gd name="T2" fmla="*/ 0 w 6"/>
                <a:gd name="T3" fmla="*/ 0 h 8"/>
                <a:gd name="T4" fmla="*/ 0 w 6"/>
                <a:gd name="T5" fmla="*/ 8 h 8"/>
                <a:gd name="T6" fmla="*/ 4 w 6"/>
                <a:gd name="T7" fmla="*/ 8 h 8"/>
                <a:gd name="T8" fmla="*/ 6 w 6"/>
                <a:gd name="T9" fmla="*/ 6 h 8"/>
                <a:gd name="T10" fmla="*/ 6 w 6"/>
                <a:gd name="T11" fmla="*/ 1 h 8"/>
                <a:gd name="T12" fmla="*/ 4 w 6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5" y="8"/>
                    <a:pt x="6" y="7"/>
                    <a:pt x="6" y="6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7" name="ïṣľíḓé"/>
            <p:cNvSpPr/>
            <p:nvPr/>
          </p:nvSpPr>
          <p:spPr bwMode="auto">
            <a:xfrm>
              <a:off x="4051155" y="2819839"/>
              <a:ext cx="15880" cy="20766"/>
            </a:xfrm>
            <a:custGeom>
              <a:avLst/>
              <a:gdLst>
                <a:gd name="T0" fmla="*/ 4 w 6"/>
                <a:gd name="T1" fmla="*/ 0 h 8"/>
                <a:gd name="T2" fmla="*/ 0 w 6"/>
                <a:gd name="T3" fmla="*/ 0 h 8"/>
                <a:gd name="T4" fmla="*/ 0 w 6"/>
                <a:gd name="T5" fmla="*/ 8 h 8"/>
                <a:gd name="T6" fmla="*/ 4 w 6"/>
                <a:gd name="T7" fmla="*/ 8 h 8"/>
                <a:gd name="T8" fmla="*/ 6 w 6"/>
                <a:gd name="T9" fmla="*/ 6 h 8"/>
                <a:gd name="T10" fmla="*/ 6 w 6"/>
                <a:gd name="T11" fmla="*/ 1 h 8"/>
                <a:gd name="T12" fmla="*/ 4 w 6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5" y="8"/>
                    <a:pt x="6" y="7"/>
                    <a:pt x="6" y="6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8" name="íṥḷíḑe"/>
            <p:cNvSpPr/>
            <p:nvPr/>
          </p:nvSpPr>
          <p:spPr bwMode="auto">
            <a:xfrm>
              <a:off x="4051155" y="2791744"/>
              <a:ext cx="15880" cy="20766"/>
            </a:xfrm>
            <a:custGeom>
              <a:avLst/>
              <a:gdLst>
                <a:gd name="T0" fmla="*/ 4 w 6"/>
                <a:gd name="T1" fmla="*/ 0 h 8"/>
                <a:gd name="T2" fmla="*/ 0 w 6"/>
                <a:gd name="T3" fmla="*/ 0 h 8"/>
                <a:gd name="T4" fmla="*/ 0 w 6"/>
                <a:gd name="T5" fmla="*/ 8 h 8"/>
                <a:gd name="T6" fmla="*/ 4 w 6"/>
                <a:gd name="T7" fmla="*/ 8 h 8"/>
                <a:gd name="T8" fmla="*/ 6 w 6"/>
                <a:gd name="T9" fmla="*/ 6 h 8"/>
                <a:gd name="T10" fmla="*/ 6 w 6"/>
                <a:gd name="T11" fmla="*/ 2 h 8"/>
                <a:gd name="T12" fmla="*/ 4 w 6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5" y="8"/>
                    <a:pt x="6" y="7"/>
                    <a:pt x="6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9" name="íśliḓé"/>
            <p:cNvSpPr/>
            <p:nvPr/>
          </p:nvSpPr>
          <p:spPr bwMode="auto">
            <a:xfrm>
              <a:off x="3954654" y="2779529"/>
              <a:ext cx="105052" cy="122153"/>
            </a:xfrm>
            <a:custGeom>
              <a:avLst/>
              <a:gdLst>
                <a:gd name="T0" fmla="*/ 38 w 41"/>
                <a:gd name="T1" fmla="*/ 38 h 48"/>
                <a:gd name="T2" fmla="*/ 38 w 41"/>
                <a:gd name="T3" fmla="*/ 44 h 48"/>
                <a:gd name="T4" fmla="*/ 37 w 41"/>
                <a:gd name="T5" fmla="*/ 45 h 48"/>
                <a:gd name="T6" fmla="*/ 4 w 41"/>
                <a:gd name="T7" fmla="*/ 45 h 48"/>
                <a:gd name="T8" fmla="*/ 3 w 41"/>
                <a:gd name="T9" fmla="*/ 44 h 48"/>
                <a:gd name="T10" fmla="*/ 3 w 41"/>
                <a:gd name="T11" fmla="*/ 43 h 48"/>
                <a:gd name="T12" fmla="*/ 33 w 41"/>
                <a:gd name="T13" fmla="*/ 43 h 48"/>
                <a:gd name="T14" fmla="*/ 36 w 41"/>
                <a:gd name="T15" fmla="*/ 40 h 48"/>
                <a:gd name="T16" fmla="*/ 36 w 41"/>
                <a:gd name="T17" fmla="*/ 3 h 48"/>
                <a:gd name="T18" fmla="*/ 33 w 41"/>
                <a:gd name="T19" fmla="*/ 0 h 48"/>
                <a:gd name="T20" fmla="*/ 3 w 41"/>
                <a:gd name="T21" fmla="*/ 0 h 48"/>
                <a:gd name="T22" fmla="*/ 0 w 41"/>
                <a:gd name="T23" fmla="*/ 3 h 48"/>
                <a:gd name="T24" fmla="*/ 0 w 41"/>
                <a:gd name="T25" fmla="*/ 40 h 48"/>
                <a:gd name="T26" fmla="*/ 0 w 41"/>
                <a:gd name="T27" fmla="*/ 40 h 48"/>
                <a:gd name="T28" fmla="*/ 0 w 41"/>
                <a:gd name="T29" fmla="*/ 44 h 48"/>
                <a:gd name="T30" fmla="*/ 4 w 41"/>
                <a:gd name="T31" fmla="*/ 48 h 48"/>
                <a:gd name="T32" fmla="*/ 37 w 41"/>
                <a:gd name="T33" fmla="*/ 48 h 48"/>
                <a:gd name="T34" fmla="*/ 41 w 41"/>
                <a:gd name="T35" fmla="*/ 44 h 48"/>
                <a:gd name="T36" fmla="*/ 41 w 41"/>
                <a:gd name="T37" fmla="*/ 38 h 48"/>
                <a:gd name="T38" fmla="*/ 38 w 41"/>
                <a:gd name="T39" fmla="*/ 38 h 48"/>
                <a:gd name="T40" fmla="*/ 13 w 41"/>
                <a:gd name="T41" fmla="*/ 13 h 48"/>
                <a:gd name="T42" fmla="*/ 18 w 41"/>
                <a:gd name="T43" fmla="*/ 9 h 48"/>
                <a:gd name="T44" fmla="*/ 23 w 41"/>
                <a:gd name="T45" fmla="*/ 13 h 48"/>
                <a:gd name="T46" fmla="*/ 24 w 41"/>
                <a:gd name="T47" fmla="*/ 15 h 48"/>
                <a:gd name="T48" fmla="*/ 23 w 41"/>
                <a:gd name="T49" fmla="*/ 17 h 48"/>
                <a:gd name="T50" fmla="*/ 23 w 41"/>
                <a:gd name="T51" fmla="*/ 17 h 48"/>
                <a:gd name="T52" fmla="*/ 18 w 41"/>
                <a:gd name="T53" fmla="*/ 21 h 48"/>
                <a:gd name="T54" fmla="*/ 14 w 41"/>
                <a:gd name="T55" fmla="*/ 17 h 48"/>
                <a:gd name="T56" fmla="*/ 14 w 41"/>
                <a:gd name="T57" fmla="*/ 17 h 48"/>
                <a:gd name="T58" fmla="*/ 12 w 41"/>
                <a:gd name="T59" fmla="*/ 15 h 48"/>
                <a:gd name="T60" fmla="*/ 13 w 41"/>
                <a:gd name="T61" fmla="*/ 13 h 48"/>
                <a:gd name="T62" fmla="*/ 9 w 41"/>
                <a:gd name="T63" fmla="*/ 26 h 48"/>
                <a:gd name="T64" fmla="*/ 13 w 41"/>
                <a:gd name="T65" fmla="*/ 21 h 48"/>
                <a:gd name="T66" fmla="*/ 15 w 41"/>
                <a:gd name="T67" fmla="*/ 21 h 48"/>
                <a:gd name="T68" fmla="*/ 17 w 41"/>
                <a:gd name="T69" fmla="*/ 27 h 48"/>
                <a:gd name="T70" fmla="*/ 18 w 41"/>
                <a:gd name="T71" fmla="*/ 24 h 48"/>
                <a:gd name="T72" fmla="*/ 17 w 41"/>
                <a:gd name="T73" fmla="*/ 22 h 48"/>
                <a:gd name="T74" fmla="*/ 17 w 41"/>
                <a:gd name="T75" fmla="*/ 22 h 48"/>
                <a:gd name="T76" fmla="*/ 18 w 41"/>
                <a:gd name="T77" fmla="*/ 22 h 48"/>
                <a:gd name="T78" fmla="*/ 20 w 41"/>
                <a:gd name="T79" fmla="*/ 22 h 48"/>
                <a:gd name="T80" fmla="*/ 20 w 41"/>
                <a:gd name="T81" fmla="*/ 22 h 48"/>
                <a:gd name="T82" fmla="*/ 19 w 41"/>
                <a:gd name="T83" fmla="*/ 24 h 48"/>
                <a:gd name="T84" fmla="*/ 20 w 41"/>
                <a:gd name="T85" fmla="*/ 26 h 48"/>
                <a:gd name="T86" fmla="*/ 21 w 41"/>
                <a:gd name="T87" fmla="*/ 21 h 48"/>
                <a:gd name="T88" fmla="*/ 23 w 41"/>
                <a:gd name="T89" fmla="*/ 21 h 48"/>
                <a:gd name="T90" fmla="*/ 28 w 41"/>
                <a:gd name="T91" fmla="*/ 26 h 48"/>
                <a:gd name="T92" fmla="*/ 28 w 41"/>
                <a:gd name="T93" fmla="*/ 31 h 48"/>
                <a:gd name="T94" fmla="*/ 9 w 41"/>
                <a:gd name="T95" fmla="*/ 31 h 48"/>
                <a:gd name="T96" fmla="*/ 9 w 41"/>
                <a:gd name="T97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1" h="48">
                  <a:moveTo>
                    <a:pt x="38" y="38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38" y="45"/>
                    <a:pt x="37" y="45"/>
                    <a:pt x="37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5"/>
                    <a:pt x="3" y="45"/>
                    <a:pt x="3" y="44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5" y="43"/>
                    <a:pt x="36" y="42"/>
                    <a:pt x="36" y="40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1"/>
                    <a:pt x="35" y="0"/>
                    <a:pt x="3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6"/>
                    <a:pt x="2" y="48"/>
                    <a:pt x="4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9" y="48"/>
                    <a:pt x="41" y="46"/>
                    <a:pt x="41" y="44"/>
                  </a:cubicBezTo>
                  <a:cubicBezTo>
                    <a:pt x="41" y="38"/>
                    <a:pt x="41" y="38"/>
                    <a:pt x="41" y="38"/>
                  </a:cubicBezTo>
                  <a:lnTo>
                    <a:pt x="38" y="38"/>
                  </a:lnTo>
                  <a:close/>
                  <a:moveTo>
                    <a:pt x="13" y="13"/>
                  </a:moveTo>
                  <a:cubicBezTo>
                    <a:pt x="14" y="10"/>
                    <a:pt x="16" y="9"/>
                    <a:pt x="18" y="9"/>
                  </a:cubicBezTo>
                  <a:cubicBezTo>
                    <a:pt x="21" y="9"/>
                    <a:pt x="23" y="10"/>
                    <a:pt x="23" y="13"/>
                  </a:cubicBezTo>
                  <a:cubicBezTo>
                    <a:pt x="24" y="14"/>
                    <a:pt x="24" y="14"/>
                    <a:pt x="24" y="15"/>
                  </a:cubicBezTo>
                  <a:cubicBezTo>
                    <a:pt x="24" y="16"/>
                    <a:pt x="24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19"/>
                    <a:pt x="20" y="21"/>
                    <a:pt x="18" y="21"/>
                  </a:cubicBezTo>
                  <a:cubicBezTo>
                    <a:pt x="16" y="21"/>
                    <a:pt x="15" y="19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7"/>
                    <a:pt x="12" y="16"/>
                    <a:pt x="12" y="15"/>
                  </a:cubicBezTo>
                  <a:cubicBezTo>
                    <a:pt x="12" y="14"/>
                    <a:pt x="13" y="14"/>
                    <a:pt x="13" y="13"/>
                  </a:cubicBezTo>
                  <a:close/>
                  <a:moveTo>
                    <a:pt x="9" y="26"/>
                  </a:moveTo>
                  <a:cubicBezTo>
                    <a:pt x="9" y="23"/>
                    <a:pt x="11" y="21"/>
                    <a:pt x="13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8" y="22"/>
                    <a:pt x="18" y="22"/>
                  </a:cubicBezTo>
                  <a:cubicBezTo>
                    <a:pt x="19" y="22"/>
                    <a:pt x="19" y="22"/>
                    <a:pt x="20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6" y="21"/>
                    <a:pt x="28" y="23"/>
                    <a:pt x="28" y="26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9" y="31"/>
                    <a:pt x="9" y="31"/>
                    <a:pt x="9" y="31"/>
                  </a:cubicBezTo>
                  <a:lnTo>
                    <a:pt x="9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0" name="îṡḷïdé"/>
            <p:cNvSpPr/>
            <p:nvPr/>
          </p:nvSpPr>
          <p:spPr bwMode="auto">
            <a:xfrm>
              <a:off x="3530782" y="4013276"/>
              <a:ext cx="183230" cy="183230"/>
            </a:xfrm>
            <a:custGeom>
              <a:avLst/>
              <a:gdLst>
                <a:gd name="T0" fmla="*/ 68 w 72"/>
                <a:gd name="T1" fmla="*/ 22 h 72"/>
                <a:gd name="T2" fmla="*/ 62 w 72"/>
                <a:gd name="T3" fmla="*/ 20 h 72"/>
                <a:gd name="T4" fmla="*/ 58 w 72"/>
                <a:gd name="T5" fmla="*/ 24 h 72"/>
                <a:gd name="T6" fmla="*/ 61 w 72"/>
                <a:gd name="T7" fmla="*/ 36 h 72"/>
                <a:gd name="T8" fmla="*/ 36 w 72"/>
                <a:gd name="T9" fmla="*/ 61 h 72"/>
                <a:gd name="T10" fmla="*/ 11 w 72"/>
                <a:gd name="T11" fmla="*/ 36 h 72"/>
                <a:gd name="T12" fmla="*/ 36 w 72"/>
                <a:gd name="T13" fmla="*/ 11 h 72"/>
                <a:gd name="T14" fmla="*/ 49 w 72"/>
                <a:gd name="T15" fmla="*/ 15 h 72"/>
                <a:gd name="T16" fmla="*/ 53 w 72"/>
                <a:gd name="T17" fmla="*/ 10 h 72"/>
                <a:gd name="T18" fmla="*/ 50 w 72"/>
                <a:gd name="T19" fmla="*/ 4 h 72"/>
                <a:gd name="T20" fmla="*/ 50 w 72"/>
                <a:gd name="T21" fmla="*/ 3 h 72"/>
                <a:gd name="T22" fmla="*/ 36 w 72"/>
                <a:gd name="T23" fmla="*/ 0 h 72"/>
                <a:gd name="T24" fmla="*/ 0 w 72"/>
                <a:gd name="T25" fmla="*/ 36 h 72"/>
                <a:gd name="T26" fmla="*/ 36 w 72"/>
                <a:gd name="T27" fmla="*/ 72 h 72"/>
                <a:gd name="T28" fmla="*/ 72 w 72"/>
                <a:gd name="T29" fmla="*/ 36 h 72"/>
                <a:gd name="T30" fmla="*/ 69 w 72"/>
                <a:gd name="T31" fmla="*/ 23 h 72"/>
                <a:gd name="T32" fmla="*/ 68 w 72"/>
                <a:gd name="T33" fmla="*/ 2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2">
                  <a:moveTo>
                    <a:pt x="68" y="22"/>
                  </a:moveTo>
                  <a:cubicBezTo>
                    <a:pt x="62" y="20"/>
                    <a:pt x="62" y="20"/>
                    <a:pt x="62" y="20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60" y="28"/>
                    <a:pt x="61" y="32"/>
                    <a:pt x="61" y="36"/>
                  </a:cubicBezTo>
                  <a:cubicBezTo>
                    <a:pt x="61" y="50"/>
                    <a:pt x="50" y="61"/>
                    <a:pt x="36" y="61"/>
                  </a:cubicBezTo>
                  <a:cubicBezTo>
                    <a:pt x="22" y="61"/>
                    <a:pt x="11" y="50"/>
                    <a:pt x="11" y="36"/>
                  </a:cubicBezTo>
                  <a:cubicBezTo>
                    <a:pt x="11" y="22"/>
                    <a:pt x="22" y="11"/>
                    <a:pt x="36" y="11"/>
                  </a:cubicBezTo>
                  <a:cubicBezTo>
                    <a:pt x="41" y="11"/>
                    <a:pt x="45" y="13"/>
                    <a:pt x="49" y="15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1"/>
                    <a:pt x="41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56"/>
                    <a:pt x="16" y="72"/>
                    <a:pt x="36" y="72"/>
                  </a:cubicBezTo>
                  <a:cubicBezTo>
                    <a:pt x="56" y="72"/>
                    <a:pt x="72" y="56"/>
                    <a:pt x="72" y="36"/>
                  </a:cubicBezTo>
                  <a:cubicBezTo>
                    <a:pt x="72" y="31"/>
                    <a:pt x="71" y="27"/>
                    <a:pt x="69" y="23"/>
                  </a:cubicBezTo>
                  <a:lnTo>
                    <a:pt x="68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1" name="ïṥḷîḍè"/>
            <p:cNvSpPr/>
            <p:nvPr/>
          </p:nvSpPr>
          <p:spPr bwMode="auto">
            <a:xfrm>
              <a:off x="3617511" y="3986403"/>
              <a:ext cx="124596" cy="123375"/>
            </a:xfrm>
            <a:custGeom>
              <a:avLst/>
              <a:gdLst>
                <a:gd name="T0" fmla="*/ 42 w 49"/>
                <a:gd name="T1" fmla="*/ 7 h 49"/>
                <a:gd name="T2" fmla="*/ 38 w 49"/>
                <a:gd name="T3" fmla="*/ 7 h 49"/>
                <a:gd name="T4" fmla="*/ 37 w 49"/>
                <a:gd name="T5" fmla="*/ 9 h 49"/>
                <a:gd name="T6" fmla="*/ 33 w 49"/>
                <a:gd name="T7" fmla="*/ 0 h 49"/>
                <a:gd name="T8" fmla="*/ 20 w 49"/>
                <a:gd name="T9" fmla="*/ 14 h 49"/>
                <a:gd name="T10" fmla="*/ 23 w 49"/>
                <a:gd name="T11" fmla="*/ 22 h 49"/>
                <a:gd name="T12" fmla="*/ 1 w 49"/>
                <a:gd name="T13" fmla="*/ 44 h 49"/>
                <a:gd name="T14" fmla="*/ 1 w 49"/>
                <a:gd name="T15" fmla="*/ 48 h 49"/>
                <a:gd name="T16" fmla="*/ 5 w 49"/>
                <a:gd name="T17" fmla="*/ 48 h 49"/>
                <a:gd name="T18" fmla="*/ 27 w 49"/>
                <a:gd name="T19" fmla="*/ 26 h 49"/>
                <a:gd name="T20" fmla="*/ 36 w 49"/>
                <a:gd name="T21" fmla="*/ 30 h 49"/>
                <a:gd name="T22" fmla="*/ 49 w 49"/>
                <a:gd name="T23" fmla="*/ 17 h 49"/>
                <a:gd name="T24" fmla="*/ 41 w 49"/>
                <a:gd name="T25" fmla="*/ 13 h 49"/>
                <a:gd name="T26" fmla="*/ 42 w 49"/>
                <a:gd name="T27" fmla="*/ 11 h 49"/>
                <a:gd name="T28" fmla="*/ 42 w 49"/>
                <a:gd name="T29" fmla="*/ 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" h="49">
                  <a:moveTo>
                    <a:pt x="42" y="7"/>
                  </a:moveTo>
                  <a:cubicBezTo>
                    <a:pt x="41" y="6"/>
                    <a:pt x="40" y="6"/>
                    <a:pt x="38" y="7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5"/>
                    <a:pt x="0" y="47"/>
                    <a:pt x="1" y="48"/>
                  </a:cubicBezTo>
                  <a:cubicBezTo>
                    <a:pt x="2" y="49"/>
                    <a:pt x="4" y="49"/>
                    <a:pt x="5" y="48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3" y="10"/>
                    <a:pt x="43" y="8"/>
                    <a:pt x="4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2" name="ïś1íḓè"/>
            <p:cNvSpPr/>
            <p:nvPr/>
          </p:nvSpPr>
          <p:spPr bwMode="auto">
            <a:xfrm>
              <a:off x="3577200" y="4059694"/>
              <a:ext cx="91615" cy="90393"/>
            </a:xfrm>
            <a:custGeom>
              <a:avLst/>
              <a:gdLst>
                <a:gd name="T0" fmla="*/ 24 w 36"/>
                <a:gd name="T1" fmla="*/ 22 h 36"/>
                <a:gd name="T2" fmla="*/ 15 w 36"/>
                <a:gd name="T3" fmla="*/ 22 h 36"/>
                <a:gd name="T4" fmla="*/ 15 w 36"/>
                <a:gd name="T5" fmla="*/ 13 h 36"/>
                <a:gd name="T6" fmla="*/ 25 w 36"/>
                <a:gd name="T7" fmla="*/ 2 h 36"/>
                <a:gd name="T8" fmla="*/ 18 w 36"/>
                <a:gd name="T9" fmla="*/ 0 h 36"/>
                <a:gd name="T10" fmla="*/ 0 w 36"/>
                <a:gd name="T11" fmla="*/ 18 h 36"/>
                <a:gd name="T12" fmla="*/ 18 w 36"/>
                <a:gd name="T13" fmla="*/ 36 h 36"/>
                <a:gd name="T14" fmla="*/ 36 w 36"/>
                <a:gd name="T15" fmla="*/ 18 h 36"/>
                <a:gd name="T16" fmla="*/ 34 w 36"/>
                <a:gd name="T17" fmla="*/ 11 h 36"/>
                <a:gd name="T18" fmla="*/ 24 w 36"/>
                <a:gd name="T19" fmla="*/ 2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24" y="22"/>
                  </a:moveTo>
                  <a:cubicBezTo>
                    <a:pt x="21" y="24"/>
                    <a:pt x="17" y="24"/>
                    <a:pt x="15" y="22"/>
                  </a:cubicBezTo>
                  <a:cubicBezTo>
                    <a:pt x="12" y="19"/>
                    <a:pt x="12" y="15"/>
                    <a:pt x="15" y="1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3" y="1"/>
                    <a:pt x="21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8" y="36"/>
                    <a:pt x="18" y="36"/>
                  </a:cubicBezTo>
                  <a:cubicBezTo>
                    <a:pt x="28" y="36"/>
                    <a:pt x="36" y="28"/>
                    <a:pt x="36" y="18"/>
                  </a:cubicBezTo>
                  <a:cubicBezTo>
                    <a:pt x="36" y="16"/>
                    <a:pt x="35" y="13"/>
                    <a:pt x="34" y="11"/>
                  </a:cubicBezTo>
                  <a:lnTo>
                    <a:pt x="24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3" name="is1íḍe"/>
            <p:cNvSpPr/>
            <p:nvPr/>
          </p:nvSpPr>
          <p:spPr bwMode="auto">
            <a:xfrm>
              <a:off x="3798298" y="2845492"/>
              <a:ext cx="191781" cy="188116"/>
            </a:xfrm>
            <a:custGeom>
              <a:avLst/>
              <a:gdLst>
                <a:gd name="T0" fmla="*/ 40 w 76"/>
                <a:gd name="T1" fmla="*/ 68 h 74"/>
                <a:gd name="T2" fmla="*/ 40 w 76"/>
                <a:gd name="T3" fmla="*/ 63 h 74"/>
                <a:gd name="T4" fmla="*/ 32 w 76"/>
                <a:gd name="T5" fmla="*/ 56 h 74"/>
                <a:gd name="T6" fmla="*/ 38 w 76"/>
                <a:gd name="T7" fmla="*/ 43 h 74"/>
                <a:gd name="T8" fmla="*/ 51 w 76"/>
                <a:gd name="T9" fmla="*/ 50 h 74"/>
                <a:gd name="T10" fmla="*/ 49 w 76"/>
                <a:gd name="T11" fmla="*/ 60 h 74"/>
                <a:gd name="T12" fmla="*/ 51 w 76"/>
                <a:gd name="T13" fmla="*/ 63 h 74"/>
                <a:gd name="T14" fmla="*/ 59 w 76"/>
                <a:gd name="T15" fmla="*/ 59 h 74"/>
                <a:gd name="T16" fmla="*/ 61 w 76"/>
                <a:gd name="T17" fmla="*/ 55 h 74"/>
                <a:gd name="T18" fmla="*/ 56 w 76"/>
                <a:gd name="T19" fmla="*/ 41 h 74"/>
                <a:gd name="T20" fmla="*/ 57 w 76"/>
                <a:gd name="T21" fmla="*/ 40 h 74"/>
                <a:gd name="T22" fmla="*/ 68 w 76"/>
                <a:gd name="T23" fmla="*/ 43 h 74"/>
                <a:gd name="T24" fmla="*/ 75 w 76"/>
                <a:gd name="T25" fmla="*/ 29 h 74"/>
                <a:gd name="T26" fmla="*/ 62 w 76"/>
                <a:gd name="T27" fmla="*/ 23 h 74"/>
                <a:gd name="T28" fmla="*/ 55 w 76"/>
                <a:gd name="T29" fmla="*/ 31 h 74"/>
                <a:gd name="T30" fmla="*/ 52 w 76"/>
                <a:gd name="T31" fmla="*/ 31 h 74"/>
                <a:gd name="T32" fmla="*/ 48 w 76"/>
                <a:gd name="T33" fmla="*/ 16 h 74"/>
                <a:gd name="T34" fmla="*/ 45 w 76"/>
                <a:gd name="T35" fmla="*/ 14 h 74"/>
                <a:gd name="T36" fmla="*/ 29 w 76"/>
                <a:gd name="T37" fmla="*/ 21 h 74"/>
                <a:gd name="T38" fmla="*/ 28 w 76"/>
                <a:gd name="T39" fmla="*/ 19 h 74"/>
                <a:gd name="T40" fmla="*/ 30 w 76"/>
                <a:gd name="T41" fmla="*/ 8 h 74"/>
                <a:gd name="T42" fmla="*/ 17 w 76"/>
                <a:gd name="T43" fmla="*/ 2 h 74"/>
                <a:gd name="T44" fmla="*/ 10 w 76"/>
                <a:gd name="T45" fmla="*/ 15 h 74"/>
                <a:gd name="T46" fmla="*/ 18 w 76"/>
                <a:gd name="T47" fmla="*/ 22 h 74"/>
                <a:gd name="T48" fmla="*/ 19 w 76"/>
                <a:gd name="T49" fmla="*/ 24 h 74"/>
                <a:gd name="T50" fmla="*/ 2 w 76"/>
                <a:gd name="T51" fmla="*/ 28 h 74"/>
                <a:gd name="T52" fmla="*/ 0 w 76"/>
                <a:gd name="T53" fmla="*/ 32 h 74"/>
                <a:gd name="T54" fmla="*/ 4 w 76"/>
                <a:gd name="T55" fmla="*/ 48 h 74"/>
                <a:gd name="T56" fmla="*/ 7 w 76"/>
                <a:gd name="T57" fmla="*/ 47 h 74"/>
                <a:gd name="T58" fmla="*/ 14 w 76"/>
                <a:gd name="T59" fmla="*/ 39 h 74"/>
                <a:gd name="T60" fmla="*/ 27 w 76"/>
                <a:gd name="T61" fmla="*/ 46 h 74"/>
                <a:gd name="T62" fmla="*/ 21 w 76"/>
                <a:gd name="T63" fmla="*/ 59 h 74"/>
                <a:gd name="T64" fmla="*/ 10 w 76"/>
                <a:gd name="T65" fmla="*/ 57 h 74"/>
                <a:gd name="T66" fmla="*/ 8 w 76"/>
                <a:gd name="T67" fmla="*/ 58 h 74"/>
                <a:gd name="T68" fmla="*/ 13 w 76"/>
                <a:gd name="T69" fmla="*/ 71 h 74"/>
                <a:gd name="T70" fmla="*/ 17 w 76"/>
                <a:gd name="T71" fmla="*/ 73 h 74"/>
                <a:gd name="T72" fmla="*/ 40 w 76"/>
                <a:gd name="T73" fmla="*/ 68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" h="74">
                  <a:moveTo>
                    <a:pt x="40" y="68"/>
                  </a:moveTo>
                  <a:cubicBezTo>
                    <a:pt x="40" y="63"/>
                    <a:pt x="40" y="63"/>
                    <a:pt x="40" y="63"/>
                  </a:cubicBezTo>
                  <a:cubicBezTo>
                    <a:pt x="36" y="63"/>
                    <a:pt x="33" y="60"/>
                    <a:pt x="32" y="56"/>
                  </a:cubicBezTo>
                  <a:cubicBezTo>
                    <a:pt x="30" y="51"/>
                    <a:pt x="33" y="45"/>
                    <a:pt x="38" y="43"/>
                  </a:cubicBezTo>
                  <a:cubicBezTo>
                    <a:pt x="44" y="41"/>
                    <a:pt x="50" y="44"/>
                    <a:pt x="51" y="50"/>
                  </a:cubicBezTo>
                  <a:cubicBezTo>
                    <a:pt x="53" y="54"/>
                    <a:pt x="52" y="58"/>
                    <a:pt x="49" y="60"/>
                  </a:cubicBezTo>
                  <a:cubicBezTo>
                    <a:pt x="51" y="63"/>
                    <a:pt x="51" y="63"/>
                    <a:pt x="51" y="63"/>
                  </a:cubicBezTo>
                  <a:cubicBezTo>
                    <a:pt x="56" y="61"/>
                    <a:pt x="59" y="59"/>
                    <a:pt x="59" y="59"/>
                  </a:cubicBezTo>
                  <a:cubicBezTo>
                    <a:pt x="61" y="59"/>
                    <a:pt x="62" y="57"/>
                    <a:pt x="61" y="55"/>
                  </a:cubicBezTo>
                  <a:cubicBezTo>
                    <a:pt x="61" y="55"/>
                    <a:pt x="59" y="49"/>
                    <a:pt x="56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3"/>
                    <a:pt x="64" y="44"/>
                    <a:pt x="68" y="43"/>
                  </a:cubicBezTo>
                  <a:cubicBezTo>
                    <a:pt x="73" y="41"/>
                    <a:pt x="76" y="35"/>
                    <a:pt x="75" y="29"/>
                  </a:cubicBezTo>
                  <a:cubicBezTo>
                    <a:pt x="73" y="24"/>
                    <a:pt x="67" y="21"/>
                    <a:pt x="62" y="23"/>
                  </a:cubicBezTo>
                  <a:cubicBezTo>
                    <a:pt x="58" y="24"/>
                    <a:pt x="55" y="27"/>
                    <a:pt x="55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0" y="25"/>
                    <a:pt x="49" y="20"/>
                    <a:pt x="48" y="16"/>
                  </a:cubicBezTo>
                  <a:cubicBezTo>
                    <a:pt x="47" y="14"/>
                    <a:pt x="46" y="13"/>
                    <a:pt x="45" y="14"/>
                  </a:cubicBezTo>
                  <a:cubicBezTo>
                    <a:pt x="45" y="14"/>
                    <a:pt x="37" y="17"/>
                    <a:pt x="29" y="21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30" y="16"/>
                    <a:pt x="31" y="12"/>
                    <a:pt x="30" y="8"/>
                  </a:cubicBezTo>
                  <a:cubicBezTo>
                    <a:pt x="28" y="3"/>
                    <a:pt x="22" y="0"/>
                    <a:pt x="17" y="2"/>
                  </a:cubicBezTo>
                  <a:cubicBezTo>
                    <a:pt x="12" y="4"/>
                    <a:pt x="9" y="9"/>
                    <a:pt x="10" y="15"/>
                  </a:cubicBezTo>
                  <a:cubicBezTo>
                    <a:pt x="12" y="19"/>
                    <a:pt x="15" y="21"/>
                    <a:pt x="18" y="22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2" y="27"/>
                    <a:pt x="5" y="28"/>
                    <a:pt x="2" y="28"/>
                  </a:cubicBezTo>
                  <a:cubicBezTo>
                    <a:pt x="1" y="29"/>
                    <a:pt x="0" y="30"/>
                    <a:pt x="0" y="32"/>
                  </a:cubicBezTo>
                  <a:cubicBezTo>
                    <a:pt x="0" y="35"/>
                    <a:pt x="1" y="41"/>
                    <a:pt x="4" y="48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8" y="44"/>
                    <a:pt x="11" y="41"/>
                    <a:pt x="14" y="39"/>
                  </a:cubicBezTo>
                  <a:cubicBezTo>
                    <a:pt x="20" y="38"/>
                    <a:pt x="26" y="41"/>
                    <a:pt x="27" y="46"/>
                  </a:cubicBezTo>
                  <a:cubicBezTo>
                    <a:pt x="29" y="52"/>
                    <a:pt x="26" y="57"/>
                    <a:pt x="21" y="59"/>
                  </a:cubicBezTo>
                  <a:cubicBezTo>
                    <a:pt x="17" y="61"/>
                    <a:pt x="13" y="59"/>
                    <a:pt x="10" y="57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10" y="66"/>
                    <a:pt x="13" y="71"/>
                    <a:pt x="13" y="71"/>
                  </a:cubicBezTo>
                  <a:cubicBezTo>
                    <a:pt x="14" y="73"/>
                    <a:pt x="14" y="73"/>
                    <a:pt x="17" y="73"/>
                  </a:cubicBezTo>
                  <a:cubicBezTo>
                    <a:pt x="22" y="74"/>
                    <a:pt x="32" y="71"/>
                    <a:pt x="40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4" name="iṩļiďe"/>
            <p:cNvSpPr/>
            <p:nvPr/>
          </p:nvSpPr>
          <p:spPr bwMode="auto">
            <a:xfrm>
              <a:off x="4429830" y="3208286"/>
              <a:ext cx="73292" cy="78178"/>
            </a:xfrm>
            <a:custGeom>
              <a:avLst/>
              <a:gdLst>
                <a:gd name="T0" fmla="*/ 0 w 29"/>
                <a:gd name="T1" fmla="*/ 31 h 31"/>
                <a:gd name="T2" fmla="*/ 29 w 29"/>
                <a:gd name="T3" fmla="*/ 19 h 31"/>
                <a:gd name="T4" fmla="*/ 0 w 29"/>
                <a:gd name="T5" fmla="*/ 0 h 31"/>
                <a:gd name="T6" fmla="*/ 0 w 29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1">
                  <a:moveTo>
                    <a:pt x="0" y="31"/>
                  </a:moveTo>
                  <a:cubicBezTo>
                    <a:pt x="29" y="19"/>
                    <a:pt x="29" y="19"/>
                    <a:pt x="29" y="19"/>
                  </a:cubicBezTo>
                  <a:cubicBezTo>
                    <a:pt x="24" y="8"/>
                    <a:pt x="13" y="0"/>
                    <a:pt x="0" y="0"/>
                  </a:cubicBezTo>
                  <a:lnTo>
                    <a:pt x="0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5" name="îṣľîďê"/>
            <p:cNvSpPr/>
            <p:nvPr/>
          </p:nvSpPr>
          <p:spPr bwMode="auto">
            <a:xfrm>
              <a:off x="4343101" y="3208286"/>
              <a:ext cx="131925" cy="169793"/>
            </a:xfrm>
            <a:custGeom>
              <a:avLst/>
              <a:gdLst>
                <a:gd name="T0" fmla="*/ 32 w 52"/>
                <a:gd name="T1" fmla="*/ 34 h 67"/>
                <a:gd name="T2" fmla="*/ 32 w 52"/>
                <a:gd name="T3" fmla="*/ 0 h 67"/>
                <a:gd name="T4" fmla="*/ 0 w 52"/>
                <a:gd name="T5" fmla="*/ 33 h 67"/>
                <a:gd name="T6" fmla="*/ 33 w 52"/>
                <a:gd name="T7" fmla="*/ 67 h 67"/>
                <a:gd name="T8" fmla="*/ 51 w 52"/>
                <a:gd name="T9" fmla="*/ 62 h 67"/>
                <a:gd name="T10" fmla="*/ 51 w 52"/>
                <a:gd name="T11" fmla="*/ 62 h 67"/>
                <a:gd name="T12" fmla="*/ 52 w 52"/>
                <a:gd name="T13" fmla="*/ 61 h 67"/>
                <a:gd name="T14" fmla="*/ 52 w 52"/>
                <a:gd name="T15" fmla="*/ 61 h 67"/>
                <a:gd name="T16" fmla="*/ 52 w 52"/>
                <a:gd name="T17" fmla="*/ 61 h 67"/>
                <a:gd name="T18" fmla="*/ 32 w 52"/>
                <a:gd name="T19" fmla="*/ 3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67">
                  <a:moveTo>
                    <a:pt x="32" y="34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5"/>
                    <a:pt x="0" y="33"/>
                  </a:cubicBezTo>
                  <a:cubicBezTo>
                    <a:pt x="0" y="52"/>
                    <a:pt x="15" y="67"/>
                    <a:pt x="33" y="67"/>
                  </a:cubicBezTo>
                  <a:cubicBezTo>
                    <a:pt x="40" y="67"/>
                    <a:pt x="46" y="65"/>
                    <a:pt x="51" y="62"/>
                  </a:cubicBezTo>
                  <a:cubicBezTo>
                    <a:pt x="51" y="62"/>
                    <a:pt x="51" y="62"/>
                    <a:pt x="51" y="62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lnTo>
                    <a:pt x="32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6" name="íşļïḍe"/>
            <p:cNvSpPr/>
            <p:nvPr/>
          </p:nvSpPr>
          <p:spPr bwMode="auto">
            <a:xfrm>
              <a:off x="4432273" y="3260813"/>
              <a:ext cx="80621" cy="96501"/>
            </a:xfrm>
            <a:custGeom>
              <a:avLst/>
              <a:gdLst>
                <a:gd name="T0" fmla="*/ 32 w 32"/>
                <a:gd name="T1" fmla="*/ 12 h 38"/>
                <a:gd name="T2" fmla="*/ 29 w 32"/>
                <a:gd name="T3" fmla="*/ 0 h 38"/>
                <a:gd name="T4" fmla="*/ 0 w 32"/>
                <a:gd name="T5" fmla="*/ 13 h 38"/>
                <a:gd name="T6" fmla="*/ 19 w 32"/>
                <a:gd name="T7" fmla="*/ 38 h 38"/>
                <a:gd name="T8" fmla="*/ 32 w 32"/>
                <a:gd name="T9" fmla="*/ 1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12"/>
                  </a:moveTo>
                  <a:cubicBezTo>
                    <a:pt x="32" y="8"/>
                    <a:pt x="31" y="4"/>
                    <a:pt x="29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27" y="32"/>
                    <a:pt x="32" y="23"/>
                    <a:pt x="3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7" name="îŝlíḑè"/>
            <p:cNvSpPr/>
            <p:nvPr/>
          </p:nvSpPr>
          <p:spPr bwMode="auto">
            <a:xfrm>
              <a:off x="3810513" y="3392738"/>
              <a:ext cx="139255" cy="131925"/>
            </a:xfrm>
            <a:custGeom>
              <a:avLst/>
              <a:gdLst>
                <a:gd name="T0" fmla="*/ 29 w 55"/>
                <a:gd name="T1" fmla="*/ 4 h 52"/>
                <a:gd name="T2" fmla="*/ 29 w 55"/>
                <a:gd name="T3" fmla="*/ 0 h 52"/>
                <a:gd name="T4" fmla="*/ 27 w 55"/>
                <a:gd name="T5" fmla="*/ 0 h 52"/>
                <a:gd name="T6" fmla="*/ 27 w 55"/>
                <a:gd name="T7" fmla="*/ 4 h 52"/>
                <a:gd name="T8" fmla="*/ 0 w 55"/>
                <a:gd name="T9" fmla="*/ 31 h 52"/>
                <a:gd name="T10" fmla="*/ 0 w 55"/>
                <a:gd name="T11" fmla="*/ 34 h 52"/>
                <a:gd name="T12" fmla="*/ 2 w 55"/>
                <a:gd name="T13" fmla="*/ 34 h 52"/>
                <a:gd name="T14" fmla="*/ 8 w 55"/>
                <a:gd name="T15" fmla="*/ 28 h 52"/>
                <a:gd name="T16" fmla="*/ 14 w 55"/>
                <a:gd name="T17" fmla="*/ 34 h 52"/>
                <a:gd name="T18" fmla="*/ 15 w 55"/>
                <a:gd name="T19" fmla="*/ 34 h 52"/>
                <a:gd name="T20" fmla="*/ 21 w 55"/>
                <a:gd name="T21" fmla="*/ 28 h 52"/>
                <a:gd name="T22" fmla="*/ 27 w 55"/>
                <a:gd name="T23" fmla="*/ 33 h 52"/>
                <a:gd name="T24" fmla="*/ 27 w 55"/>
                <a:gd name="T25" fmla="*/ 48 h 52"/>
                <a:gd name="T26" fmla="*/ 31 w 55"/>
                <a:gd name="T27" fmla="*/ 52 h 52"/>
                <a:gd name="T28" fmla="*/ 35 w 55"/>
                <a:gd name="T29" fmla="*/ 48 h 52"/>
                <a:gd name="T30" fmla="*/ 33 w 55"/>
                <a:gd name="T31" fmla="*/ 48 h 52"/>
                <a:gd name="T32" fmla="*/ 31 w 55"/>
                <a:gd name="T33" fmla="*/ 50 h 52"/>
                <a:gd name="T34" fmla="*/ 29 w 55"/>
                <a:gd name="T35" fmla="*/ 48 h 52"/>
                <a:gd name="T36" fmla="*/ 29 w 55"/>
                <a:gd name="T37" fmla="*/ 34 h 52"/>
                <a:gd name="T38" fmla="*/ 34 w 55"/>
                <a:gd name="T39" fmla="*/ 28 h 52"/>
                <a:gd name="T40" fmla="*/ 40 w 55"/>
                <a:gd name="T41" fmla="*/ 34 h 52"/>
                <a:gd name="T42" fmla="*/ 42 w 55"/>
                <a:gd name="T43" fmla="*/ 34 h 52"/>
                <a:gd name="T44" fmla="*/ 47 w 55"/>
                <a:gd name="T45" fmla="*/ 28 h 52"/>
                <a:gd name="T46" fmla="*/ 53 w 55"/>
                <a:gd name="T47" fmla="*/ 34 h 52"/>
                <a:gd name="T48" fmla="*/ 55 w 55"/>
                <a:gd name="T49" fmla="*/ 34 h 52"/>
                <a:gd name="T50" fmla="*/ 55 w 55"/>
                <a:gd name="T51" fmla="*/ 31 h 52"/>
                <a:gd name="T52" fmla="*/ 29 w 55"/>
                <a:gd name="T53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2">
                  <a:moveTo>
                    <a:pt x="29" y="4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12" y="4"/>
                    <a:pt x="0" y="16"/>
                    <a:pt x="0" y="31"/>
                  </a:cubicBezTo>
                  <a:cubicBezTo>
                    <a:pt x="0" y="32"/>
                    <a:pt x="0" y="33"/>
                    <a:pt x="0" y="34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2" y="31"/>
                    <a:pt x="5" y="28"/>
                    <a:pt x="8" y="28"/>
                  </a:cubicBezTo>
                  <a:cubicBezTo>
                    <a:pt x="11" y="28"/>
                    <a:pt x="14" y="31"/>
                    <a:pt x="14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1"/>
                    <a:pt x="18" y="28"/>
                    <a:pt x="21" y="28"/>
                  </a:cubicBezTo>
                  <a:cubicBezTo>
                    <a:pt x="24" y="28"/>
                    <a:pt x="27" y="30"/>
                    <a:pt x="27" y="33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7" y="51"/>
                    <a:pt x="29" y="52"/>
                    <a:pt x="31" y="52"/>
                  </a:cubicBezTo>
                  <a:cubicBezTo>
                    <a:pt x="33" y="52"/>
                    <a:pt x="35" y="51"/>
                    <a:pt x="35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3" y="49"/>
                    <a:pt x="32" y="50"/>
                    <a:pt x="31" y="50"/>
                  </a:cubicBezTo>
                  <a:cubicBezTo>
                    <a:pt x="30" y="50"/>
                    <a:pt x="29" y="49"/>
                    <a:pt x="29" y="48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31"/>
                    <a:pt x="31" y="28"/>
                    <a:pt x="34" y="28"/>
                  </a:cubicBezTo>
                  <a:cubicBezTo>
                    <a:pt x="37" y="28"/>
                    <a:pt x="40" y="31"/>
                    <a:pt x="40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1"/>
                    <a:pt x="44" y="28"/>
                    <a:pt x="47" y="28"/>
                  </a:cubicBezTo>
                  <a:cubicBezTo>
                    <a:pt x="50" y="28"/>
                    <a:pt x="53" y="30"/>
                    <a:pt x="53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3"/>
                    <a:pt x="55" y="32"/>
                    <a:pt x="55" y="31"/>
                  </a:cubicBezTo>
                  <a:cubicBezTo>
                    <a:pt x="55" y="16"/>
                    <a:pt x="43" y="4"/>
                    <a:pt x="2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8" name="isļïdé"/>
            <p:cNvSpPr/>
            <p:nvPr/>
          </p:nvSpPr>
          <p:spPr bwMode="auto">
            <a:xfrm>
              <a:off x="4453039" y="3402510"/>
              <a:ext cx="65963" cy="109938"/>
            </a:xfrm>
            <a:custGeom>
              <a:avLst/>
              <a:gdLst>
                <a:gd name="T0" fmla="*/ 54 w 54"/>
                <a:gd name="T1" fmla="*/ 40 h 90"/>
                <a:gd name="T2" fmla="*/ 33 w 54"/>
                <a:gd name="T3" fmla="*/ 40 h 90"/>
                <a:gd name="T4" fmla="*/ 39 w 54"/>
                <a:gd name="T5" fmla="*/ 0 h 90"/>
                <a:gd name="T6" fmla="*/ 0 w 54"/>
                <a:gd name="T7" fmla="*/ 50 h 90"/>
                <a:gd name="T8" fmla="*/ 18 w 54"/>
                <a:gd name="T9" fmla="*/ 50 h 90"/>
                <a:gd name="T10" fmla="*/ 14 w 54"/>
                <a:gd name="T11" fmla="*/ 90 h 90"/>
                <a:gd name="T12" fmla="*/ 54 w 54"/>
                <a:gd name="T13" fmla="*/ 4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90">
                  <a:moveTo>
                    <a:pt x="54" y="40"/>
                  </a:moveTo>
                  <a:lnTo>
                    <a:pt x="33" y="40"/>
                  </a:lnTo>
                  <a:lnTo>
                    <a:pt x="39" y="0"/>
                  </a:lnTo>
                  <a:lnTo>
                    <a:pt x="0" y="50"/>
                  </a:lnTo>
                  <a:lnTo>
                    <a:pt x="18" y="50"/>
                  </a:lnTo>
                  <a:lnTo>
                    <a:pt x="14" y="90"/>
                  </a:lnTo>
                  <a:lnTo>
                    <a:pt x="54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9" name="îSḻîḑé"/>
            <p:cNvSpPr/>
            <p:nvPr/>
          </p:nvSpPr>
          <p:spPr bwMode="auto">
            <a:xfrm>
              <a:off x="4752314" y="3255926"/>
              <a:ext cx="65963" cy="106274"/>
            </a:xfrm>
            <a:custGeom>
              <a:avLst/>
              <a:gdLst>
                <a:gd name="T0" fmla="*/ 54 w 54"/>
                <a:gd name="T1" fmla="*/ 37 h 87"/>
                <a:gd name="T2" fmla="*/ 33 w 54"/>
                <a:gd name="T3" fmla="*/ 37 h 87"/>
                <a:gd name="T4" fmla="*/ 39 w 54"/>
                <a:gd name="T5" fmla="*/ 0 h 87"/>
                <a:gd name="T6" fmla="*/ 0 w 54"/>
                <a:gd name="T7" fmla="*/ 50 h 87"/>
                <a:gd name="T8" fmla="*/ 21 w 54"/>
                <a:gd name="T9" fmla="*/ 50 h 87"/>
                <a:gd name="T10" fmla="*/ 14 w 54"/>
                <a:gd name="T11" fmla="*/ 87 h 87"/>
                <a:gd name="T12" fmla="*/ 54 w 54"/>
                <a:gd name="T13" fmla="*/ 3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87">
                  <a:moveTo>
                    <a:pt x="54" y="37"/>
                  </a:moveTo>
                  <a:lnTo>
                    <a:pt x="33" y="37"/>
                  </a:lnTo>
                  <a:lnTo>
                    <a:pt x="39" y="0"/>
                  </a:lnTo>
                  <a:lnTo>
                    <a:pt x="0" y="50"/>
                  </a:lnTo>
                  <a:lnTo>
                    <a:pt x="21" y="50"/>
                  </a:lnTo>
                  <a:lnTo>
                    <a:pt x="14" y="87"/>
                  </a:lnTo>
                  <a:lnTo>
                    <a:pt x="54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0" name="išļïďé"/>
            <p:cNvSpPr/>
            <p:nvPr/>
          </p:nvSpPr>
          <p:spPr bwMode="auto">
            <a:xfrm>
              <a:off x="4343101" y="3677355"/>
              <a:ext cx="169793" cy="161242"/>
            </a:xfrm>
            <a:custGeom>
              <a:avLst/>
              <a:gdLst>
                <a:gd name="T0" fmla="*/ 37 w 67"/>
                <a:gd name="T1" fmla="*/ 4 h 64"/>
                <a:gd name="T2" fmla="*/ 51 w 67"/>
                <a:gd name="T3" fmla="*/ 30 h 64"/>
                <a:gd name="T4" fmla="*/ 51 w 67"/>
                <a:gd name="T5" fmla="*/ 30 h 64"/>
                <a:gd name="T6" fmla="*/ 66 w 67"/>
                <a:gd name="T7" fmla="*/ 59 h 64"/>
                <a:gd name="T8" fmla="*/ 65 w 67"/>
                <a:gd name="T9" fmla="*/ 63 h 64"/>
                <a:gd name="T10" fmla="*/ 64 w 67"/>
                <a:gd name="T11" fmla="*/ 64 h 64"/>
                <a:gd name="T12" fmla="*/ 64 w 67"/>
                <a:gd name="T13" fmla="*/ 64 h 64"/>
                <a:gd name="T14" fmla="*/ 33 w 67"/>
                <a:gd name="T15" fmla="*/ 64 h 64"/>
                <a:gd name="T16" fmla="*/ 33 w 67"/>
                <a:gd name="T17" fmla="*/ 64 h 64"/>
                <a:gd name="T18" fmla="*/ 33 w 67"/>
                <a:gd name="T19" fmla="*/ 59 h 64"/>
                <a:gd name="T20" fmla="*/ 36 w 67"/>
                <a:gd name="T21" fmla="*/ 59 h 64"/>
                <a:gd name="T22" fmla="*/ 38 w 67"/>
                <a:gd name="T23" fmla="*/ 56 h 64"/>
                <a:gd name="T24" fmla="*/ 38 w 67"/>
                <a:gd name="T25" fmla="*/ 51 h 64"/>
                <a:gd name="T26" fmla="*/ 36 w 67"/>
                <a:gd name="T27" fmla="*/ 49 h 64"/>
                <a:gd name="T28" fmla="*/ 33 w 67"/>
                <a:gd name="T29" fmla="*/ 49 h 64"/>
                <a:gd name="T30" fmla="*/ 33 w 67"/>
                <a:gd name="T31" fmla="*/ 47 h 64"/>
                <a:gd name="T32" fmla="*/ 35 w 67"/>
                <a:gd name="T33" fmla="*/ 47 h 64"/>
                <a:gd name="T34" fmla="*/ 38 w 67"/>
                <a:gd name="T35" fmla="*/ 44 h 64"/>
                <a:gd name="T36" fmla="*/ 41 w 67"/>
                <a:gd name="T37" fmla="*/ 24 h 64"/>
                <a:gd name="T38" fmla="*/ 38 w 67"/>
                <a:gd name="T39" fmla="*/ 22 h 64"/>
                <a:gd name="T40" fmla="*/ 33 w 67"/>
                <a:gd name="T41" fmla="*/ 22 h 64"/>
                <a:gd name="T42" fmla="*/ 33 w 67"/>
                <a:gd name="T43" fmla="*/ 0 h 64"/>
                <a:gd name="T44" fmla="*/ 37 w 67"/>
                <a:gd name="T45" fmla="*/ 4 h 64"/>
                <a:gd name="T46" fmla="*/ 33 w 67"/>
                <a:gd name="T47" fmla="*/ 64 h 64"/>
                <a:gd name="T48" fmla="*/ 3 w 67"/>
                <a:gd name="T49" fmla="*/ 64 h 64"/>
                <a:gd name="T50" fmla="*/ 0 w 67"/>
                <a:gd name="T51" fmla="*/ 61 h 64"/>
                <a:gd name="T52" fmla="*/ 1 w 67"/>
                <a:gd name="T53" fmla="*/ 59 h 64"/>
                <a:gd name="T54" fmla="*/ 16 w 67"/>
                <a:gd name="T55" fmla="*/ 30 h 64"/>
                <a:gd name="T56" fmla="*/ 16 w 67"/>
                <a:gd name="T57" fmla="*/ 30 h 64"/>
                <a:gd name="T58" fmla="*/ 29 w 67"/>
                <a:gd name="T59" fmla="*/ 4 h 64"/>
                <a:gd name="T60" fmla="*/ 33 w 67"/>
                <a:gd name="T61" fmla="*/ 0 h 64"/>
                <a:gd name="T62" fmla="*/ 33 w 67"/>
                <a:gd name="T63" fmla="*/ 22 h 64"/>
                <a:gd name="T64" fmla="*/ 29 w 67"/>
                <a:gd name="T65" fmla="*/ 22 h 64"/>
                <a:gd name="T66" fmla="*/ 26 w 67"/>
                <a:gd name="T67" fmla="*/ 24 h 64"/>
                <a:gd name="T68" fmla="*/ 29 w 67"/>
                <a:gd name="T69" fmla="*/ 44 h 64"/>
                <a:gd name="T70" fmla="*/ 32 w 67"/>
                <a:gd name="T71" fmla="*/ 47 h 64"/>
                <a:gd name="T72" fmla="*/ 33 w 67"/>
                <a:gd name="T73" fmla="*/ 47 h 64"/>
                <a:gd name="T74" fmla="*/ 33 w 67"/>
                <a:gd name="T75" fmla="*/ 49 h 64"/>
                <a:gd name="T76" fmla="*/ 31 w 67"/>
                <a:gd name="T77" fmla="*/ 49 h 64"/>
                <a:gd name="T78" fmla="*/ 29 w 67"/>
                <a:gd name="T79" fmla="*/ 51 h 64"/>
                <a:gd name="T80" fmla="*/ 29 w 67"/>
                <a:gd name="T81" fmla="*/ 56 h 64"/>
                <a:gd name="T82" fmla="*/ 31 w 67"/>
                <a:gd name="T83" fmla="*/ 59 h 64"/>
                <a:gd name="T84" fmla="*/ 33 w 67"/>
                <a:gd name="T85" fmla="*/ 59 h 64"/>
                <a:gd name="T86" fmla="*/ 33 w 67"/>
                <a:gd name="T8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7" h="64">
                  <a:moveTo>
                    <a:pt x="37" y="4"/>
                  </a:moveTo>
                  <a:cubicBezTo>
                    <a:pt x="51" y="30"/>
                    <a:pt x="51" y="30"/>
                    <a:pt x="51" y="30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66" y="59"/>
                    <a:pt x="66" y="59"/>
                    <a:pt x="66" y="59"/>
                  </a:cubicBezTo>
                  <a:cubicBezTo>
                    <a:pt x="67" y="61"/>
                    <a:pt x="66" y="63"/>
                    <a:pt x="65" y="63"/>
                  </a:cubicBezTo>
                  <a:cubicBezTo>
                    <a:pt x="65" y="64"/>
                    <a:pt x="64" y="64"/>
                    <a:pt x="64" y="64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8"/>
                    <a:pt x="38" y="56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7" y="47"/>
                    <a:pt x="38" y="46"/>
                    <a:pt x="38" y="4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39" y="22"/>
                    <a:pt x="38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5" y="0"/>
                    <a:pt x="36" y="2"/>
                    <a:pt x="37" y="4"/>
                  </a:cubicBezTo>
                  <a:close/>
                  <a:moveTo>
                    <a:pt x="33" y="64"/>
                  </a:moveTo>
                  <a:cubicBezTo>
                    <a:pt x="3" y="64"/>
                    <a:pt x="3" y="64"/>
                    <a:pt x="3" y="64"/>
                  </a:cubicBezTo>
                  <a:cubicBezTo>
                    <a:pt x="2" y="64"/>
                    <a:pt x="0" y="63"/>
                    <a:pt x="0" y="61"/>
                  </a:cubicBezTo>
                  <a:cubicBezTo>
                    <a:pt x="0" y="60"/>
                    <a:pt x="1" y="60"/>
                    <a:pt x="1" y="59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0" y="2"/>
                    <a:pt x="32" y="0"/>
                    <a:pt x="33" y="0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7" y="22"/>
                    <a:pt x="26" y="23"/>
                    <a:pt x="26" y="2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6"/>
                    <a:pt x="30" y="47"/>
                    <a:pt x="32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0" y="49"/>
                    <a:pt x="29" y="50"/>
                    <a:pt x="29" y="5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9" y="58"/>
                    <a:pt x="30" y="59"/>
                    <a:pt x="31" y="59"/>
                  </a:cubicBezTo>
                  <a:cubicBezTo>
                    <a:pt x="33" y="59"/>
                    <a:pt x="33" y="59"/>
                    <a:pt x="33" y="59"/>
                  </a:cubicBezTo>
                  <a:lnTo>
                    <a:pt x="33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1" name="iśľiďé"/>
            <p:cNvSpPr/>
            <p:nvPr/>
          </p:nvSpPr>
          <p:spPr bwMode="auto">
            <a:xfrm>
              <a:off x="3280369" y="3225388"/>
              <a:ext cx="118489" cy="119710"/>
            </a:xfrm>
            <a:custGeom>
              <a:avLst/>
              <a:gdLst>
                <a:gd name="T0" fmla="*/ 4 w 47"/>
                <a:gd name="T1" fmla="*/ 8 h 47"/>
                <a:gd name="T2" fmla="*/ 8 w 47"/>
                <a:gd name="T3" fmla="*/ 4 h 47"/>
                <a:gd name="T4" fmla="*/ 18 w 47"/>
                <a:gd name="T5" fmla="*/ 2 h 47"/>
                <a:gd name="T6" fmla="*/ 24 w 47"/>
                <a:gd name="T7" fmla="*/ 8 h 47"/>
                <a:gd name="T8" fmla="*/ 29 w 47"/>
                <a:gd name="T9" fmla="*/ 2 h 47"/>
                <a:gd name="T10" fmla="*/ 40 w 47"/>
                <a:gd name="T11" fmla="*/ 4 h 47"/>
                <a:gd name="T12" fmla="*/ 44 w 47"/>
                <a:gd name="T13" fmla="*/ 8 h 47"/>
                <a:gd name="T14" fmla="*/ 45 w 47"/>
                <a:gd name="T15" fmla="*/ 18 h 47"/>
                <a:gd name="T16" fmla="*/ 40 w 47"/>
                <a:gd name="T17" fmla="*/ 24 h 47"/>
                <a:gd name="T18" fmla="*/ 45 w 47"/>
                <a:gd name="T19" fmla="*/ 29 h 47"/>
                <a:gd name="T20" fmla="*/ 44 w 47"/>
                <a:gd name="T21" fmla="*/ 39 h 47"/>
                <a:gd name="T22" fmla="*/ 40 w 47"/>
                <a:gd name="T23" fmla="*/ 43 h 47"/>
                <a:gd name="T24" fmla="*/ 29 w 47"/>
                <a:gd name="T25" fmla="*/ 45 h 47"/>
                <a:gd name="T26" fmla="*/ 24 w 47"/>
                <a:gd name="T27" fmla="*/ 39 h 47"/>
                <a:gd name="T28" fmla="*/ 18 w 47"/>
                <a:gd name="T29" fmla="*/ 45 h 47"/>
                <a:gd name="T30" fmla="*/ 8 w 47"/>
                <a:gd name="T31" fmla="*/ 43 h 47"/>
                <a:gd name="T32" fmla="*/ 4 w 47"/>
                <a:gd name="T33" fmla="*/ 39 h 47"/>
                <a:gd name="T34" fmla="*/ 3 w 47"/>
                <a:gd name="T35" fmla="*/ 29 h 47"/>
                <a:gd name="T36" fmla="*/ 8 w 47"/>
                <a:gd name="T37" fmla="*/ 24 h 47"/>
                <a:gd name="T38" fmla="*/ 3 w 47"/>
                <a:gd name="T39" fmla="*/ 18 h 47"/>
                <a:gd name="T40" fmla="*/ 4 w 47"/>
                <a:gd name="T41" fmla="*/ 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47">
                  <a:moveTo>
                    <a:pt x="4" y="8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11" y="1"/>
                    <a:pt x="16" y="0"/>
                    <a:pt x="18" y="2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2" y="0"/>
                    <a:pt x="37" y="1"/>
                    <a:pt x="40" y="4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7" y="11"/>
                    <a:pt x="47" y="16"/>
                    <a:pt x="45" y="18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7" y="32"/>
                    <a:pt x="47" y="36"/>
                    <a:pt x="44" y="39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37" y="47"/>
                    <a:pt x="32" y="47"/>
                    <a:pt x="29" y="45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6" y="47"/>
                    <a:pt x="11" y="47"/>
                    <a:pt x="8" y="43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2"/>
                    <a:pt x="3" y="29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0" y="16"/>
                    <a:pt x="1" y="11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2" name="ïṡḷïḓé"/>
            <p:cNvSpPr/>
            <p:nvPr/>
          </p:nvSpPr>
          <p:spPr bwMode="auto">
            <a:xfrm>
              <a:off x="4018174" y="3611392"/>
              <a:ext cx="348137" cy="309048"/>
            </a:xfrm>
            <a:custGeom>
              <a:avLst/>
              <a:gdLst>
                <a:gd name="T0" fmla="*/ 117 w 137"/>
                <a:gd name="T1" fmla="*/ 7 h 122"/>
                <a:gd name="T2" fmla="*/ 130 w 137"/>
                <a:gd name="T3" fmla="*/ 18 h 122"/>
                <a:gd name="T4" fmla="*/ 131 w 137"/>
                <a:gd name="T5" fmla="*/ 42 h 122"/>
                <a:gd name="T6" fmla="*/ 68 w 137"/>
                <a:gd name="T7" fmla="*/ 114 h 122"/>
                <a:gd name="T8" fmla="*/ 61 w 137"/>
                <a:gd name="T9" fmla="*/ 118 h 122"/>
                <a:gd name="T10" fmla="*/ 42 w 137"/>
                <a:gd name="T11" fmla="*/ 116 h 122"/>
                <a:gd name="T12" fmla="*/ 6 w 137"/>
                <a:gd name="T13" fmla="*/ 83 h 122"/>
                <a:gd name="T14" fmla="*/ 6 w 137"/>
                <a:gd name="T15" fmla="*/ 60 h 122"/>
                <a:gd name="T16" fmla="*/ 19 w 137"/>
                <a:gd name="T17" fmla="*/ 46 h 122"/>
                <a:gd name="T18" fmla="*/ 41 w 137"/>
                <a:gd name="T19" fmla="*/ 46 h 122"/>
                <a:gd name="T20" fmla="*/ 51 w 137"/>
                <a:gd name="T21" fmla="*/ 55 h 122"/>
                <a:gd name="T22" fmla="*/ 93 w 137"/>
                <a:gd name="T23" fmla="*/ 8 h 122"/>
                <a:gd name="T24" fmla="*/ 117 w 137"/>
                <a:gd name="T25" fmla="*/ 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122">
                  <a:moveTo>
                    <a:pt x="117" y="7"/>
                  </a:moveTo>
                  <a:cubicBezTo>
                    <a:pt x="130" y="18"/>
                    <a:pt x="130" y="18"/>
                    <a:pt x="130" y="18"/>
                  </a:cubicBezTo>
                  <a:cubicBezTo>
                    <a:pt x="137" y="24"/>
                    <a:pt x="137" y="35"/>
                    <a:pt x="131" y="42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6"/>
                    <a:pt x="64" y="117"/>
                    <a:pt x="61" y="118"/>
                  </a:cubicBezTo>
                  <a:cubicBezTo>
                    <a:pt x="55" y="122"/>
                    <a:pt x="47" y="122"/>
                    <a:pt x="42" y="116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0" y="77"/>
                    <a:pt x="0" y="67"/>
                    <a:pt x="6" y="60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25" y="40"/>
                    <a:pt x="35" y="40"/>
                    <a:pt x="41" y="46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9" y="1"/>
                    <a:pt x="110" y="0"/>
                    <a:pt x="11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3" name="ïşḻídê"/>
            <p:cNvSpPr/>
            <p:nvPr/>
          </p:nvSpPr>
          <p:spPr bwMode="auto">
            <a:xfrm>
              <a:off x="4531217" y="3199736"/>
              <a:ext cx="160021" cy="180787"/>
            </a:xfrm>
            <a:custGeom>
              <a:avLst/>
              <a:gdLst>
                <a:gd name="T0" fmla="*/ 3 w 63"/>
                <a:gd name="T1" fmla="*/ 38 h 71"/>
                <a:gd name="T2" fmla="*/ 4 w 63"/>
                <a:gd name="T3" fmla="*/ 26 h 71"/>
                <a:gd name="T4" fmla="*/ 25 w 63"/>
                <a:gd name="T5" fmla="*/ 4 h 71"/>
                <a:gd name="T6" fmla="*/ 38 w 63"/>
                <a:gd name="T7" fmla="*/ 4 h 71"/>
                <a:gd name="T8" fmla="*/ 60 w 63"/>
                <a:gd name="T9" fmla="*/ 26 h 71"/>
                <a:gd name="T10" fmla="*/ 60 w 63"/>
                <a:gd name="T11" fmla="*/ 38 h 71"/>
                <a:gd name="T12" fmla="*/ 58 w 63"/>
                <a:gd name="T13" fmla="*/ 38 h 71"/>
                <a:gd name="T14" fmla="*/ 58 w 63"/>
                <a:gd name="T15" fmla="*/ 59 h 71"/>
                <a:gd name="T16" fmla="*/ 43 w 63"/>
                <a:gd name="T17" fmla="*/ 71 h 71"/>
                <a:gd name="T18" fmla="*/ 38 w 63"/>
                <a:gd name="T19" fmla="*/ 71 h 71"/>
                <a:gd name="T20" fmla="*/ 38 w 63"/>
                <a:gd name="T21" fmla="*/ 53 h 71"/>
                <a:gd name="T22" fmla="*/ 35 w 63"/>
                <a:gd name="T23" fmla="*/ 50 h 71"/>
                <a:gd name="T24" fmla="*/ 28 w 63"/>
                <a:gd name="T25" fmla="*/ 50 h 71"/>
                <a:gd name="T26" fmla="*/ 25 w 63"/>
                <a:gd name="T27" fmla="*/ 53 h 71"/>
                <a:gd name="T28" fmla="*/ 25 w 63"/>
                <a:gd name="T29" fmla="*/ 71 h 71"/>
                <a:gd name="T30" fmla="*/ 22 w 63"/>
                <a:gd name="T31" fmla="*/ 71 h 71"/>
                <a:gd name="T32" fmla="*/ 5 w 63"/>
                <a:gd name="T33" fmla="*/ 59 h 71"/>
                <a:gd name="T34" fmla="*/ 5 w 63"/>
                <a:gd name="T35" fmla="*/ 38 h 71"/>
                <a:gd name="T36" fmla="*/ 3 w 63"/>
                <a:gd name="T37" fmla="*/ 3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3" h="71">
                  <a:moveTo>
                    <a:pt x="3" y="38"/>
                  </a:moveTo>
                  <a:cubicBezTo>
                    <a:pt x="0" y="34"/>
                    <a:pt x="0" y="29"/>
                    <a:pt x="4" y="26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9" y="0"/>
                    <a:pt x="34" y="0"/>
                    <a:pt x="38" y="4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3" y="29"/>
                    <a:pt x="63" y="34"/>
                    <a:pt x="60" y="38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8" y="67"/>
                    <a:pt x="51" y="71"/>
                    <a:pt x="43" y="71"/>
                  </a:cubicBezTo>
                  <a:cubicBezTo>
                    <a:pt x="38" y="71"/>
                    <a:pt x="38" y="71"/>
                    <a:pt x="38" y="71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51"/>
                    <a:pt x="37" y="50"/>
                    <a:pt x="35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6" y="50"/>
                    <a:pt x="25" y="51"/>
                    <a:pt x="25" y="53"/>
                  </a:cubicBezTo>
                  <a:cubicBezTo>
                    <a:pt x="25" y="71"/>
                    <a:pt x="25" y="71"/>
                    <a:pt x="25" y="71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13" y="71"/>
                    <a:pt x="5" y="67"/>
                    <a:pt x="5" y="59"/>
                  </a:cubicBezTo>
                  <a:cubicBezTo>
                    <a:pt x="5" y="38"/>
                    <a:pt x="5" y="38"/>
                    <a:pt x="5" y="38"/>
                  </a:cubicBezTo>
                  <a:lnTo>
                    <a:pt x="3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4" name="íṣļïdê"/>
            <p:cNvSpPr/>
            <p:nvPr/>
          </p:nvSpPr>
          <p:spPr bwMode="auto">
            <a:xfrm>
              <a:off x="3914343" y="3739653"/>
              <a:ext cx="20766" cy="10994"/>
            </a:xfrm>
            <a:custGeom>
              <a:avLst/>
              <a:gdLst>
                <a:gd name="T0" fmla="*/ 8 w 8"/>
                <a:gd name="T1" fmla="*/ 2 h 4"/>
                <a:gd name="T2" fmla="*/ 6 w 8"/>
                <a:gd name="T3" fmla="*/ 4 h 4"/>
                <a:gd name="T4" fmla="*/ 2 w 8"/>
                <a:gd name="T5" fmla="*/ 4 h 4"/>
                <a:gd name="T6" fmla="*/ 0 w 8"/>
                <a:gd name="T7" fmla="*/ 2 h 4"/>
                <a:gd name="T8" fmla="*/ 0 w 8"/>
                <a:gd name="T9" fmla="*/ 2 h 4"/>
                <a:gd name="T10" fmla="*/ 2 w 8"/>
                <a:gd name="T11" fmla="*/ 0 h 4"/>
                <a:gd name="T12" fmla="*/ 6 w 8"/>
                <a:gd name="T13" fmla="*/ 0 h 4"/>
                <a:gd name="T14" fmla="*/ 8 w 8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4">
                  <a:moveTo>
                    <a:pt x="8" y="2"/>
                  </a:moveTo>
                  <a:cubicBezTo>
                    <a:pt x="8" y="3"/>
                    <a:pt x="7" y="4"/>
                    <a:pt x="6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5" name="iŝľïḑé"/>
            <p:cNvSpPr/>
            <p:nvPr/>
          </p:nvSpPr>
          <p:spPr bwMode="auto">
            <a:xfrm>
              <a:off x="3876476" y="3677355"/>
              <a:ext cx="98944" cy="100166"/>
            </a:xfrm>
            <a:custGeom>
              <a:avLst/>
              <a:gdLst>
                <a:gd name="T0" fmla="*/ 35 w 39"/>
                <a:gd name="T1" fmla="*/ 0 h 40"/>
                <a:gd name="T2" fmla="*/ 4 w 39"/>
                <a:gd name="T3" fmla="*/ 0 h 40"/>
                <a:gd name="T4" fmla="*/ 0 w 39"/>
                <a:gd name="T5" fmla="*/ 3 h 40"/>
                <a:gd name="T6" fmla="*/ 0 w 39"/>
                <a:gd name="T7" fmla="*/ 36 h 40"/>
                <a:gd name="T8" fmla="*/ 4 w 39"/>
                <a:gd name="T9" fmla="*/ 40 h 40"/>
                <a:gd name="T10" fmla="*/ 35 w 39"/>
                <a:gd name="T11" fmla="*/ 40 h 40"/>
                <a:gd name="T12" fmla="*/ 39 w 39"/>
                <a:gd name="T13" fmla="*/ 36 h 40"/>
                <a:gd name="T14" fmla="*/ 39 w 39"/>
                <a:gd name="T15" fmla="*/ 3 h 40"/>
                <a:gd name="T16" fmla="*/ 35 w 39"/>
                <a:gd name="T17" fmla="*/ 0 h 40"/>
                <a:gd name="T18" fmla="*/ 34 w 39"/>
                <a:gd name="T19" fmla="*/ 34 h 40"/>
                <a:gd name="T20" fmla="*/ 32 w 39"/>
                <a:gd name="T21" fmla="*/ 35 h 40"/>
                <a:gd name="T22" fmla="*/ 7 w 39"/>
                <a:gd name="T23" fmla="*/ 35 h 40"/>
                <a:gd name="T24" fmla="*/ 5 w 39"/>
                <a:gd name="T25" fmla="*/ 34 h 40"/>
                <a:gd name="T26" fmla="*/ 5 w 39"/>
                <a:gd name="T27" fmla="*/ 24 h 40"/>
                <a:gd name="T28" fmla="*/ 7 w 39"/>
                <a:gd name="T29" fmla="*/ 22 h 40"/>
                <a:gd name="T30" fmla="*/ 32 w 39"/>
                <a:gd name="T31" fmla="*/ 22 h 40"/>
                <a:gd name="T32" fmla="*/ 34 w 39"/>
                <a:gd name="T33" fmla="*/ 24 h 40"/>
                <a:gd name="T34" fmla="*/ 34 w 39"/>
                <a:gd name="T35" fmla="*/ 34 h 40"/>
                <a:gd name="T36" fmla="*/ 34 w 39"/>
                <a:gd name="T37" fmla="*/ 16 h 40"/>
                <a:gd name="T38" fmla="*/ 32 w 39"/>
                <a:gd name="T39" fmla="*/ 18 h 40"/>
                <a:gd name="T40" fmla="*/ 7 w 39"/>
                <a:gd name="T41" fmla="*/ 18 h 40"/>
                <a:gd name="T42" fmla="*/ 5 w 39"/>
                <a:gd name="T43" fmla="*/ 16 h 40"/>
                <a:gd name="T44" fmla="*/ 5 w 39"/>
                <a:gd name="T45" fmla="*/ 6 h 40"/>
                <a:gd name="T46" fmla="*/ 7 w 39"/>
                <a:gd name="T47" fmla="*/ 4 h 40"/>
                <a:gd name="T48" fmla="*/ 32 w 39"/>
                <a:gd name="T49" fmla="*/ 4 h 40"/>
                <a:gd name="T50" fmla="*/ 34 w 39"/>
                <a:gd name="T51" fmla="*/ 6 h 40"/>
                <a:gd name="T52" fmla="*/ 34 w 39"/>
                <a:gd name="T53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9" h="40">
                  <a:moveTo>
                    <a:pt x="3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9"/>
                    <a:pt x="2" y="40"/>
                    <a:pt x="4" y="40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7" y="40"/>
                    <a:pt x="39" y="39"/>
                    <a:pt x="39" y="36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"/>
                    <a:pt x="37" y="0"/>
                    <a:pt x="35" y="0"/>
                  </a:cubicBezTo>
                  <a:close/>
                  <a:moveTo>
                    <a:pt x="34" y="34"/>
                  </a:moveTo>
                  <a:cubicBezTo>
                    <a:pt x="34" y="35"/>
                    <a:pt x="33" y="35"/>
                    <a:pt x="32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5"/>
                    <a:pt x="5" y="35"/>
                    <a:pt x="5" y="3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3"/>
                    <a:pt x="6" y="22"/>
                    <a:pt x="7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3" y="22"/>
                    <a:pt x="34" y="23"/>
                    <a:pt x="34" y="24"/>
                  </a:cubicBezTo>
                  <a:lnTo>
                    <a:pt x="34" y="34"/>
                  </a:lnTo>
                  <a:close/>
                  <a:moveTo>
                    <a:pt x="34" y="16"/>
                  </a:moveTo>
                  <a:cubicBezTo>
                    <a:pt x="34" y="17"/>
                    <a:pt x="33" y="18"/>
                    <a:pt x="32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8"/>
                    <a:pt x="5" y="17"/>
                    <a:pt x="5" y="1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6" y="4"/>
                    <a:pt x="7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3" y="4"/>
                    <a:pt x="34" y="5"/>
                    <a:pt x="34" y="6"/>
                  </a:cubicBezTo>
                  <a:lnTo>
                    <a:pt x="3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6" name="îşḷíḋe"/>
            <p:cNvSpPr/>
            <p:nvPr/>
          </p:nvSpPr>
          <p:spPr bwMode="auto">
            <a:xfrm>
              <a:off x="3914343" y="3696899"/>
              <a:ext cx="20766" cy="9772"/>
            </a:xfrm>
            <a:custGeom>
              <a:avLst/>
              <a:gdLst>
                <a:gd name="T0" fmla="*/ 8 w 8"/>
                <a:gd name="T1" fmla="*/ 2 h 4"/>
                <a:gd name="T2" fmla="*/ 6 w 8"/>
                <a:gd name="T3" fmla="*/ 4 h 4"/>
                <a:gd name="T4" fmla="*/ 2 w 8"/>
                <a:gd name="T5" fmla="*/ 4 h 4"/>
                <a:gd name="T6" fmla="*/ 0 w 8"/>
                <a:gd name="T7" fmla="*/ 2 h 4"/>
                <a:gd name="T8" fmla="*/ 0 w 8"/>
                <a:gd name="T9" fmla="*/ 2 h 4"/>
                <a:gd name="T10" fmla="*/ 2 w 8"/>
                <a:gd name="T11" fmla="*/ 0 h 4"/>
                <a:gd name="T12" fmla="*/ 6 w 8"/>
                <a:gd name="T13" fmla="*/ 0 h 4"/>
                <a:gd name="T14" fmla="*/ 8 w 8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4">
                  <a:moveTo>
                    <a:pt x="8" y="2"/>
                  </a:moveTo>
                  <a:cubicBezTo>
                    <a:pt x="8" y="3"/>
                    <a:pt x="7" y="4"/>
                    <a:pt x="6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7" name="ïşlïḋé"/>
            <p:cNvSpPr/>
            <p:nvPr/>
          </p:nvSpPr>
          <p:spPr bwMode="auto">
            <a:xfrm>
              <a:off x="4373639" y="3917997"/>
              <a:ext cx="91615" cy="87950"/>
            </a:xfrm>
            <a:custGeom>
              <a:avLst/>
              <a:gdLst>
                <a:gd name="T0" fmla="*/ 2 w 36"/>
                <a:gd name="T1" fmla="*/ 34 h 35"/>
                <a:gd name="T2" fmla="*/ 6 w 36"/>
                <a:gd name="T3" fmla="*/ 35 h 35"/>
                <a:gd name="T4" fmla="*/ 12 w 36"/>
                <a:gd name="T5" fmla="*/ 33 h 35"/>
                <a:gd name="T6" fmla="*/ 33 w 36"/>
                <a:gd name="T7" fmla="*/ 9 h 35"/>
                <a:gd name="T8" fmla="*/ 35 w 36"/>
                <a:gd name="T9" fmla="*/ 1 h 35"/>
                <a:gd name="T10" fmla="*/ 33 w 36"/>
                <a:gd name="T11" fmla="*/ 0 h 35"/>
                <a:gd name="T12" fmla="*/ 27 w 36"/>
                <a:gd name="T13" fmla="*/ 3 h 35"/>
                <a:gd name="T14" fmla="*/ 3 w 36"/>
                <a:gd name="T15" fmla="*/ 24 h 35"/>
                <a:gd name="T16" fmla="*/ 2 w 36"/>
                <a:gd name="T17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5">
                  <a:moveTo>
                    <a:pt x="2" y="34"/>
                  </a:moveTo>
                  <a:cubicBezTo>
                    <a:pt x="4" y="35"/>
                    <a:pt x="5" y="35"/>
                    <a:pt x="6" y="35"/>
                  </a:cubicBezTo>
                  <a:cubicBezTo>
                    <a:pt x="8" y="35"/>
                    <a:pt x="10" y="34"/>
                    <a:pt x="12" y="33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5" y="6"/>
                    <a:pt x="36" y="3"/>
                    <a:pt x="35" y="1"/>
                  </a:cubicBezTo>
                  <a:cubicBezTo>
                    <a:pt x="34" y="1"/>
                    <a:pt x="33" y="0"/>
                    <a:pt x="33" y="0"/>
                  </a:cubicBezTo>
                  <a:cubicBezTo>
                    <a:pt x="31" y="0"/>
                    <a:pt x="29" y="2"/>
                    <a:pt x="27" y="3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0" y="27"/>
                    <a:pt x="0" y="31"/>
                    <a:pt x="2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8" name="ïṥľíḑé"/>
            <p:cNvSpPr/>
            <p:nvPr/>
          </p:nvSpPr>
          <p:spPr bwMode="auto">
            <a:xfrm>
              <a:off x="4255151" y="3878908"/>
              <a:ext cx="164907" cy="193002"/>
            </a:xfrm>
            <a:custGeom>
              <a:avLst/>
              <a:gdLst>
                <a:gd name="T0" fmla="*/ 60 w 65"/>
                <a:gd name="T1" fmla="*/ 49 h 76"/>
                <a:gd name="T2" fmla="*/ 55 w 65"/>
                <a:gd name="T3" fmla="*/ 52 h 76"/>
                <a:gd name="T4" fmla="*/ 56 w 65"/>
                <a:gd name="T5" fmla="*/ 53 h 76"/>
                <a:gd name="T6" fmla="*/ 53 w 65"/>
                <a:gd name="T7" fmla="*/ 58 h 76"/>
                <a:gd name="T8" fmla="*/ 54 w 65"/>
                <a:gd name="T9" fmla="*/ 61 h 76"/>
                <a:gd name="T10" fmla="*/ 46 w 65"/>
                <a:gd name="T11" fmla="*/ 69 h 76"/>
                <a:gd name="T12" fmla="*/ 38 w 65"/>
                <a:gd name="T13" fmla="*/ 64 h 76"/>
                <a:gd name="T14" fmla="*/ 38 w 65"/>
                <a:gd name="T15" fmla="*/ 64 h 76"/>
                <a:gd name="T16" fmla="*/ 24 w 65"/>
                <a:gd name="T17" fmla="*/ 58 h 76"/>
                <a:gd name="T18" fmla="*/ 24 w 65"/>
                <a:gd name="T19" fmla="*/ 57 h 76"/>
                <a:gd name="T20" fmla="*/ 25 w 65"/>
                <a:gd name="T21" fmla="*/ 56 h 76"/>
                <a:gd name="T22" fmla="*/ 26 w 65"/>
                <a:gd name="T23" fmla="*/ 56 h 76"/>
                <a:gd name="T24" fmla="*/ 27 w 65"/>
                <a:gd name="T25" fmla="*/ 57 h 76"/>
                <a:gd name="T26" fmla="*/ 34 w 65"/>
                <a:gd name="T27" fmla="*/ 51 h 76"/>
                <a:gd name="T28" fmla="*/ 45 w 65"/>
                <a:gd name="T29" fmla="*/ 42 h 76"/>
                <a:gd name="T30" fmla="*/ 46 w 65"/>
                <a:gd name="T31" fmla="*/ 43 h 76"/>
                <a:gd name="T32" fmla="*/ 46 w 65"/>
                <a:gd name="T33" fmla="*/ 43 h 76"/>
                <a:gd name="T34" fmla="*/ 47 w 65"/>
                <a:gd name="T35" fmla="*/ 41 h 76"/>
                <a:gd name="T36" fmla="*/ 45 w 65"/>
                <a:gd name="T37" fmla="*/ 35 h 76"/>
                <a:gd name="T38" fmla="*/ 48 w 65"/>
                <a:gd name="T39" fmla="*/ 25 h 76"/>
                <a:gd name="T40" fmla="*/ 46 w 65"/>
                <a:gd name="T41" fmla="*/ 3 h 76"/>
                <a:gd name="T42" fmla="*/ 36 w 65"/>
                <a:gd name="T43" fmla="*/ 0 h 76"/>
                <a:gd name="T44" fmla="*/ 0 w 65"/>
                <a:gd name="T45" fmla="*/ 42 h 76"/>
                <a:gd name="T46" fmla="*/ 37 w 65"/>
                <a:gd name="T47" fmla="*/ 76 h 76"/>
                <a:gd name="T48" fmla="*/ 65 w 65"/>
                <a:gd name="T49" fmla="*/ 62 h 76"/>
                <a:gd name="T50" fmla="*/ 60 w 65"/>
                <a:gd name="T51" fmla="*/ 49 h 76"/>
                <a:gd name="T52" fmla="*/ 34 w 65"/>
                <a:gd name="T53" fmla="*/ 13 h 76"/>
                <a:gd name="T54" fmla="*/ 40 w 65"/>
                <a:gd name="T55" fmla="*/ 19 h 76"/>
                <a:gd name="T56" fmla="*/ 34 w 65"/>
                <a:gd name="T57" fmla="*/ 24 h 76"/>
                <a:gd name="T58" fmla="*/ 29 w 65"/>
                <a:gd name="T59" fmla="*/ 19 h 76"/>
                <a:gd name="T60" fmla="*/ 34 w 65"/>
                <a:gd name="T61" fmla="*/ 13 h 76"/>
                <a:gd name="T62" fmla="*/ 19 w 65"/>
                <a:gd name="T63" fmla="*/ 24 h 76"/>
                <a:gd name="T64" fmla="*/ 25 w 65"/>
                <a:gd name="T65" fmla="*/ 31 h 76"/>
                <a:gd name="T66" fmla="*/ 19 w 65"/>
                <a:gd name="T67" fmla="*/ 37 h 76"/>
                <a:gd name="T68" fmla="*/ 13 w 65"/>
                <a:gd name="T69" fmla="*/ 31 h 76"/>
                <a:gd name="T70" fmla="*/ 19 w 65"/>
                <a:gd name="T71" fmla="*/ 24 h 76"/>
                <a:gd name="T72" fmla="*/ 18 w 65"/>
                <a:gd name="T73" fmla="*/ 60 h 76"/>
                <a:gd name="T74" fmla="*/ 11 w 65"/>
                <a:gd name="T75" fmla="*/ 53 h 76"/>
                <a:gd name="T76" fmla="*/ 18 w 65"/>
                <a:gd name="T77" fmla="*/ 45 h 76"/>
                <a:gd name="T78" fmla="*/ 25 w 65"/>
                <a:gd name="T79" fmla="*/ 53 h 76"/>
                <a:gd name="T80" fmla="*/ 18 w 65"/>
                <a:gd name="T81" fmla="*/ 6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" h="76">
                  <a:moveTo>
                    <a:pt x="60" y="49"/>
                  </a:moveTo>
                  <a:cubicBezTo>
                    <a:pt x="58" y="51"/>
                    <a:pt x="57" y="51"/>
                    <a:pt x="55" y="52"/>
                  </a:cubicBezTo>
                  <a:cubicBezTo>
                    <a:pt x="56" y="52"/>
                    <a:pt x="56" y="53"/>
                    <a:pt x="56" y="53"/>
                  </a:cubicBezTo>
                  <a:cubicBezTo>
                    <a:pt x="55" y="55"/>
                    <a:pt x="54" y="56"/>
                    <a:pt x="53" y="58"/>
                  </a:cubicBezTo>
                  <a:cubicBezTo>
                    <a:pt x="54" y="59"/>
                    <a:pt x="54" y="60"/>
                    <a:pt x="54" y="61"/>
                  </a:cubicBezTo>
                  <a:cubicBezTo>
                    <a:pt x="54" y="65"/>
                    <a:pt x="50" y="69"/>
                    <a:pt x="46" y="69"/>
                  </a:cubicBezTo>
                  <a:cubicBezTo>
                    <a:pt x="42" y="69"/>
                    <a:pt x="40" y="67"/>
                    <a:pt x="38" y="64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25" y="62"/>
                    <a:pt x="24" y="60"/>
                    <a:pt x="24" y="58"/>
                  </a:cubicBezTo>
                  <a:cubicBezTo>
                    <a:pt x="24" y="58"/>
                    <a:pt x="24" y="57"/>
                    <a:pt x="24" y="57"/>
                  </a:cubicBezTo>
                  <a:cubicBezTo>
                    <a:pt x="24" y="57"/>
                    <a:pt x="25" y="56"/>
                    <a:pt x="25" y="56"/>
                  </a:cubicBezTo>
                  <a:cubicBezTo>
                    <a:pt x="25" y="56"/>
                    <a:pt x="26" y="56"/>
                    <a:pt x="26" y="56"/>
                  </a:cubicBezTo>
                  <a:cubicBezTo>
                    <a:pt x="26" y="56"/>
                    <a:pt x="26" y="57"/>
                    <a:pt x="27" y="57"/>
                  </a:cubicBezTo>
                  <a:cubicBezTo>
                    <a:pt x="30" y="57"/>
                    <a:pt x="33" y="56"/>
                    <a:pt x="34" y="51"/>
                  </a:cubicBezTo>
                  <a:cubicBezTo>
                    <a:pt x="36" y="44"/>
                    <a:pt x="42" y="42"/>
                    <a:pt x="45" y="42"/>
                  </a:cubicBezTo>
                  <a:cubicBezTo>
                    <a:pt x="45" y="42"/>
                    <a:pt x="46" y="42"/>
                    <a:pt x="46" y="43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2"/>
                    <a:pt x="47" y="42"/>
                    <a:pt x="47" y="41"/>
                  </a:cubicBezTo>
                  <a:cubicBezTo>
                    <a:pt x="46" y="40"/>
                    <a:pt x="45" y="38"/>
                    <a:pt x="45" y="35"/>
                  </a:cubicBezTo>
                  <a:cubicBezTo>
                    <a:pt x="45" y="32"/>
                    <a:pt x="46" y="29"/>
                    <a:pt x="48" y="25"/>
                  </a:cubicBezTo>
                  <a:cubicBezTo>
                    <a:pt x="53" y="16"/>
                    <a:pt x="55" y="10"/>
                    <a:pt x="46" y="3"/>
                  </a:cubicBezTo>
                  <a:cubicBezTo>
                    <a:pt x="44" y="1"/>
                    <a:pt x="40" y="0"/>
                    <a:pt x="36" y="0"/>
                  </a:cubicBezTo>
                  <a:cubicBezTo>
                    <a:pt x="21" y="0"/>
                    <a:pt x="0" y="16"/>
                    <a:pt x="0" y="42"/>
                  </a:cubicBezTo>
                  <a:cubicBezTo>
                    <a:pt x="0" y="67"/>
                    <a:pt x="20" y="76"/>
                    <a:pt x="37" y="76"/>
                  </a:cubicBezTo>
                  <a:cubicBezTo>
                    <a:pt x="52" y="76"/>
                    <a:pt x="65" y="69"/>
                    <a:pt x="65" y="62"/>
                  </a:cubicBezTo>
                  <a:cubicBezTo>
                    <a:pt x="65" y="54"/>
                    <a:pt x="63" y="51"/>
                    <a:pt x="60" y="49"/>
                  </a:cubicBezTo>
                  <a:close/>
                  <a:moveTo>
                    <a:pt x="34" y="13"/>
                  </a:moveTo>
                  <a:cubicBezTo>
                    <a:pt x="37" y="13"/>
                    <a:pt x="40" y="16"/>
                    <a:pt x="40" y="19"/>
                  </a:cubicBezTo>
                  <a:cubicBezTo>
                    <a:pt x="40" y="22"/>
                    <a:pt x="37" y="24"/>
                    <a:pt x="34" y="24"/>
                  </a:cubicBezTo>
                  <a:cubicBezTo>
                    <a:pt x="31" y="24"/>
                    <a:pt x="29" y="22"/>
                    <a:pt x="29" y="19"/>
                  </a:cubicBezTo>
                  <a:cubicBezTo>
                    <a:pt x="29" y="16"/>
                    <a:pt x="31" y="13"/>
                    <a:pt x="34" y="13"/>
                  </a:cubicBezTo>
                  <a:close/>
                  <a:moveTo>
                    <a:pt x="19" y="24"/>
                  </a:moveTo>
                  <a:cubicBezTo>
                    <a:pt x="23" y="24"/>
                    <a:pt x="25" y="27"/>
                    <a:pt x="25" y="31"/>
                  </a:cubicBezTo>
                  <a:cubicBezTo>
                    <a:pt x="25" y="34"/>
                    <a:pt x="23" y="37"/>
                    <a:pt x="19" y="37"/>
                  </a:cubicBezTo>
                  <a:cubicBezTo>
                    <a:pt x="16" y="37"/>
                    <a:pt x="13" y="34"/>
                    <a:pt x="13" y="31"/>
                  </a:cubicBezTo>
                  <a:cubicBezTo>
                    <a:pt x="13" y="27"/>
                    <a:pt x="16" y="24"/>
                    <a:pt x="19" y="24"/>
                  </a:cubicBezTo>
                  <a:close/>
                  <a:moveTo>
                    <a:pt x="18" y="60"/>
                  </a:moveTo>
                  <a:cubicBezTo>
                    <a:pt x="14" y="60"/>
                    <a:pt x="11" y="57"/>
                    <a:pt x="11" y="53"/>
                  </a:cubicBezTo>
                  <a:cubicBezTo>
                    <a:pt x="11" y="49"/>
                    <a:pt x="14" y="45"/>
                    <a:pt x="18" y="45"/>
                  </a:cubicBezTo>
                  <a:cubicBezTo>
                    <a:pt x="22" y="45"/>
                    <a:pt x="25" y="49"/>
                    <a:pt x="25" y="53"/>
                  </a:cubicBezTo>
                  <a:cubicBezTo>
                    <a:pt x="25" y="57"/>
                    <a:pt x="22" y="60"/>
                    <a:pt x="18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9" name="îṧḷïḋè"/>
            <p:cNvSpPr/>
            <p:nvPr/>
          </p:nvSpPr>
          <p:spPr bwMode="auto">
            <a:xfrm>
              <a:off x="4318671" y="3991289"/>
              <a:ext cx="73292" cy="45197"/>
            </a:xfrm>
            <a:custGeom>
              <a:avLst/>
              <a:gdLst>
                <a:gd name="T0" fmla="*/ 23 w 29"/>
                <a:gd name="T1" fmla="*/ 6 h 18"/>
                <a:gd name="T2" fmla="*/ 21 w 29"/>
                <a:gd name="T3" fmla="*/ 1 h 18"/>
                <a:gd name="T4" fmla="*/ 20 w 29"/>
                <a:gd name="T5" fmla="*/ 0 h 18"/>
                <a:gd name="T6" fmla="*/ 11 w 29"/>
                <a:gd name="T7" fmla="*/ 7 h 18"/>
                <a:gd name="T8" fmla="*/ 2 w 29"/>
                <a:gd name="T9" fmla="*/ 14 h 18"/>
                <a:gd name="T10" fmla="*/ 0 w 29"/>
                <a:gd name="T11" fmla="*/ 14 h 18"/>
                <a:gd name="T12" fmla="*/ 13 w 29"/>
                <a:gd name="T13" fmla="*/ 18 h 18"/>
                <a:gd name="T14" fmla="*/ 16 w 29"/>
                <a:gd name="T15" fmla="*/ 18 h 18"/>
                <a:gd name="T16" fmla="*/ 29 w 29"/>
                <a:gd name="T17" fmla="*/ 9 h 18"/>
                <a:gd name="T18" fmla="*/ 28 w 29"/>
                <a:gd name="T19" fmla="*/ 8 h 18"/>
                <a:gd name="T20" fmla="*/ 23 w 29"/>
                <a:gd name="T21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18">
                  <a:moveTo>
                    <a:pt x="23" y="6"/>
                  </a:moveTo>
                  <a:cubicBezTo>
                    <a:pt x="22" y="5"/>
                    <a:pt x="21" y="3"/>
                    <a:pt x="21" y="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13" y="0"/>
                    <a:pt x="11" y="7"/>
                  </a:cubicBezTo>
                  <a:cubicBezTo>
                    <a:pt x="9" y="13"/>
                    <a:pt x="4" y="14"/>
                    <a:pt x="2" y="14"/>
                  </a:cubicBezTo>
                  <a:cubicBezTo>
                    <a:pt x="1" y="14"/>
                    <a:pt x="0" y="14"/>
                    <a:pt x="0" y="14"/>
                  </a:cubicBezTo>
                  <a:cubicBezTo>
                    <a:pt x="0" y="14"/>
                    <a:pt x="0" y="16"/>
                    <a:pt x="13" y="18"/>
                  </a:cubicBezTo>
                  <a:cubicBezTo>
                    <a:pt x="14" y="18"/>
                    <a:pt x="15" y="18"/>
                    <a:pt x="16" y="18"/>
                  </a:cubicBezTo>
                  <a:cubicBezTo>
                    <a:pt x="26" y="18"/>
                    <a:pt x="29" y="9"/>
                    <a:pt x="29" y="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4" y="7"/>
                    <a:pt x="2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0" name="i$lîde"/>
            <p:cNvSpPr/>
            <p:nvPr/>
          </p:nvSpPr>
          <p:spPr bwMode="auto">
            <a:xfrm>
              <a:off x="8429126" y="2883359"/>
              <a:ext cx="30539" cy="28096"/>
            </a:xfrm>
            <a:custGeom>
              <a:avLst/>
              <a:gdLst>
                <a:gd name="T0" fmla="*/ 3 w 12"/>
                <a:gd name="T1" fmla="*/ 2 h 11"/>
                <a:gd name="T2" fmla="*/ 0 w 12"/>
                <a:gd name="T3" fmla="*/ 0 h 11"/>
                <a:gd name="T4" fmla="*/ 0 w 12"/>
                <a:gd name="T5" fmla="*/ 2 h 11"/>
                <a:gd name="T6" fmla="*/ 0 w 12"/>
                <a:gd name="T7" fmla="*/ 8 h 11"/>
                <a:gd name="T8" fmla="*/ 4 w 12"/>
                <a:gd name="T9" fmla="*/ 11 h 11"/>
                <a:gd name="T10" fmla="*/ 10 w 12"/>
                <a:gd name="T11" fmla="*/ 11 h 11"/>
                <a:gd name="T12" fmla="*/ 12 w 12"/>
                <a:gd name="T13" fmla="*/ 11 h 11"/>
                <a:gd name="T14" fmla="*/ 10 w 12"/>
                <a:gd name="T15" fmla="*/ 9 h 11"/>
                <a:gd name="T16" fmla="*/ 3 w 12"/>
                <a:gd name="T17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1">
                  <a:moveTo>
                    <a:pt x="3" y="2"/>
                  </a:moveTo>
                  <a:cubicBezTo>
                    <a:pt x="2" y="1"/>
                    <a:pt x="1" y="1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2" y="11"/>
                    <a:pt x="4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1"/>
                    <a:pt x="11" y="11"/>
                    <a:pt x="12" y="11"/>
                  </a:cubicBezTo>
                  <a:cubicBezTo>
                    <a:pt x="11" y="11"/>
                    <a:pt x="11" y="10"/>
                    <a:pt x="10" y="9"/>
                  </a:cubicBezTo>
                  <a:lnTo>
                    <a:pt x="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1" name="íṧḷiḍê"/>
            <p:cNvSpPr/>
            <p:nvPr/>
          </p:nvSpPr>
          <p:spPr bwMode="auto">
            <a:xfrm>
              <a:off x="8338733" y="3048266"/>
              <a:ext cx="136812" cy="30539"/>
            </a:xfrm>
            <a:custGeom>
              <a:avLst/>
              <a:gdLst>
                <a:gd name="T0" fmla="*/ 4 w 54"/>
                <a:gd name="T1" fmla="*/ 12 h 12"/>
                <a:gd name="T2" fmla="*/ 50 w 54"/>
                <a:gd name="T3" fmla="*/ 12 h 12"/>
                <a:gd name="T4" fmla="*/ 54 w 54"/>
                <a:gd name="T5" fmla="*/ 8 h 12"/>
                <a:gd name="T6" fmla="*/ 54 w 54"/>
                <a:gd name="T7" fmla="*/ 6 h 12"/>
                <a:gd name="T8" fmla="*/ 54 w 54"/>
                <a:gd name="T9" fmla="*/ 0 h 12"/>
                <a:gd name="T10" fmla="*/ 48 w 54"/>
                <a:gd name="T11" fmla="*/ 0 h 12"/>
                <a:gd name="T12" fmla="*/ 6 w 54"/>
                <a:gd name="T13" fmla="*/ 0 h 12"/>
                <a:gd name="T14" fmla="*/ 0 w 54"/>
                <a:gd name="T15" fmla="*/ 0 h 12"/>
                <a:gd name="T16" fmla="*/ 0 w 54"/>
                <a:gd name="T17" fmla="*/ 6 h 12"/>
                <a:gd name="T18" fmla="*/ 0 w 54"/>
                <a:gd name="T19" fmla="*/ 8 h 12"/>
                <a:gd name="T20" fmla="*/ 4 w 54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12">
                  <a:moveTo>
                    <a:pt x="4" y="12"/>
                  </a:moveTo>
                  <a:cubicBezTo>
                    <a:pt x="50" y="12"/>
                    <a:pt x="50" y="12"/>
                    <a:pt x="50" y="12"/>
                  </a:cubicBezTo>
                  <a:cubicBezTo>
                    <a:pt x="52" y="12"/>
                    <a:pt x="54" y="10"/>
                    <a:pt x="54" y="8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2" y="0"/>
                    <a:pt x="50" y="0"/>
                    <a:pt x="4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1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2" name="ïṩḷîḍe"/>
            <p:cNvSpPr/>
            <p:nvPr/>
          </p:nvSpPr>
          <p:spPr bwMode="auto">
            <a:xfrm>
              <a:off x="8338733" y="2970088"/>
              <a:ext cx="136812" cy="68406"/>
            </a:xfrm>
            <a:custGeom>
              <a:avLst/>
              <a:gdLst>
                <a:gd name="T0" fmla="*/ 50 w 54"/>
                <a:gd name="T1" fmla="*/ 0 h 27"/>
                <a:gd name="T2" fmla="*/ 4 w 54"/>
                <a:gd name="T3" fmla="*/ 0 h 27"/>
                <a:gd name="T4" fmla="*/ 0 w 54"/>
                <a:gd name="T5" fmla="*/ 4 h 27"/>
                <a:gd name="T6" fmla="*/ 0 w 54"/>
                <a:gd name="T7" fmla="*/ 22 h 27"/>
                <a:gd name="T8" fmla="*/ 0 w 54"/>
                <a:gd name="T9" fmla="*/ 27 h 27"/>
                <a:gd name="T10" fmla="*/ 6 w 54"/>
                <a:gd name="T11" fmla="*/ 27 h 27"/>
                <a:gd name="T12" fmla="*/ 48 w 54"/>
                <a:gd name="T13" fmla="*/ 27 h 27"/>
                <a:gd name="T14" fmla="*/ 54 w 54"/>
                <a:gd name="T15" fmla="*/ 27 h 27"/>
                <a:gd name="T16" fmla="*/ 54 w 54"/>
                <a:gd name="T17" fmla="*/ 22 h 27"/>
                <a:gd name="T18" fmla="*/ 54 w 54"/>
                <a:gd name="T19" fmla="*/ 4 h 27"/>
                <a:gd name="T20" fmla="*/ 50 w 54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27">
                  <a:moveTo>
                    <a:pt x="5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4" y="27"/>
                    <a:pt x="6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50" y="27"/>
                    <a:pt x="52" y="27"/>
                    <a:pt x="54" y="27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2"/>
                    <a:pt x="52" y="0"/>
                    <a:pt x="5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3" name="îṣľiďé"/>
            <p:cNvSpPr/>
            <p:nvPr/>
          </p:nvSpPr>
          <p:spPr bwMode="auto">
            <a:xfrm>
              <a:off x="8299643" y="2970088"/>
              <a:ext cx="30539" cy="87950"/>
            </a:xfrm>
            <a:custGeom>
              <a:avLst/>
              <a:gdLst>
                <a:gd name="T0" fmla="*/ 11 w 12"/>
                <a:gd name="T1" fmla="*/ 30 h 35"/>
                <a:gd name="T2" fmla="*/ 11 w 12"/>
                <a:gd name="T3" fmla="*/ 28 h 35"/>
                <a:gd name="T4" fmla="*/ 11 w 12"/>
                <a:gd name="T5" fmla="*/ 22 h 35"/>
                <a:gd name="T6" fmla="*/ 11 w 12"/>
                <a:gd name="T7" fmla="*/ 4 h 35"/>
                <a:gd name="T8" fmla="*/ 12 w 12"/>
                <a:gd name="T9" fmla="*/ 0 h 35"/>
                <a:gd name="T10" fmla="*/ 11 w 12"/>
                <a:gd name="T11" fmla="*/ 0 h 35"/>
                <a:gd name="T12" fmla="*/ 2 w 12"/>
                <a:gd name="T13" fmla="*/ 3 h 35"/>
                <a:gd name="T14" fmla="*/ 0 w 12"/>
                <a:gd name="T15" fmla="*/ 12 h 35"/>
                <a:gd name="T16" fmla="*/ 0 w 12"/>
                <a:gd name="T17" fmla="*/ 31 h 35"/>
                <a:gd name="T18" fmla="*/ 3 w 12"/>
                <a:gd name="T19" fmla="*/ 35 h 35"/>
                <a:gd name="T20" fmla="*/ 11 w 12"/>
                <a:gd name="T21" fmla="*/ 35 h 35"/>
                <a:gd name="T22" fmla="*/ 11 w 12"/>
                <a:gd name="T23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35">
                  <a:moveTo>
                    <a:pt x="11" y="30"/>
                  </a:moveTo>
                  <a:cubicBezTo>
                    <a:pt x="11" y="29"/>
                    <a:pt x="11" y="29"/>
                    <a:pt x="11" y="28"/>
                  </a:cubicBezTo>
                  <a:cubicBezTo>
                    <a:pt x="11" y="27"/>
                    <a:pt x="11" y="24"/>
                    <a:pt x="11" y="22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2" y="2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7" y="0"/>
                    <a:pt x="3" y="2"/>
                    <a:pt x="2" y="3"/>
                  </a:cubicBezTo>
                  <a:cubicBezTo>
                    <a:pt x="1" y="4"/>
                    <a:pt x="0" y="8"/>
                    <a:pt x="0" y="1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3"/>
                    <a:pt x="1" y="35"/>
                    <a:pt x="3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3"/>
                    <a:pt x="11" y="31"/>
                    <a:pt x="11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4" name="íŝ1ïḋê"/>
            <p:cNvSpPr/>
            <p:nvPr/>
          </p:nvSpPr>
          <p:spPr bwMode="auto">
            <a:xfrm>
              <a:off x="8480430" y="2970088"/>
              <a:ext cx="32982" cy="87950"/>
            </a:xfrm>
            <a:custGeom>
              <a:avLst/>
              <a:gdLst>
                <a:gd name="T0" fmla="*/ 10 w 13"/>
                <a:gd name="T1" fmla="*/ 3 h 35"/>
                <a:gd name="T2" fmla="*/ 2 w 13"/>
                <a:gd name="T3" fmla="*/ 0 h 35"/>
                <a:gd name="T4" fmla="*/ 0 w 13"/>
                <a:gd name="T5" fmla="*/ 0 h 35"/>
                <a:gd name="T6" fmla="*/ 2 w 13"/>
                <a:gd name="T7" fmla="*/ 4 h 35"/>
                <a:gd name="T8" fmla="*/ 2 w 13"/>
                <a:gd name="T9" fmla="*/ 22 h 35"/>
                <a:gd name="T10" fmla="*/ 2 w 13"/>
                <a:gd name="T11" fmla="*/ 28 h 35"/>
                <a:gd name="T12" fmla="*/ 2 w 13"/>
                <a:gd name="T13" fmla="*/ 30 h 35"/>
                <a:gd name="T14" fmla="*/ 2 w 13"/>
                <a:gd name="T15" fmla="*/ 35 h 35"/>
                <a:gd name="T16" fmla="*/ 9 w 13"/>
                <a:gd name="T17" fmla="*/ 35 h 35"/>
                <a:gd name="T18" fmla="*/ 13 w 13"/>
                <a:gd name="T19" fmla="*/ 31 h 35"/>
                <a:gd name="T20" fmla="*/ 13 w 13"/>
                <a:gd name="T21" fmla="*/ 12 h 35"/>
                <a:gd name="T22" fmla="*/ 10 w 13"/>
                <a:gd name="T23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35">
                  <a:moveTo>
                    <a:pt x="10" y="3"/>
                  </a:moveTo>
                  <a:cubicBezTo>
                    <a:pt x="9" y="2"/>
                    <a:pt x="5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2" y="3"/>
                    <a:pt x="2" y="4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4"/>
                    <a:pt x="2" y="27"/>
                    <a:pt x="2" y="28"/>
                  </a:cubicBezTo>
                  <a:cubicBezTo>
                    <a:pt x="2" y="29"/>
                    <a:pt x="2" y="29"/>
                    <a:pt x="2" y="30"/>
                  </a:cubicBezTo>
                  <a:cubicBezTo>
                    <a:pt x="2" y="31"/>
                    <a:pt x="2" y="33"/>
                    <a:pt x="2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1" y="35"/>
                    <a:pt x="13" y="33"/>
                    <a:pt x="13" y="3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8"/>
                    <a:pt x="11" y="4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5" name="ïšļíḍe"/>
            <p:cNvSpPr/>
            <p:nvPr/>
          </p:nvSpPr>
          <p:spPr bwMode="auto">
            <a:xfrm>
              <a:off x="8348505" y="2878473"/>
              <a:ext cx="116046" cy="83064"/>
            </a:xfrm>
            <a:custGeom>
              <a:avLst/>
              <a:gdLst>
                <a:gd name="T0" fmla="*/ 46 w 46"/>
                <a:gd name="T1" fmla="*/ 33 h 33"/>
                <a:gd name="T2" fmla="*/ 46 w 46"/>
                <a:gd name="T3" fmla="*/ 24 h 33"/>
                <a:gd name="T4" fmla="*/ 46 w 46"/>
                <a:gd name="T5" fmla="*/ 17 h 33"/>
                <a:gd name="T6" fmla="*/ 42 w 46"/>
                <a:gd name="T7" fmla="*/ 17 h 33"/>
                <a:gd name="T8" fmla="*/ 36 w 46"/>
                <a:gd name="T9" fmla="*/ 17 h 33"/>
                <a:gd name="T10" fmla="*/ 29 w 46"/>
                <a:gd name="T11" fmla="*/ 10 h 33"/>
                <a:gd name="T12" fmla="*/ 29 w 46"/>
                <a:gd name="T13" fmla="*/ 4 h 33"/>
                <a:gd name="T14" fmla="*/ 29 w 46"/>
                <a:gd name="T15" fmla="*/ 0 h 33"/>
                <a:gd name="T16" fmla="*/ 22 w 46"/>
                <a:gd name="T17" fmla="*/ 0 h 33"/>
                <a:gd name="T18" fmla="*/ 4 w 46"/>
                <a:gd name="T19" fmla="*/ 0 h 33"/>
                <a:gd name="T20" fmla="*/ 0 w 46"/>
                <a:gd name="T21" fmla="*/ 4 h 33"/>
                <a:gd name="T22" fmla="*/ 0 w 46"/>
                <a:gd name="T23" fmla="*/ 33 h 33"/>
                <a:gd name="T24" fmla="*/ 46 w 46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33">
                  <a:moveTo>
                    <a:pt x="46" y="33"/>
                  </a:moveTo>
                  <a:cubicBezTo>
                    <a:pt x="46" y="24"/>
                    <a:pt x="46" y="24"/>
                    <a:pt x="46" y="24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5" y="17"/>
                    <a:pt x="43" y="17"/>
                    <a:pt x="42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2" y="17"/>
                    <a:pt x="29" y="14"/>
                    <a:pt x="29" y="1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2"/>
                    <a:pt x="29" y="1"/>
                    <a:pt x="29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33"/>
                    <a:pt x="0" y="33"/>
                    <a:pt x="0" y="33"/>
                  </a:cubicBezTo>
                  <a:lnTo>
                    <a:pt x="46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6" name="iśḻiḑè"/>
            <p:cNvSpPr/>
            <p:nvPr/>
          </p:nvSpPr>
          <p:spPr bwMode="auto">
            <a:xfrm>
              <a:off x="4884240" y="4371185"/>
              <a:ext cx="42754" cy="23209"/>
            </a:xfrm>
            <a:custGeom>
              <a:avLst/>
              <a:gdLst>
                <a:gd name="T0" fmla="*/ 9 w 17"/>
                <a:gd name="T1" fmla="*/ 3 h 9"/>
                <a:gd name="T2" fmla="*/ 15 w 17"/>
                <a:gd name="T3" fmla="*/ 9 h 9"/>
                <a:gd name="T4" fmla="*/ 15 w 17"/>
                <a:gd name="T5" fmla="*/ 9 h 9"/>
                <a:gd name="T6" fmla="*/ 17 w 17"/>
                <a:gd name="T7" fmla="*/ 8 h 9"/>
                <a:gd name="T8" fmla="*/ 9 w 17"/>
                <a:gd name="T9" fmla="*/ 0 h 9"/>
                <a:gd name="T10" fmla="*/ 0 w 17"/>
                <a:gd name="T11" fmla="*/ 8 h 9"/>
                <a:gd name="T12" fmla="*/ 2 w 17"/>
                <a:gd name="T13" fmla="*/ 9 h 9"/>
                <a:gd name="T14" fmla="*/ 2 w 17"/>
                <a:gd name="T15" fmla="*/ 9 h 9"/>
                <a:gd name="T16" fmla="*/ 9 w 17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9">
                  <a:moveTo>
                    <a:pt x="9" y="3"/>
                  </a:moveTo>
                  <a:cubicBezTo>
                    <a:pt x="12" y="3"/>
                    <a:pt x="15" y="6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1" y="4"/>
                    <a:pt x="0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6"/>
                    <a:pt x="5" y="3"/>
                    <a:pt x="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7" name="ïŝ1îḋe"/>
            <p:cNvSpPr/>
            <p:nvPr/>
          </p:nvSpPr>
          <p:spPr bwMode="auto">
            <a:xfrm>
              <a:off x="4858588" y="4343090"/>
              <a:ext cx="94058" cy="42754"/>
            </a:xfrm>
            <a:custGeom>
              <a:avLst/>
              <a:gdLst>
                <a:gd name="T0" fmla="*/ 18 w 37"/>
                <a:gd name="T1" fmla="*/ 0 h 17"/>
                <a:gd name="T2" fmla="*/ 0 w 37"/>
                <a:gd name="T3" fmla="*/ 15 h 17"/>
                <a:gd name="T4" fmla="*/ 5 w 37"/>
                <a:gd name="T5" fmla="*/ 17 h 17"/>
                <a:gd name="T6" fmla="*/ 5 w 37"/>
                <a:gd name="T7" fmla="*/ 17 h 17"/>
                <a:gd name="T8" fmla="*/ 18 w 37"/>
                <a:gd name="T9" fmla="*/ 6 h 17"/>
                <a:gd name="T10" fmla="*/ 31 w 37"/>
                <a:gd name="T11" fmla="*/ 17 h 17"/>
                <a:gd name="T12" fmla="*/ 32 w 37"/>
                <a:gd name="T13" fmla="*/ 17 h 17"/>
                <a:gd name="T14" fmla="*/ 37 w 37"/>
                <a:gd name="T15" fmla="*/ 15 h 17"/>
                <a:gd name="T16" fmla="*/ 18 w 37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17">
                  <a:moveTo>
                    <a:pt x="18" y="0"/>
                  </a:moveTo>
                  <a:cubicBezTo>
                    <a:pt x="9" y="0"/>
                    <a:pt x="2" y="7"/>
                    <a:pt x="0" y="15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6" y="11"/>
                    <a:pt x="11" y="6"/>
                    <a:pt x="18" y="6"/>
                  </a:cubicBezTo>
                  <a:cubicBezTo>
                    <a:pt x="25" y="6"/>
                    <a:pt x="31" y="11"/>
                    <a:pt x="31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5" y="7"/>
                    <a:pt x="28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8" name="ïşľîḋé"/>
            <p:cNvSpPr/>
            <p:nvPr/>
          </p:nvSpPr>
          <p:spPr bwMode="auto">
            <a:xfrm>
              <a:off x="4828049" y="4305222"/>
              <a:ext cx="157578" cy="75735"/>
            </a:xfrm>
            <a:custGeom>
              <a:avLst/>
              <a:gdLst>
                <a:gd name="T0" fmla="*/ 31 w 62"/>
                <a:gd name="T1" fmla="*/ 0 h 30"/>
                <a:gd name="T2" fmla="*/ 0 w 62"/>
                <a:gd name="T3" fmla="*/ 26 h 30"/>
                <a:gd name="T4" fmla="*/ 7 w 62"/>
                <a:gd name="T5" fmla="*/ 30 h 30"/>
                <a:gd name="T6" fmla="*/ 8 w 62"/>
                <a:gd name="T7" fmla="*/ 30 h 30"/>
                <a:gd name="T8" fmla="*/ 31 w 62"/>
                <a:gd name="T9" fmla="*/ 9 h 30"/>
                <a:gd name="T10" fmla="*/ 54 w 62"/>
                <a:gd name="T11" fmla="*/ 30 h 30"/>
                <a:gd name="T12" fmla="*/ 54 w 62"/>
                <a:gd name="T13" fmla="*/ 30 h 30"/>
                <a:gd name="T14" fmla="*/ 62 w 62"/>
                <a:gd name="T15" fmla="*/ 26 h 30"/>
                <a:gd name="T16" fmla="*/ 31 w 62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30">
                  <a:moveTo>
                    <a:pt x="31" y="0"/>
                  </a:moveTo>
                  <a:cubicBezTo>
                    <a:pt x="15" y="0"/>
                    <a:pt x="2" y="11"/>
                    <a:pt x="0" y="26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9" y="18"/>
                    <a:pt x="19" y="9"/>
                    <a:pt x="31" y="9"/>
                  </a:cubicBezTo>
                  <a:cubicBezTo>
                    <a:pt x="43" y="9"/>
                    <a:pt x="53" y="18"/>
                    <a:pt x="54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11"/>
                    <a:pt x="47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9" name="ïSlîdè"/>
            <p:cNvSpPr/>
            <p:nvPr/>
          </p:nvSpPr>
          <p:spPr bwMode="auto">
            <a:xfrm>
              <a:off x="4876911" y="4388286"/>
              <a:ext cx="57412" cy="76957"/>
            </a:xfrm>
            <a:custGeom>
              <a:avLst/>
              <a:gdLst>
                <a:gd name="T0" fmla="*/ 20 w 23"/>
                <a:gd name="T1" fmla="*/ 26 h 30"/>
                <a:gd name="T2" fmla="*/ 13 w 23"/>
                <a:gd name="T3" fmla="*/ 26 h 30"/>
                <a:gd name="T4" fmla="*/ 13 w 23"/>
                <a:gd name="T5" fmla="*/ 8 h 30"/>
                <a:gd name="T6" fmla="*/ 16 w 23"/>
                <a:gd name="T7" fmla="*/ 5 h 30"/>
                <a:gd name="T8" fmla="*/ 12 w 23"/>
                <a:gd name="T9" fmla="*/ 0 h 30"/>
                <a:gd name="T10" fmla="*/ 7 w 23"/>
                <a:gd name="T11" fmla="*/ 5 h 30"/>
                <a:gd name="T12" fmla="*/ 10 w 23"/>
                <a:gd name="T13" fmla="*/ 9 h 30"/>
                <a:gd name="T14" fmla="*/ 10 w 23"/>
                <a:gd name="T15" fmla="*/ 26 h 30"/>
                <a:gd name="T16" fmla="*/ 3 w 23"/>
                <a:gd name="T17" fmla="*/ 26 h 30"/>
                <a:gd name="T18" fmla="*/ 0 w 23"/>
                <a:gd name="T19" fmla="*/ 28 h 30"/>
                <a:gd name="T20" fmla="*/ 3 w 23"/>
                <a:gd name="T21" fmla="*/ 30 h 30"/>
                <a:gd name="T22" fmla="*/ 20 w 23"/>
                <a:gd name="T23" fmla="*/ 30 h 30"/>
                <a:gd name="T24" fmla="*/ 23 w 23"/>
                <a:gd name="T25" fmla="*/ 28 h 30"/>
                <a:gd name="T26" fmla="*/ 20 w 23"/>
                <a:gd name="T27" fmla="*/ 2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30">
                  <a:moveTo>
                    <a:pt x="20" y="26"/>
                  </a:moveTo>
                  <a:cubicBezTo>
                    <a:pt x="13" y="26"/>
                    <a:pt x="13" y="26"/>
                    <a:pt x="13" y="26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5" y="8"/>
                    <a:pt x="16" y="6"/>
                    <a:pt x="16" y="5"/>
                  </a:cubicBezTo>
                  <a:cubicBezTo>
                    <a:pt x="16" y="2"/>
                    <a:pt x="14" y="0"/>
                    <a:pt x="12" y="0"/>
                  </a:cubicBezTo>
                  <a:cubicBezTo>
                    <a:pt x="9" y="0"/>
                    <a:pt x="7" y="2"/>
                    <a:pt x="7" y="5"/>
                  </a:cubicBezTo>
                  <a:cubicBezTo>
                    <a:pt x="7" y="6"/>
                    <a:pt x="8" y="8"/>
                    <a:pt x="10" y="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1" y="26"/>
                    <a:pt x="0" y="27"/>
                    <a:pt x="0" y="28"/>
                  </a:cubicBezTo>
                  <a:cubicBezTo>
                    <a:pt x="0" y="29"/>
                    <a:pt x="1" y="30"/>
                    <a:pt x="3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2" y="30"/>
                    <a:pt x="23" y="29"/>
                    <a:pt x="23" y="28"/>
                  </a:cubicBezTo>
                  <a:cubicBezTo>
                    <a:pt x="23" y="27"/>
                    <a:pt x="22" y="26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0" name="iṥľïḍé"/>
            <p:cNvSpPr/>
            <p:nvPr/>
          </p:nvSpPr>
          <p:spPr bwMode="auto">
            <a:xfrm>
              <a:off x="5107781" y="3986403"/>
              <a:ext cx="70849" cy="123375"/>
            </a:xfrm>
            <a:custGeom>
              <a:avLst/>
              <a:gdLst>
                <a:gd name="T0" fmla="*/ 11 w 28"/>
                <a:gd name="T1" fmla="*/ 29 h 49"/>
                <a:gd name="T2" fmla="*/ 8 w 28"/>
                <a:gd name="T3" fmla="*/ 32 h 49"/>
                <a:gd name="T4" fmla="*/ 5 w 28"/>
                <a:gd name="T5" fmla="*/ 29 h 49"/>
                <a:gd name="T6" fmla="*/ 5 w 28"/>
                <a:gd name="T7" fmla="*/ 13 h 49"/>
                <a:gd name="T8" fmla="*/ 0 w 28"/>
                <a:gd name="T9" fmla="*/ 16 h 49"/>
                <a:gd name="T10" fmla="*/ 0 w 28"/>
                <a:gd name="T11" fmla="*/ 49 h 49"/>
                <a:gd name="T12" fmla="*/ 28 w 28"/>
                <a:gd name="T13" fmla="*/ 49 h 49"/>
                <a:gd name="T14" fmla="*/ 28 w 28"/>
                <a:gd name="T15" fmla="*/ 0 h 49"/>
                <a:gd name="T16" fmla="*/ 11 w 28"/>
                <a:gd name="T17" fmla="*/ 10 h 49"/>
                <a:gd name="T18" fmla="*/ 11 w 28"/>
                <a:gd name="T19" fmla="*/ 2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9">
                  <a:moveTo>
                    <a:pt x="11" y="29"/>
                  </a:moveTo>
                  <a:cubicBezTo>
                    <a:pt x="11" y="31"/>
                    <a:pt x="9" y="32"/>
                    <a:pt x="8" y="32"/>
                  </a:cubicBezTo>
                  <a:cubicBezTo>
                    <a:pt x="7" y="32"/>
                    <a:pt x="5" y="31"/>
                    <a:pt x="5" y="2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11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1" name="iṥ1îḓe"/>
            <p:cNvSpPr/>
            <p:nvPr/>
          </p:nvSpPr>
          <p:spPr bwMode="auto">
            <a:xfrm>
              <a:off x="5082128" y="3899673"/>
              <a:ext cx="122153" cy="240642"/>
            </a:xfrm>
            <a:custGeom>
              <a:avLst/>
              <a:gdLst>
                <a:gd name="T0" fmla="*/ 38 w 48"/>
                <a:gd name="T1" fmla="*/ 7 h 95"/>
                <a:gd name="T2" fmla="*/ 37 w 48"/>
                <a:gd name="T3" fmla="*/ 7 h 95"/>
                <a:gd name="T4" fmla="*/ 37 w 48"/>
                <a:gd name="T5" fmla="*/ 7 h 95"/>
                <a:gd name="T6" fmla="*/ 37 w 48"/>
                <a:gd name="T7" fmla="*/ 6 h 95"/>
                <a:gd name="T8" fmla="*/ 31 w 48"/>
                <a:gd name="T9" fmla="*/ 0 h 95"/>
                <a:gd name="T10" fmla="*/ 18 w 48"/>
                <a:gd name="T11" fmla="*/ 0 h 95"/>
                <a:gd name="T12" fmla="*/ 13 w 48"/>
                <a:gd name="T13" fmla="*/ 5 h 95"/>
                <a:gd name="T14" fmla="*/ 32 w 48"/>
                <a:gd name="T15" fmla="*/ 5 h 95"/>
                <a:gd name="T16" fmla="*/ 32 w 48"/>
                <a:gd name="T17" fmla="*/ 7 h 95"/>
                <a:gd name="T18" fmla="*/ 9 w 48"/>
                <a:gd name="T19" fmla="*/ 7 h 95"/>
                <a:gd name="T20" fmla="*/ 0 w 48"/>
                <a:gd name="T21" fmla="*/ 17 h 95"/>
                <a:gd name="T22" fmla="*/ 0 w 48"/>
                <a:gd name="T23" fmla="*/ 85 h 95"/>
                <a:gd name="T24" fmla="*/ 10 w 48"/>
                <a:gd name="T25" fmla="*/ 95 h 95"/>
                <a:gd name="T26" fmla="*/ 38 w 48"/>
                <a:gd name="T27" fmla="*/ 95 h 95"/>
                <a:gd name="T28" fmla="*/ 48 w 48"/>
                <a:gd name="T29" fmla="*/ 85 h 95"/>
                <a:gd name="T30" fmla="*/ 48 w 48"/>
                <a:gd name="T31" fmla="*/ 17 h 95"/>
                <a:gd name="T32" fmla="*/ 38 w 48"/>
                <a:gd name="T33" fmla="*/ 7 h 95"/>
                <a:gd name="T34" fmla="*/ 42 w 48"/>
                <a:gd name="T35" fmla="*/ 85 h 95"/>
                <a:gd name="T36" fmla="*/ 38 w 48"/>
                <a:gd name="T37" fmla="*/ 89 h 95"/>
                <a:gd name="T38" fmla="*/ 10 w 48"/>
                <a:gd name="T39" fmla="*/ 89 h 95"/>
                <a:gd name="T40" fmla="*/ 6 w 48"/>
                <a:gd name="T41" fmla="*/ 85 h 95"/>
                <a:gd name="T42" fmla="*/ 6 w 48"/>
                <a:gd name="T43" fmla="*/ 17 h 95"/>
                <a:gd name="T44" fmla="*/ 10 w 48"/>
                <a:gd name="T45" fmla="*/ 13 h 95"/>
                <a:gd name="T46" fmla="*/ 38 w 48"/>
                <a:gd name="T47" fmla="*/ 13 h 95"/>
                <a:gd name="T48" fmla="*/ 42 w 48"/>
                <a:gd name="T49" fmla="*/ 17 h 95"/>
                <a:gd name="T50" fmla="*/ 42 w 48"/>
                <a:gd name="T51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8" h="95">
                  <a:moveTo>
                    <a:pt x="38" y="7"/>
                  </a:moveTo>
                  <a:cubicBezTo>
                    <a:pt x="37" y="7"/>
                    <a:pt x="37" y="7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3"/>
                    <a:pt x="34" y="0"/>
                    <a:pt x="3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3" y="2"/>
                    <a:pt x="13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4" y="8"/>
                    <a:pt x="0" y="12"/>
                    <a:pt x="0" y="17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90"/>
                    <a:pt x="5" y="95"/>
                    <a:pt x="10" y="95"/>
                  </a:cubicBezTo>
                  <a:cubicBezTo>
                    <a:pt x="38" y="95"/>
                    <a:pt x="38" y="95"/>
                    <a:pt x="38" y="95"/>
                  </a:cubicBezTo>
                  <a:cubicBezTo>
                    <a:pt x="44" y="95"/>
                    <a:pt x="48" y="90"/>
                    <a:pt x="48" y="85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8" y="12"/>
                    <a:pt x="44" y="7"/>
                    <a:pt x="38" y="7"/>
                  </a:cubicBezTo>
                  <a:close/>
                  <a:moveTo>
                    <a:pt x="42" y="85"/>
                  </a:moveTo>
                  <a:cubicBezTo>
                    <a:pt x="42" y="87"/>
                    <a:pt x="40" y="89"/>
                    <a:pt x="38" y="89"/>
                  </a:cubicBezTo>
                  <a:cubicBezTo>
                    <a:pt x="10" y="89"/>
                    <a:pt x="10" y="89"/>
                    <a:pt x="10" y="89"/>
                  </a:cubicBezTo>
                  <a:cubicBezTo>
                    <a:pt x="8" y="89"/>
                    <a:pt x="6" y="87"/>
                    <a:pt x="6" y="85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5"/>
                    <a:pt x="8" y="13"/>
                    <a:pt x="10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42" y="15"/>
                    <a:pt x="42" y="17"/>
                  </a:cubicBezTo>
                  <a:lnTo>
                    <a:pt x="42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2" name="iṥ1ïḋè"/>
            <p:cNvSpPr/>
            <p:nvPr/>
          </p:nvSpPr>
          <p:spPr bwMode="auto">
            <a:xfrm>
              <a:off x="4830492" y="4079239"/>
              <a:ext cx="211325" cy="136812"/>
            </a:xfrm>
            <a:custGeom>
              <a:avLst/>
              <a:gdLst>
                <a:gd name="T0" fmla="*/ 0 w 173"/>
                <a:gd name="T1" fmla="*/ 0 h 112"/>
                <a:gd name="T2" fmla="*/ 0 w 173"/>
                <a:gd name="T3" fmla="*/ 112 h 112"/>
                <a:gd name="T4" fmla="*/ 173 w 173"/>
                <a:gd name="T5" fmla="*/ 112 h 112"/>
                <a:gd name="T6" fmla="*/ 173 w 173"/>
                <a:gd name="T7" fmla="*/ 0 h 112"/>
                <a:gd name="T8" fmla="*/ 0 w 173"/>
                <a:gd name="T9" fmla="*/ 0 h 112"/>
                <a:gd name="T10" fmla="*/ 110 w 173"/>
                <a:gd name="T11" fmla="*/ 73 h 112"/>
                <a:gd name="T12" fmla="*/ 152 w 173"/>
                <a:gd name="T13" fmla="*/ 102 h 112"/>
                <a:gd name="T14" fmla="*/ 19 w 173"/>
                <a:gd name="T15" fmla="*/ 102 h 112"/>
                <a:gd name="T16" fmla="*/ 63 w 173"/>
                <a:gd name="T17" fmla="*/ 73 h 112"/>
                <a:gd name="T18" fmla="*/ 9 w 173"/>
                <a:gd name="T19" fmla="*/ 98 h 112"/>
                <a:gd name="T20" fmla="*/ 9 w 173"/>
                <a:gd name="T21" fmla="*/ 15 h 112"/>
                <a:gd name="T22" fmla="*/ 85 w 173"/>
                <a:gd name="T23" fmla="*/ 63 h 112"/>
                <a:gd name="T24" fmla="*/ 162 w 173"/>
                <a:gd name="T25" fmla="*/ 13 h 112"/>
                <a:gd name="T26" fmla="*/ 162 w 173"/>
                <a:gd name="T27" fmla="*/ 98 h 112"/>
                <a:gd name="T28" fmla="*/ 110 w 173"/>
                <a:gd name="T29" fmla="*/ 73 h 112"/>
                <a:gd name="T30" fmla="*/ 21 w 173"/>
                <a:gd name="T31" fmla="*/ 11 h 112"/>
                <a:gd name="T32" fmla="*/ 152 w 173"/>
                <a:gd name="T33" fmla="*/ 11 h 112"/>
                <a:gd name="T34" fmla="*/ 85 w 173"/>
                <a:gd name="T35" fmla="*/ 50 h 112"/>
                <a:gd name="T36" fmla="*/ 21 w 173"/>
                <a:gd name="T37" fmla="*/ 1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3" h="112">
                  <a:moveTo>
                    <a:pt x="0" y="0"/>
                  </a:moveTo>
                  <a:lnTo>
                    <a:pt x="0" y="112"/>
                  </a:lnTo>
                  <a:lnTo>
                    <a:pt x="173" y="112"/>
                  </a:lnTo>
                  <a:lnTo>
                    <a:pt x="173" y="0"/>
                  </a:lnTo>
                  <a:lnTo>
                    <a:pt x="0" y="0"/>
                  </a:lnTo>
                  <a:close/>
                  <a:moveTo>
                    <a:pt x="110" y="73"/>
                  </a:moveTo>
                  <a:lnTo>
                    <a:pt x="152" y="102"/>
                  </a:lnTo>
                  <a:lnTo>
                    <a:pt x="19" y="102"/>
                  </a:lnTo>
                  <a:lnTo>
                    <a:pt x="63" y="73"/>
                  </a:lnTo>
                  <a:lnTo>
                    <a:pt x="9" y="98"/>
                  </a:lnTo>
                  <a:lnTo>
                    <a:pt x="9" y="15"/>
                  </a:lnTo>
                  <a:lnTo>
                    <a:pt x="85" y="63"/>
                  </a:lnTo>
                  <a:lnTo>
                    <a:pt x="162" y="13"/>
                  </a:lnTo>
                  <a:lnTo>
                    <a:pt x="162" y="98"/>
                  </a:lnTo>
                  <a:lnTo>
                    <a:pt x="110" y="73"/>
                  </a:lnTo>
                  <a:close/>
                  <a:moveTo>
                    <a:pt x="21" y="11"/>
                  </a:moveTo>
                  <a:lnTo>
                    <a:pt x="152" y="11"/>
                  </a:lnTo>
                  <a:lnTo>
                    <a:pt x="85" y="50"/>
                  </a:lnTo>
                  <a:lnTo>
                    <a:pt x="21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3" name="íšľïḓè"/>
            <p:cNvSpPr/>
            <p:nvPr/>
          </p:nvSpPr>
          <p:spPr bwMode="auto">
            <a:xfrm>
              <a:off x="4104902" y="3086133"/>
              <a:ext cx="117267" cy="144141"/>
            </a:xfrm>
            <a:custGeom>
              <a:avLst/>
              <a:gdLst>
                <a:gd name="T0" fmla="*/ 0 w 96"/>
                <a:gd name="T1" fmla="*/ 0 h 118"/>
                <a:gd name="T2" fmla="*/ 0 w 96"/>
                <a:gd name="T3" fmla="*/ 118 h 118"/>
                <a:gd name="T4" fmla="*/ 48 w 96"/>
                <a:gd name="T5" fmla="*/ 85 h 118"/>
                <a:gd name="T6" fmla="*/ 96 w 96"/>
                <a:gd name="T7" fmla="*/ 118 h 118"/>
                <a:gd name="T8" fmla="*/ 96 w 96"/>
                <a:gd name="T9" fmla="*/ 0 h 118"/>
                <a:gd name="T10" fmla="*/ 0 w 96"/>
                <a:gd name="T11" fmla="*/ 0 h 118"/>
                <a:gd name="T12" fmla="*/ 73 w 96"/>
                <a:gd name="T13" fmla="*/ 54 h 118"/>
                <a:gd name="T14" fmla="*/ 23 w 96"/>
                <a:gd name="T15" fmla="*/ 54 h 118"/>
                <a:gd name="T16" fmla="*/ 23 w 96"/>
                <a:gd name="T17" fmla="*/ 50 h 118"/>
                <a:gd name="T18" fmla="*/ 73 w 96"/>
                <a:gd name="T19" fmla="*/ 50 h 118"/>
                <a:gd name="T20" fmla="*/ 73 w 96"/>
                <a:gd name="T21" fmla="*/ 54 h 118"/>
                <a:gd name="T22" fmla="*/ 73 w 96"/>
                <a:gd name="T23" fmla="*/ 35 h 118"/>
                <a:gd name="T24" fmla="*/ 23 w 96"/>
                <a:gd name="T25" fmla="*/ 35 h 118"/>
                <a:gd name="T26" fmla="*/ 23 w 96"/>
                <a:gd name="T27" fmla="*/ 31 h 118"/>
                <a:gd name="T28" fmla="*/ 73 w 96"/>
                <a:gd name="T29" fmla="*/ 31 h 118"/>
                <a:gd name="T30" fmla="*/ 73 w 96"/>
                <a:gd name="T31" fmla="*/ 3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6" h="118">
                  <a:moveTo>
                    <a:pt x="0" y="0"/>
                  </a:moveTo>
                  <a:lnTo>
                    <a:pt x="0" y="118"/>
                  </a:lnTo>
                  <a:lnTo>
                    <a:pt x="48" y="85"/>
                  </a:lnTo>
                  <a:lnTo>
                    <a:pt x="96" y="118"/>
                  </a:lnTo>
                  <a:lnTo>
                    <a:pt x="96" y="0"/>
                  </a:lnTo>
                  <a:lnTo>
                    <a:pt x="0" y="0"/>
                  </a:lnTo>
                  <a:close/>
                  <a:moveTo>
                    <a:pt x="73" y="54"/>
                  </a:moveTo>
                  <a:lnTo>
                    <a:pt x="23" y="54"/>
                  </a:lnTo>
                  <a:lnTo>
                    <a:pt x="23" y="50"/>
                  </a:lnTo>
                  <a:lnTo>
                    <a:pt x="73" y="50"/>
                  </a:lnTo>
                  <a:lnTo>
                    <a:pt x="73" y="54"/>
                  </a:lnTo>
                  <a:close/>
                  <a:moveTo>
                    <a:pt x="73" y="35"/>
                  </a:moveTo>
                  <a:lnTo>
                    <a:pt x="23" y="35"/>
                  </a:lnTo>
                  <a:lnTo>
                    <a:pt x="23" y="31"/>
                  </a:lnTo>
                  <a:lnTo>
                    <a:pt x="73" y="31"/>
                  </a:lnTo>
                  <a:lnTo>
                    <a:pt x="73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4" name="íSḷïḑè"/>
            <p:cNvSpPr/>
            <p:nvPr/>
          </p:nvSpPr>
          <p:spPr bwMode="auto">
            <a:xfrm>
              <a:off x="5298340" y="4213607"/>
              <a:ext cx="125818" cy="119710"/>
            </a:xfrm>
            <a:custGeom>
              <a:avLst/>
              <a:gdLst>
                <a:gd name="T0" fmla="*/ 50 w 50"/>
                <a:gd name="T1" fmla="*/ 12 h 47"/>
                <a:gd name="T2" fmla="*/ 12 w 50"/>
                <a:gd name="T3" fmla="*/ 12 h 47"/>
                <a:gd name="T4" fmla="*/ 8 w 50"/>
                <a:gd name="T5" fmla="*/ 0 h 47"/>
                <a:gd name="T6" fmla="*/ 0 w 50"/>
                <a:gd name="T7" fmla="*/ 0 h 47"/>
                <a:gd name="T8" fmla="*/ 0 w 50"/>
                <a:gd name="T9" fmla="*/ 2 h 47"/>
                <a:gd name="T10" fmla="*/ 7 w 50"/>
                <a:gd name="T11" fmla="*/ 2 h 47"/>
                <a:gd name="T12" fmla="*/ 16 w 50"/>
                <a:gd name="T13" fmla="*/ 38 h 47"/>
                <a:gd name="T14" fmla="*/ 13 w 50"/>
                <a:gd name="T15" fmla="*/ 42 h 47"/>
                <a:gd name="T16" fmla="*/ 17 w 50"/>
                <a:gd name="T17" fmla="*/ 47 h 47"/>
                <a:gd name="T18" fmla="*/ 22 w 50"/>
                <a:gd name="T19" fmla="*/ 42 h 47"/>
                <a:gd name="T20" fmla="*/ 21 w 50"/>
                <a:gd name="T21" fmla="*/ 40 h 47"/>
                <a:gd name="T22" fmla="*/ 34 w 50"/>
                <a:gd name="T23" fmla="*/ 40 h 47"/>
                <a:gd name="T24" fmla="*/ 33 w 50"/>
                <a:gd name="T25" fmla="*/ 42 h 47"/>
                <a:gd name="T26" fmla="*/ 37 w 50"/>
                <a:gd name="T27" fmla="*/ 47 h 47"/>
                <a:gd name="T28" fmla="*/ 42 w 50"/>
                <a:gd name="T29" fmla="*/ 42 h 47"/>
                <a:gd name="T30" fmla="*/ 37 w 50"/>
                <a:gd name="T31" fmla="*/ 38 h 47"/>
                <a:gd name="T32" fmla="*/ 18 w 50"/>
                <a:gd name="T33" fmla="*/ 38 h 47"/>
                <a:gd name="T34" fmla="*/ 17 w 50"/>
                <a:gd name="T35" fmla="*/ 34 h 47"/>
                <a:gd name="T36" fmla="*/ 42 w 50"/>
                <a:gd name="T37" fmla="*/ 34 h 47"/>
                <a:gd name="T38" fmla="*/ 50 w 50"/>
                <a:gd name="T39" fmla="*/ 12 h 47"/>
                <a:gd name="T40" fmla="*/ 37 w 50"/>
                <a:gd name="T41" fmla="*/ 40 h 47"/>
                <a:gd name="T42" fmla="*/ 40 w 50"/>
                <a:gd name="T43" fmla="*/ 42 h 47"/>
                <a:gd name="T44" fmla="*/ 37 w 50"/>
                <a:gd name="T45" fmla="*/ 45 h 47"/>
                <a:gd name="T46" fmla="*/ 34 w 50"/>
                <a:gd name="T47" fmla="*/ 42 h 47"/>
                <a:gd name="T48" fmla="*/ 37 w 50"/>
                <a:gd name="T49" fmla="*/ 40 h 47"/>
                <a:gd name="T50" fmla="*/ 17 w 50"/>
                <a:gd name="T51" fmla="*/ 40 h 47"/>
                <a:gd name="T52" fmla="*/ 20 w 50"/>
                <a:gd name="T53" fmla="*/ 42 h 47"/>
                <a:gd name="T54" fmla="*/ 17 w 50"/>
                <a:gd name="T55" fmla="*/ 45 h 47"/>
                <a:gd name="T56" fmla="*/ 14 w 50"/>
                <a:gd name="T57" fmla="*/ 42 h 47"/>
                <a:gd name="T58" fmla="*/ 17 w 50"/>
                <a:gd name="T59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0" h="47">
                  <a:moveTo>
                    <a:pt x="50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4" y="39"/>
                    <a:pt x="13" y="40"/>
                    <a:pt x="13" y="42"/>
                  </a:cubicBezTo>
                  <a:cubicBezTo>
                    <a:pt x="13" y="45"/>
                    <a:pt x="15" y="47"/>
                    <a:pt x="17" y="47"/>
                  </a:cubicBezTo>
                  <a:cubicBezTo>
                    <a:pt x="20" y="47"/>
                    <a:pt x="22" y="45"/>
                    <a:pt x="22" y="42"/>
                  </a:cubicBezTo>
                  <a:cubicBezTo>
                    <a:pt x="22" y="41"/>
                    <a:pt x="21" y="41"/>
                    <a:pt x="21" y="40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3" y="41"/>
                    <a:pt x="33" y="41"/>
                    <a:pt x="33" y="42"/>
                  </a:cubicBezTo>
                  <a:cubicBezTo>
                    <a:pt x="33" y="45"/>
                    <a:pt x="35" y="47"/>
                    <a:pt x="37" y="47"/>
                  </a:cubicBezTo>
                  <a:cubicBezTo>
                    <a:pt x="40" y="47"/>
                    <a:pt x="42" y="45"/>
                    <a:pt x="42" y="42"/>
                  </a:cubicBezTo>
                  <a:cubicBezTo>
                    <a:pt x="42" y="40"/>
                    <a:pt x="40" y="38"/>
                    <a:pt x="37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50" y="12"/>
                  </a:lnTo>
                  <a:close/>
                  <a:moveTo>
                    <a:pt x="37" y="40"/>
                  </a:moveTo>
                  <a:cubicBezTo>
                    <a:pt x="39" y="40"/>
                    <a:pt x="40" y="41"/>
                    <a:pt x="40" y="42"/>
                  </a:cubicBezTo>
                  <a:cubicBezTo>
                    <a:pt x="40" y="44"/>
                    <a:pt x="39" y="45"/>
                    <a:pt x="37" y="45"/>
                  </a:cubicBezTo>
                  <a:cubicBezTo>
                    <a:pt x="36" y="45"/>
                    <a:pt x="34" y="44"/>
                    <a:pt x="34" y="42"/>
                  </a:cubicBezTo>
                  <a:cubicBezTo>
                    <a:pt x="34" y="41"/>
                    <a:pt x="36" y="40"/>
                    <a:pt x="37" y="40"/>
                  </a:cubicBezTo>
                  <a:close/>
                  <a:moveTo>
                    <a:pt x="17" y="40"/>
                  </a:moveTo>
                  <a:cubicBezTo>
                    <a:pt x="19" y="40"/>
                    <a:pt x="20" y="41"/>
                    <a:pt x="20" y="42"/>
                  </a:cubicBezTo>
                  <a:cubicBezTo>
                    <a:pt x="20" y="44"/>
                    <a:pt x="19" y="45"/>
                    <a:pt x="17" y="45"/>
                  </a:cubicBezTo>
                  <a:cubicBezTo>
                    <a:pt x="16" y="45"/>
                    <a:pt x="14" y="44"/>
                    <a:pt x="14" y="42"/>
                  </a:cubicBezTo>
                  <a:cubicBezTo>
                    <a:pt x="14" y="41"/>
                    <a:pt x="16" y="40"/>
                    <a:pt x="1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5" name="ïṩlîďe"/>
            <p:cNvSpPr/>
            <p:nvPr/>
          </p:nvSpPr>
          <p:spPr bwMode="auto">
            <a:xfrm>
              <a:off x="4990513" y="3795844"/>
              <a:ext cx="73292" cy="80621"/>
            </a:xfrm>
            <a:custGeom>
              <a:avLst/>
              <a:gdLst>
                <a:gd name="T0" fmla="*/ 0 w 29"/>
                <a:gd name="T1" fmla="*/ 32 h 32"/>
                <a:gd name="T2" fmla="*/ 29 w 29"/>
                <a:gd name="T3" fmla="*/ 19 h 32"/>
                <a:gd name="T4" fmla="*/ 0 w 29"/>
                <a:gd name="T5" fmla="*/ 0 h 32"/>
                <a:gd name="T6" fmla="*/ 0 w 29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2">
                  <a:moveTo>
                    <a:pt x="0" y="32"/>
                  </a:moveTo>
                  <a:cubicBezTo>
                    <a:pt x="29" y="19"/>
                    <a:pt x="29" y="19"/>
                    <a:pt x="29" y="19"/>
                  </a:cubicBezTo>
                  <a:cubicBezTo>
                    <a:pt x="23" y="8"/>
                    <a:pt x="13" y="1"/>
                    <a:pt x="0" y="0"/>
                  </a:cubicBezTo>
                  <a:lnTo>
                    <a:pt x="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6" name="ïşľîḍê"/>
            <p:cNvSpPr/>
            <p:nvPr/>
          </p:nvSpPr>
          <p:spPr bwMode="auto">
            <a:xfrm>
              <a:off x="4901341" y="3795844"/>
              <a:ext cx="131925" cy="169793"/>
            </a:xfrm>
            <a:custGeom>
              <a:avLst/>
              <a:gdLst>
                <a:gd name="T0" fmla="*/ 32 w 52"/>
                <a:gd name="T1" fmla="*/ 34 h 67"/>
                <a:gd name="T2" fmla="*/ 32 w 52"/>
                <a:gd name="T3" fmla="*/ 0 h 67"/>
                <a:gd name="T4" fmla="*/ 0 w 52"/>
                <a:gd name="T5" fmla="*/ 33 h 67"/>
                <a:gd name="T6" fmla="*/ 33 w 52"/>
                <a:gd name="T7" fmla="*/ 67 h 67"/>
                <a:gd name="T8" fmla="*/ 51 w 52"/>
                <a:gd name="T9" fmla="*/ 62 h 67"/>
                <a:gd name="T10" fmla="*/ 51 w 52"/>
                <a:gd name="T11" fmla="*/ 62 h 67"/>
                <a:gd name="T12" fmla="*/ 52 w 52"/>
                <a:gd name="T13" fmla="*/ 61 h 67"/>
                <a:gd name="T14" fmla="*/ 52 w 52"/>
                <a:gd name="T15" fmla="*/ 61 h 67"/>
                <a:gd name="T16" fmla="*/ 52 w 52"/>
                <a:gd name="T17" fmla="*/ 61 h 67"/>
                <a:gd name="T18" fmla="*/ 32 w 52"/>
                <a:gd name="T19" fmla="*/ 3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67">
                  <a:moveTo>
                    <a:pt x="32" y="34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1"/>
                    <a:pt x="0" y="15"/>
                    <a:pt x="0" y="33"/>
                  </a:cubicBezTo>
                  <a:cubicBezTo>
                    <a:pt x="0" y="52"/>
                    <a:pt x="15" y="67"/>
                    <a:pt x="33" y="67"/>
                  </a:cubicBezTo>
                  <a:cubicBezTo>
                    <a:pt x="40" y="67"/>
                    <a:pt x="46" y="65"/>
                    <a:pt x="51" y="62"/>
                  </a:cubicBezTo>
                  <a:cubicBezTo>
                    <a:pt x="51" y="62"/>
                    <a:pt x="51" y="62"/>
                    <a:pt x="51" y="62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lnTo>
                    <a:pt x="32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7" name="iṡlíḑé"/>
            <p:cNvSpPr/>
            <p:nvPr/>
          </p:nvSpPr>
          <p:spPr bwMode="auto">
            <a:xfrm>
              <a:off x="4990513" y="3852034"/>
              <a:ext cx="81843" cy="92836"/>
            </a:xfrm>
            <a:custGeom>
              <a:avLst/>
              <a:gdLst>
                <a:gd name="T0" fmla="*/ 32 w 32"/>
                <a:gd name="T1" fmla="*/ 11 h 37"/>
                <a:gd name="T2" fmla="*/ 30 w 32"/>
                <a:gd name="T3" fmla="*/ 0 h 37"/>
                <a:gd name="T4" fmla="*/ 0 w 32"/>
                <a:gd name="T5" fmla="*/ 12 h 37"/>
                <a:gd name="T6" fmla="*/ 19 w 32"/>
                <a:gd name="T7" fmla="*/ 37 h 37"/>
                <a:gd name="T8" fmla="*/ 32 w 32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11"/>
                  </a:moveTo>
                  <a:cubicBezTo>
                    <a:pt x="32" y="7"/>
                    <a:pt x="31" y="3"/>
                    <a:pt x="3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27" y="31"/>
                    <a:pt x="32" y="22"/>
                    <a:pt x="3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8" name="îšḻïde"/>
            <p:cNvSpPr/>
            <p:nvPr/>
          </p:nvSpPr>
          <p:spPr bwMode="auto">
            <a:xfrm>
              <a:off x="5221383" y="4090232"/>
              <a:ext cx="65963" cy="106274"/>
            </a:xfrm>
            <a:custGeom>
              <a:avLst/>
              <a:gdLst>
                <a:gd name="T0" fmla="*/ 54 w 54"/>
                <a:gd name="T1" fmla="*/ 37 h 87"/>
                <a:gd name="T2" fmla="*/ 35 w 54"/>
                <a:gd name="T3" fmla="*/ 37 h 87"/>
                <a:gd name="T4" fmla="*/ 40 w 54"/>
                <a:gd name="T5" fmla="*/ 0 h 87"/>
                <a:gd name="T6" fmla="*/ 0 w 54"/>
                <a:gd name="T7" fmla="*/ 49 h 87"/>
                <a:gd name="T8" fmla="*/ 21 w 54"/>
                <a:gd name="T9" fmla="*/ 49 h 87"/>
                <a:gd name="T10" fmla="*/ 15 w 54"/>
                <a:gd name="T11" fmla="*/ 87 h 87"/>
                <a:gd name="T12" fmla="*/ 54 w 54"/>
                <a:gd name="T13" fmla="*/ 3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87">
                  <a:moveTo>
                    <a:pt x="54" y="37"/>
                  </a:moveTo>
                  <a:lnTo>
                    <a:pt x="35" y="37"/>
                  </a:lnTo>
                  <a:lnTo>
                    <a:pt x="40" y="0"/>
                  </a:lnTo>
                  <a:lnTo>
                    <a:pt x="0" y="49"/>
                  </a:lnTo>
                  <a:lnTo>
                    <a:pt x="21" y="49"/>
                  </a:lnTo>
                  <a:lnTo>
                    <a:pt x="15" y="87"/>
                  </a:lnTo>
                  <a:lnTo>
                    <a:pt x="54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9" name="ïśḷiḍè"/>
            <p:cNvSpPr/>
            <p:nvPr/>
          </p:nvSpPr>
          <p:spPr bwMode="auto">
            <a:xfrm>
              <a:off x="5426600" y="4251475"/>
              <a:ext cx="171014" cy="162464"/>
            </a:xfrm>
            <a:custGeom>
              <a:avLst/>
              <a:gdLst>
                <a:gd name="T0" fmla="*/ 37 w 67"/>
                <a:gd name="T1" fmla="*/ 3 h 64"/>
                <a:gd name="T2" fmla="*/ 51 w 67"/>
                <a:gd name="T3" fmla="*/ 30 h 64"/>
                <a:gd name="T4" fmla="*/ 51 w 67"/>
                <a:gd name="T5" fmla="*/ 30 h 64"/>
                <a:gd name="T6" fmla="*/ 66 w 67"/>
                <a:gd name="T7" fmla="*/ 59 h 64"/>
                <a:gd name="T8" fmla="*/ 65 w 67"/>
                <a:gd name="T9" fmla="*/ 63 h 64"/>
                <a:gd name="T10" fmla="*/ 64 w 67"/>
                <a:gd name="T11" fmla="*/ 64 h 64"/>
                <a:gd name="T12" fmla="*/ 64 w 67"/>
                <a:gd name="T13" fmla="*/ 64 h 64"/>
                <a:gd name="T14" fmla="*/ 33 w 67"/>
                <a:gd name="T15" fmla="*/ 64 h 64"/>
                <a:gd name="T16" fmla="*/ 33 w 67"/>
                <a:gd name="T17" fmla="*/ 64 h 64"/>
                <a:gd name="T18" fmla="*/ 33 w 67"/>
                <a:gd name="T19" fmla="*/ 59 h 64"/>
                <a:gd name="T20" fmla="*/ 36 w 67"/>
                <a:gd name="T21" fmla="*/ 59 h 64"/>
                <a:gd name="T22" fmla="*/ 38 w 67"/>
                <a:gd name="T23" fmla="*/ 56 h 64"/>
                <a:gd name="T24" fmla="*/ 38 w 67"/>
                <a:gd name="T25" fmla="*/ 51 h 64"/>
                <a:gd name="T26" fmla="*/ 36 w 67"/>
                <a:gd name="T27" fmla="*/ 49 h 64"/>
                <a:gd name="T28" fmla="*/ 33 w 67"/>
                <a:gd name="T29" fmla="*/ 49 h 64"/>
                <a:gd name="T30" fmla="*/ 33 w 67"/>
                <a:gd name="T31" fmla="*/ 47 h 64"/>
                <a:gd name="T32" fmla="*/ 35 w 67"/>
                <a:gd name="T33" fmla="*/ 47 h 64"/>
                <a:gd name="T34" fmla="*/ 38 w 67"/>
                <a:gd name="T35" fmla="*/ 44 h 64"/>
                <a:gd name="T36" fmla="*/ 41 w 67"/>
                <a:gd name="T37" fmla="*/ 24 h 64"/>
                <a:gd name="T38" fmla="*/ 38 w 67"/>
                <a:gd name="T39" fmla="*/ 21 h 64"/>
                <a:gd name="T40" fmla="*/ 33 w 67"/>
                <a:gd name="T41" fmla="*/ 21 h 64"/>
                <a:gd name="T42" fmla="*/ 33 w 67"/>
                <a:gd name="T43" fmla="*/ 0 h 64"/>
                <a:gd name="T44" fmla="*/ 37 w 67"/>
                <a:gd name="T45" fmla="*/ 3 h 64"/>
                <a:gd name="T46" fmla="*/ 33 w 67"/>
                <a:gd name="T47" fmla="*/ 64 h 64"/>
                <a:gd name="T48" fmla="*/ 3 w 67"/>
                <a:gd name="T49" fmla="*/ 64 h 64"/>
                <a:gd name="T50" fmla="*/ 0 w 67"/>
                <a:gd name="T51" fmla="*/ 61 h 64"/>
                <a:gd name="T52" fmla="*/ 1 w 67"/>
                <a:gd name="T53" fmla="*/ 59 h 64"/>
                <a:gd name="T54" fmla="*/ 16 w 67"/>
                <a:gd name="T55" fmla="*/ 30 h 64"/>
                <a:gd name="T56" fmla="*/ 16 w 67"/>
                <a:gd name="T57" fmla="*/ 30 h 64"/>
                <a:gd name="T58" fmla="*/ 29 w 67"/>
                <a:gd name="T59" fmla="*/ 4 h 64"/>
                <a:gd name="T60" fmla="*/ 33 w 67"/>
                <a:gd name="T61" fmla="*/ 0 h 64"/>
                <a:gd name="T62" fmla="*/ 33 w 67"/>
                <a:gd name="T63" fmla="*/ 21 h 64"/>
                <a:gd name="T64" fmla="*/ 29 w 67"/>
                <a:gd name="T65" fmla="*/ 21 h 64"/>
                <a:gd name="T66" fmla="*/ 26 w 67"/>
                <a:gd name="T67" fmla="*/ 24 h 64"/>
                <a:gd name="T68" fmla="*/ 29 w 67"/>
                <a:gd name="T69" fmla="*/ 44 h 64"/>
                <a:gd name="T70" fmla="*/ 32 w 67"/>
                <a:gd name="T71" fmla="*/ 47 h 64"/>
                <a:gd name="T72" fmla="*/ 33 w 67"/>
                <a:gd name="T73" fmla="*/ 47 h 64"/>
                <a:gd name="T74" fmla="*/ 33 w 67"/>
                <a:gd name="T75" fmla="*/ 49 h 64"/>
                <a:gd name="T76" fmla="*/ 31 w 67"/>
                <a:gd name="T77" fmla="*/ 49 h 64"/>
                <a:gd name="T78" fmla="*/ 29 w 67"/>
                <a:gd name="T79" fmla="*/ 51 h 64"/>
                <a:gd name="T80" fmla="*/ 29 w 67"/>
                <a:gd name="T81" fmla="*/ 56 h 64"/>
                <a:gd name="T82" fmla="*/ 31 w 67"/>
                <a:gd name="T83" fmla="*/ 59 h 64"/>
                <a:gd name="T84" fmla="*/ 33 w 67"/>
                <a:gd name="T85" fmla="*/ 59 h 64"/>
                <a:gd name="T86" fmla="*/ 33 w 67"/>
                <a:gd name="T8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7" h="64">
                  <a:moveTo>
                    <a:pt x="37" y="3"/>
                  </a:moveTo>
                  <a:cubicBezTo>
                    <a:pt x="51" y="30"/>
                    <a:pt x="51" y="30"/>
                    <a:pt x="51" y="30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66" y="59"/>
                    <a:pt x="66" y="59"/>
                    <a:pt x="66" y="59"/>
                  </a:cubicBezTo>
                  <a:cubicBezTo>
                    <a:pt x="67" y="61"/>
                    <a:pt x="66" y="62"/>
                    <a:pt x="65" y="63"/>
                  </a:cubicBezTo>
                  <a:cubicBezTo>
                    <a:pt x="65" y="64"/>
                    <a:pt x="64" y="64"/>
                    <a:pt x="64" y="64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8"/>
                    <a:pt x="38" y="56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7" y="47"/>
                    <a:pt x="38" y="46"/>
                    <a:pt x="38" y="4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39" y="21"/>
                    <a:pt x="38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5" y="0"/>
                    <a:pt x="36" y="1"/>
                    <a:pt x="37" y="3"/>
                  </a:cubicBezTo>
                  <a:close/>
                  <a:moveTo>
                    <a:pt x="33" y="64"/>
                  </a:moveTo>
                  <a:cubicBezTo>
                    <a:pt x="3" y="64"/>
                    <a:pt x="3" y="64"/>
                    <a:pt x="3" y="64"/>
                  </a:cubicBezTo>
                  <a:cubicBezTo>
                    <a:pt x="2" y="64"/>
                    <a:pt x="0" y="62"/>
                    <a:pt x="0" y="61"/>
                  </a:cubicBezTo>
                  <a:cubicBezTo>
                    <a:pt x="0" y="60"/>
                    <a:pt x="1" y="60"/>
                    <a:pt x="1" y="59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0" y="1"/>
                    <a:pt x="32" y="0"/>
                    <a:pt x="33" y="0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7" y="21"/>
                    <a:pt x="26" y="23"/>
                    <a:pt x="26" y="2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6"/>
                    <a:pt x="30" y="47"/>
                    <a:pt x="32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0" y="49"/>
                    <a:pt x="29" y="50"/>
                    <a:pt x="29" y="5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9" y="58"/>
                    <a:pt x="30" y="59"/>
                    <a:pt x="31" y="59"/>
                  </a:cubicBezTo>
                  <a:cubicBezTo>
                    <a:pt x="33" y="59"/>
                    <a:pt x="33" y="59"/>
                    <a:pt x="33" y="59"/>
                  </a:cubicBezTo>
                  <a:lnTo>
                    <a:pt x="33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0" name="ïs1îḓè"/>
            <p:cNvSpPr/>
            <p:nvPr/>
          </p:nvSpPr>
          <p:spPr bwMode="auto">
            <a:xfrm>
              <a:off x="5589064" y="4153752"/>
              <a:ext cx="61077" cy="151470"/>
            </a:xfrm>
            <a:custGeom>
              <a:avLst/>
              <a:gdLst>
                <a:gd name="T0" fmla="*/ 5 w 24"/>
                <a:gd name="T1" fmla="*/ 0 h 60"/>
                <a:gd name="T2" fmla="*/ 19 w 24"/>
                <a:gd name="T3" fmla="*/ 0 h 60"/>
                <a:gd name="T4" fmla="*/ 24 w 24"/>
                <a:gd name="T5" fmla="*/ 4 h 60"/>
                <a:gd name="T6" fmla="*/ 24 w 24"/>
                <a:gd name="T7" fmla="*/ 5 h 60"/>
                <a:gd name="T8" fmla="*/ 24 w 24"/>
                <a:gd name="T9" fmla="*/ 5 h 60"/>
                <a:gd name="T10" fmla="*/ 20 w 24"/>
                <a:gd name="T11" fmla="*/ 37 h 60"/>
                <a:gd name="T12" fmla="*/ 15 w 24"/>
                <a:gd name="T13" fmla="*/ 41 h 60"/>
                <a:gd name="T14" fmla="*/ 10 w 24"/>
                <a:gd name="T15" fmla="*/ 41 h 60"/>
                <a:gd name="T16" fmla="*/ 5 w 24"/>
                <a:gd name="T17" fmla="*/ 37 h 60"/>
                <a:gd name="T18" fmla="*/ 0 w 24"/>
                <a:gd name="T19" fmla="*/ 5 h 60"/>
                <a:gd name="T20" fmla="*/ 0 w 24"/>
                <a:gd name="T21" fmla="*/ 5 h 60"/>
                <a:gd name="T22" fmla="*/ 0 w 24"/>
                <a:gd name="T23" fmla="*/ 4 h 60"/>
                <a:gd name="T24" fmla="*/ 5 w 24"/>
                <a:gd name="T25" fmla="*/ 0 h 60"/>
                <a:gd name="T26" fmla="*/ 8 w 24"/>
                <a:gd name="T27" fmla="*/ 45 h 60"/>
                <a:gd name="T28" fmla="*/ 16 w 24"/>
                <a:gd name="T29" fmla="*/ 45 h 60"/>
                <a:gd name="T30" fmla="*/ 20 w 24"/>
                <a:gd name="T31" fmla="*/ 49 h 60"/>
                <a:gd name="T32" fmla="*/ 20 w 24"/>
                <a:gd name="T33" fmla="*/ 57 h 60"/>
                <a:gd name="T34" fmla="*/ 16 w 24"/>
                <a:gd name="T35" fmla="*/ 60 h 60"/>
                <a:gd name="T36" fmla="*/ 8 w 24"/>
                <a:gd name="T37" fmla="*/ 60 h 60"/>
                <a:gd name="T38" fmla="*/ 4 w 24"/>
                <a:gd name="T39" fmla="*/ 57 h 60"/>
                <a:gd name="T40" fmla="*/ 4 w 24"/>
                <a:gd name="T41" fmla="*/ 49 h 60"/>
                <a:gd name="T42" fmla="*/ 8 w 24"/>
                <a:gd name="T43" fmla="*/ 4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" h="60">
                  <a:moveTo>
                    <a:pt x="5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9"/>
                    <a:pt x="18" y="41"/>
                    <a:pt x="15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7" y="41"/>
                    <a:pt x="5" y="39"/>
                    <a:pt x="5" y="3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3" y="0"/>
                    <a:pt x="5" y="0"/>
                  </a:cubicBezTo>
                  <a:close/>
                  <a:moveTo>
                    <a:pt x="8" y="45"/>
                  </a:moveTo>
                  <a:cubicBezTo>
                    <a:pt x="16" y="45"/>
                    <a:pt x="16" y="45"/>
                    <a:pt x="16" y="45"/>
                  </a:cubicBezTo>
                  <a:cubicBezTo>
                    <a:pt x="18" y="45"/>
                    <a:pt x="20" y="47"/>
                    <a:pt x="20" y="49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20" y="59"/>
                    <a:pt x="18" y="60"/>
                    <a:pt x="16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6" y="60"/>
                    <a:pt x="4" y="59"/>
                    <a:pt x="4" y="57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7"/>
                    <a:pt x="6" y="45"/>
                    <a:pt x="8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1" name="ïṩļïďe"/>
            <p:cNvSpPr/>
            <p:nvPr/>
          </p:nvSpPr>
          <p:spPr bwMode="auto">
            <a:xfrm>
              <a:off x="4810948" y="3836154"/>
              <a:ext cx="30539" cy="3053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2" name="ïšľîḓè"/>
            <p:cNvSpPr/>
            <p:nvPr/>
          </p:nvSpPr>
          <p:spPr bwMode="auto">
            <a:xfrm>
              <a:off x="4744985" y="3861806"/>
              <a:ext cx="158799" cy="116046"/>
            </a:xfrm>
            <a:custGeom>
              <a:avLst/>
              <a:gdLst>
                <a:gd name="T0" fmla="*/ 61 w 63"/>
                <a:gd name="T1" fmla="*/ 41 h 46"/>
                <a:gd name="T2" fmla="*/ 54 w 63"/>
                <a:gd name="T3" fmla="*/ 32 h 46"/>
                <a:gd name="T4" fmla="*/ 54 w 63"/>
                <a:gd name="T5" fmla="*/ 32 h 46"/>
                <a:gd name="T6" fmla="*/ 40 w 63"/>
                <a:gd name="T7" fmla="*/ 0 h 46"/>
                <a:gd name="T8" fmla="*/ 32 w 63"/>
                <a:gd name="T9" fmla="*/ 5 h 46"/>
                <a:gd name="T10" fmla="*/ 23 w 63"/>
                <a:gd name="T11" fmla="*/ 0 h 46"/>
                <a:gd name="T12" fmla="*/ 9 w 63"/>
                <a:gd name="T13" fmla="*/ 32 h 46"/>
                <a:gd name="T14" fmla="*/ 9 w 63"/>
                <a:gd name="T15" fmla="*/ 32 h 46"/>
                <a:gd name="T16" fmla="*/ 2 w 63"/>
                <a:gd name="T17" fmla="*/ 41 h 46"/>
                <a:gd name="T18" fmla="*/ 5 w 63"/>
                <a:gd name="T19" fmla="*/ 46 h 46"/>
                <a:gd name="T20" fmla="*/ 58 w 63"/>
                <a:gd name="T21" fmla="*/ 46 h 46"/>
                <a:gd name="T22" fmla="*/ 61 w 63"/>
                <a:gd name="T23" fmla="*/ 4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46">
                  <a:moveTo>
                    <a:pt x="61" y="41"/>
                  </a:moveTo>
                  <a:cubicBezTo>
                    <a:pt x="54" y="32"/>
                    <a:pt x="54" y="32"/>
                    <a:pt x="54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17"/>
                    <a:pt x="49" y="4"/>
                    <a:pt x="40" y="0"/>
                  </a:cubicBezTo>
                  <a:cubicBezTo>
                    <a:pt x="39" y="3"/>
                    <a:pt x="35" y="5"/>
                    <a:pt x="32" y="5"/>
                  </a:cubicBezTo>
                  <a:cubicBezTo>
                    <a:pt x="28" y="5"/>
                    <a:pt x="25" y="3"/>
                    <a:pt x="23" y="0"/>
                  </a:cubicBezTo>
                  <a:cubicBezTo>
                    <a:pt x="14" y="4"/>
                    <a:pt x="9" y="17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0" y="44"/>
                    <a:pt x="1" y="46"/>
                    <a:pt x="5" y="46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62" y="46"/>
                    <a:pt x="63" y="44"/>
                    <a:pt x="61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3" name="i$ľiḍé"/>
            <p:cNvSpPr/>
            <p:nvPr/>
          </p:nvSpPr>
          <p:spPr bwMode="auto">
            <a:xfrm>
              <a:off x="4810948" y="3986403"/>
              <a:ext cx="26874" cy="9772"/>
            </a:xfrm>
            <a:custGeom>
              <a:avLst/>
              <a:gdLst>
                <a:gd name="T0" fmla="*/ 0 w 11"/>
                <a:gd name="T1" fmla="*/ 0 h 4"/>
                <a:gd name="T2" fmla="*/ 6 w 11"/>
                <a:gd name="T3" fmla="*/ 4 h 4"/>
                <a:gd name="T4" fmla="*/ 11 w 11"/>
                <a:gd name="T5" fmla="*/ 0 h 4"/>
                <a:gd name="T6" fmla="*/ 0 w 11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4">
                  <a:moveTo>
                    <a:pt x="0" y="0"/>
                  </a:moveTo>
                  <a:cubicBezTo>
                    <a:pt x="0" y="2"/>
                    <a:pt x="3" y="4"/>
                    <a:pt x="6" y="4"/>
                  </a:cubicBezTo>
                  <a:cubicBezTo>
                    <a:pt x="8" y="4"/>
                    <a:pt x="11" y="2"/>
                    <a:pt x="1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4" name="íSlïḓé"/>
            <p:cNvSpPr/>
            <p:nvPr/>
          </p:nvSpPr>
          <p:spPr bwMode="auto">
            <a:xfrm>
              <a:off x="3935110" y="3154539"/>
              <a:ext cx="113603" cy="108717"/>
            </a:xfrm>
            <a:custGeom>
              <a:avLst/>
              <a:gdLst>
                <a:gd name="T0" fmla="*/ 3 w 45"/>
                <a:gd name="T1" fmla="*/ 41 h 43"/>
                <a:gd name="T2" fmla="*/ 8 w 45"/>
                <a:gd name="T3" fmla="*/ 43 h 43"/>
                <a:gd name="T4" fmla="*/ 14 w 45"/>
                <a:gd name="T5" fmla="*/ 40 h 43"/>
                <a:gd name="T6" fmla="*/ 41 w 45"/>
                <a:gd name="T7" fmla="*/ 11 h 43"/>
                <a:gd name="T8" fmla="*/ 43 w 45"/>
                <a:gd name="T9" fmla="*/ 0 h 43"/>
                <a:gd name="T10" fmla="*/ 41 w 45"/>
                <a:gd name="T11" fmla="*/ 0 h 43"/>
                <a:gd name="T12" fmla="*/ 33 w 45"/>
                <a:gd name="T13" fmla="*/ 3 h 43"/>
                <a:gd name="T14" fmla="*/ 4 w 45"/>
                <a:gd name="T15" fmla="*/ 30 h 43"/>
                <a:gd name="T16" fmla="*/ 3 w 45"/>
                <a:gd name="T17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3">
                  <a:moveTo>
                    <a:pt x="3" y="41"/>
                  </a:moveTo>
                  <a:cubicBezTo>
                    <a:pt x="4" y="43"/>
                    <a:pt x="6" y="43"/>
                    <a:pt x="8" y="43"/>
                  </a:cubicBezTo>
                  <a:cubicBezTo>
                    <a:pt x="10" y="43"/>
                    <a:pt x="13" y="42"/>
                    <a:pt x="14" y="40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4" y="7"/>
                    <a:pt x="45" y="2"/>
                    <a:pt x="43" y="0"/>
                  </a:cubicBezTo>
                  <a:cubicBezTo>
                    <a:pt x="43" y="0"/>
                    <a:pt x="42" y="0"/>
                    <a:pt x="41" y="0"/>
                  </a:cubicBezTo>
                  <a:cubicBezTo>
                    <a:pt x="39" y="0"/>
                    <a:pt x="36" y="1"/>
                    <a:pt x="33" y="3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8"/>
                    <a:pt x="3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5" name="íšļiḓè"/>
            <p:cNvSpPr/>
            <p:nvPr/>
          </p:nvSpPr>
          <p:spPr bwMode="auto">
            <a:xfrm>
              <a:off x="3782418" y="3104456"/>
              <a:ext cx="207660" cy="243085"/>
            </a:xfrm>
            <a:custGeom>
              <a:avLst/>
              <a:gdLst>
                <a:gd name="T0" fmla="*/ 76 w 82"/>
                <a:gd name="T1" fmla="*/ 62 h 96"/>
                <a:gd name="T2" fmla="*/ 70 w 82"/>
                <a:gd name="T3" fmla="*/ 65 h 96"/>
                <a:gd name="T4" fmla="*/ 71 w 82"/>
                <a:gd name="T5" fmla="*/ 68 h 96"/>
                <a:gd name="T6" fmla="*/ 67 w 82"/>
                <a:gd name="T7" fmla="*/ 73 h 96"/>
                <a:gd name="T8" fmla="*/ 68 w 82"/>
                <a:gd name="T9" fmla="*/ 77 h 96"/>
                <a:gd name="T10" fmla="*/ 58 w 82"/>
                <a:gd name="T11" fmla="*/ 87 h 96"/>
                <a:gd name="T12" fmla="*/ 49 w 82"/>
                <a:gd name="T13" fmla="*/ 80 h 96"/>
                <a:gd name="T14" fmla="*/ 48 w 82"/>
                <a:gd name="T15" fmla="*/ 80 h 96"/>
                <a:gd name="T16" fmla="*/ 30 w 82"/>
                <a:gd name="T17" fmla="*/ 74 h 96"/>
                <a:gd name="T18" fmla="*/ 31 w 82"/>
                <a:gd name="T19" fmla="*/ 72 h 96"/>
                <a:gd name="T20" fmla="*/ 32 w 82"/>
                <a:gd name="T21" fmla="*/ 71 h 96"/>
                <a:gd name="T22" fmla="*/ 33 w 82"/>
                <a:gd name="T23" fmla="*/ 71 h 96"/>
                <a:gd name="T24" fmla="*/ 34 w 82"/>
                <a:gd name="T25" fmla="*/ 71 h 96"/>
                <a:gd name="T26" fmla="*/ 44 w 82"/>
                <a:gd name="T27" fmla="*/ 64 h 96"/>
                <a:gd name="T28" fmla="*/ 57 w 82"/>
                <a:gd name="T29" fmla="*/ 53 h 96"/>
                <a:gd name="T30" fmla="*/ 59 w 82"/>
                <a:gd name="T31" fmla="*/ 54 h 96"/>
                <a:gd name="T32" fmla="*/ 59 w 82"/>
                <a:gd name="T33" fmla="*/ 54 h 96"/>
                <a:gd name="T34" fmla="*/ 59 w 82"/>
                <a:gd name="T35" fmla="*/ 52 h 96"/>
                <a:gd name="T36" fmla="*/ 57 w 82"/>
                <a:gd name="T37" fmla="*/ 44 h 96"/>
                <a:gd name="T38" fmla="*/ 61 w 82"/>
                <a:gd name="T39" fmla="*/ 32 h 96"/>
                <a:gd name="T40" fmla="*/ 59 w 82"/>
                <a:gd name="T41" fmla="*/ 4 h 96"/>
                <a:gd name="T42" fmla="*/ 46 w 82"/>
                <a:gd name="T43" fmla="*/ 0 h 96"/>
                <a:gd name="T44" fmla="*/ 0 w 82"/>
                <a:gd name="T45" fmla="*/ 53 h 96"/>
                <a:gd name="T46" fmla="*/ 47 w 82"/>
                <a:gd name="T47" fmla="*/ 96 h 96"/>
                <a:gd name="T48" fmla="*/ 82 w 82"/>
                <a:gd name="T49" fmla="*/ 78 h 96"/>
                <a:gd name="T50" fmla="*/ 76 w 82"/>
                <a:gd name="T51" fmla="*/ 62 h 96"/>
                <a:gd name="T52" fmla="*/ 43 w 82"/>
                <a:gd name="T53" fmla="*/ 17 h 96"/>
                <a:gd name="T54" fmla="*/ 50 w 82"/>
                <a:gd name="T55" fmla="*/ 23 h 96"/>
                <a:gd name="T56" fmla="*/ 43 w 82"/>
                <a:gd name="T57" fmla="*/ 30 h 96"/>
                <a:gd name="T58" fmla="*/ 37 w 82"/>
                <a:gd name="T59" fmla="*/ 23 h 96"/>
                <a:gd name="T60" fmla="*/ 43 w 82"/>
                <a:gd name="T61" fmla="*/ 17 h 96"/>
                <a:gd name="T62" fmla="*/ 24 w 82"/>
                <a:gd name="T63" fmla="*/ 31 h 96"/>
                <a:gd name="T64" fmla="*/ 32 w 82"/>
                <a:gd name="T65" fmla="*/ 39 h 96"/>
                <a:gd name="T66" fmla="*/ 24 w 82"/>
                <a:gd name="T67" fmla="*/ 47 h 96"/>
                <a:gd name="T68" fmla="*/ 16 w 82"/>
                <a:gd name="T69" fmla="*/ 39 h 96"/>
                <a:gd name="T70" fmla="*/ 24 w 82"/>
                <a:gd name="T71" fmla="*/ 31 h 96"/>
                <a:gd name="T72" fmla="*/ 23 w 82"/>
                <a:gd name="T73" fmla="*/ 75 h 96"/>
                <a:gd name="T74" fmla="*/ 14 w 82"/>
                <a:gd name="T75" fmla="*/ 66 h 96"/>
                <a:gd name="T76" fmla="*/ 23 w 82"/>
                <a:gd name="T77" fmla="*/ 57 h 96"/>
                <a:gd name="T78" fmla="*/ 32 w 82"/>
                <a:gd name="T79" fmla="*/ 66 h 96"/>
                <a:gd name="T80" fmla="*/ 23 w 82"/>
                <a:gd name="T81" fmla="*/ 7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2" h="96">
                  <a:moveTo>
                    <a:pt x="76" y="62"/>
                  </a:moveTo>
                  <a:cubicBezTo>
                    <a:pt x="74" y="64"/>
                    <a:pt x="72" y="65"/>
                    <a:pt x="70" y="65"/>
                  </a:cubicBezTo>
                  <a:cubicBezTo>
                    <a:pt x="71" y="66"/>
                    <a:pt x="71" y="67"/>
                    <a:pt x="71" y="68"/>
                  </a:cubicBezTo>
                  <a:cubicBezTo>
                    <a:pt x="70" y="69"/>
                    <a:pt x="69" y="71"/>
                    <a:pt x="67" y="73"/>
                  </a:cubicBezTo>
                  <a:cubicBezTo>
                    <a:pt x="68" y="74"/>
                    <a:pt x="68" y="76"/>
                    <a:pt x="68" y="77"/>
                  </a:cubicBezTo>
                  <a:cubicBezTo>
                    <a:pt x="68" y="82"/>
                    <a:pt x="64" y="87"/>
                    <a:pt x="58" y="87"/>
                  </a:cubicBezTo>
                  <a:cubicBezTo>
                    <a:pt x="54" y="87"/>
                    <a:pt x="50" y="84"/>
                    <a:pt x="49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32" y="78"/>
                    <a:pt x="30" y="76"/>
                    <a:pt x="30" y="74"/>
                  </a:cubicBezTo>
                  <a:cubicBezTo>
                    <a:pt x="30" y="73"/>
                    <a:pt x="30" y="72"/>
                    <a:pt x="31" y="72"/>
                  </a:cubicBezTo>
                  <a:cubicBezTo>
                    <a:pt x="31" y="72"/>
                    <a:pt x="32" y="71"/>
                    <a:pt x="32" y="71"/>
                  </a:cubicBezTo>
                  <a:cubicBezTo>
                    <a:pt x="32" y="71"/>
                    <a:pt x="32" y="71"/>
                    <a:pt x="33" y="71"/>
                  </a:cubicBezTo>
                  <a:cubicBezTo>
                    <a:pt x="33" y="71"/>
                    <a:pt x="33" y="71"/>
                    <a:pt x="34" y="71"/>
                  </a:cubicBezTo>
                  <a:cubicBezTo>
                    <a:pt x="37" y="71"/>
                    <a:pt x="42" y="70"/>
                    <a:pt x="44" y="64"/>
                  </a:cubicBezTo>
                  <a:cubicBezTo>
                    <a:pt x="46" y="55"/>
                    <a:pt x="53" y="53"/>
                    <a:pt x="57" y="53"/>
                  </a:cubicBezTo>
                  <a:cubicBezTo>
                    <a:pt x="58" y="53"/>
                    <a:pt x="58" y="53"/>
                    <a:pt x="59" y="54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9" y="53"/>
                    <a:pt x="59" y="53"/>
                    <a:pt x="59" y="52"/>
                  </a:cubicBezTo>
                  <a:cubicBezTo>
                    <a:pt x="58" y="50"/>
                    <a:pt x="57" y="47"/>
                    <a:pt x="57" y="44"/>
                  </a:cubicBezTo>
                  <a:cubicBezTo>
                    <a:pt x="57" y="40"/>
                    <a:pt x="59" y="36"/>
                    <a:pt x="61" y="32"/>
                  </a:cubicBezTo>
                  <a:cubicBezTo>
                    <a:pt x="67" y="21"/>
                    <a:pt x="70" y="13"/>
                    <a:pt x="59" y="4"/>
                  </a:cubicBezTo>
                  <a:cubicBezTo>
                    <a:pt x="55" y="2"/>
                    <a:pt x="51" y="0"/>
                    <a:pt x="46" y="0"/>
                  </a:cubicBezTo>
                  <a:cubicBezTo>
                    <a:pt x="27" y="0"/>
                    <a:pt x="0" y="20"/>
                    <a:pt x="0" y="53"/>
                  </a:cubicBezTo>
                  <a:cubicBezTo>
                    <a:pt x="0" y="84"/>
                    <a:pt x="26" y="96"/>
                    <a:pt x="47" y="96"/>
                  </a:cubicBezTo>
                  <a:cubicBezTo>
                    <a:pt x="66" y="96"/>
                    <a:pt x="82" y="87"/>
                    <a:pt x="82" y="78"/>
                  </a:cubicBezTo>
                  <a:cubicBezTo>
                    <a:pt x="82" y="68"/>
                    <a:pt x="79" y="65"/>
                    <a:pt x="76" y="62"/>
                  </a:cubicBezTo>
                  <a:close/>
                  <a:moveTo>
                    <a:pt x="43" y="17"/>
                  </a:moveTo>
                  <a:cubicBezTo>
                    <a:pt x="47" y="17"/>
                    <a:pt x="50" y="20"/>
                    <a:pt x="50" y="23"/>
                  </a:cubicBezTo>
                  <a:cubicBezTo>
                    <a:pt x="50" y="27"/>
                    <a:pt x="47" y="30"/>
                    <a:pt x="43" y="30"/>
                  </a:cubicBezTo>
                  <a:cubicBezTo>
                    <a:pt x="40" y="30"/>
                    <a:pt x="37" y="27"/>
                    <a:pt x="37" y="23"/>
                  </a:cubicBezTo>
                  <a:cubicBezTo>
                    <a:pt x="37" y="20"/>
                    <a:pt x="40" y="17"/>
                    <a:pt x="43" y="17"/>
                  </a:cubicBezTo>
                  <a:close/>
                  <a:moveTo>
                    <a:pt x="24" y="31"/>
                  </a:moveTo>
                  <a:cubicBezTo>
                    <a:pt x="29" y="31"/>
                    <a:pt x="32" y="34"/>
                    <a:pt x="32" y="39"/>
                  </a:cubicBezTo>
                  <a:cubicBezTo>
                    <a:pt x="32" y="43"/>
                    <a:pt x="29" y="47"/>
                    <a:pt x="24" y="47"/>
                  </a:cubicBezTo>
                  <a:cubicBezTo>
                    <a:pt x="20" y="47"/>
                    <a:pt x="16" y="43"/>
                    <a:pt x="16" y="39"/>
                  </a:cubicBezTo>
                  <a:cubicBezTo>
                    <a:pt x="16" y="34"/>
                    <a:pt x="20" y="31"/>
                    <a:pt x="24" y="31"/>
                  </a:cubicBezTo>
                  <a:close/>
                  <a:moveTo>
                    <a:pt x="23" y="75"/>
                  </a:moveTo>
                  <a:cubicBezTo>
                    <a:pt x="18" y="75"/>
                    <a:pt x="14" y="71"/>
                    <a:pt x="14" y="66"/>
                  </a:cubicBezTo>
                  <a:cubicBezTo>
                    <a:pt x="14" y="61"/>
                    <a:pt x="18" y="57"/>
                    <a:pt x="23" y="57"/>
                  </a:cubicBezTo>
                  <a:cubicBezTo>
                    <a:pt x="28" y="57"/>
                    <a:pt x="32" y="61"/>
                    <a:pt x="32" y="66"/>
                  </a:cubicBezTo>
                  <a:cubicBezTo>
                    <a:pt x="32" y="71"/>
                    <a:pt x="28" y="75"/>
                    <a:pt x="23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6" name="ïṡḷïḍe"/>
            <p:cNvSpPr/>
            <p:nvPr/>
          </p:nvSpPr>
          <p:spPr bwMode="auto">
            <a:xfrm>
              <a:off x="3864261" y="3243711"/>
              <a:ext cx="90393" cy="57412"/>
            </a:xfrm>
            <a:custGeom>
              <a:avLst/>
              <a:gdLst>
                <a:gd name="T0" fmla="*/ 29 w 36"/>
                <a:gd name="T1" fmla="*/ 8 h 23"/>
                <a:gd name="T2" fmla="*/ 26 w 36"/>
                <a:gd name="T3" fmla="*/ 2 h 23"/>
                <a:gd name="T4" fmla="*/ 25 w 36"/>
                <a:gd name="T5" fmla="*/ 0 h 23"/>
                <a:gd name="T6" fmla="*/ 14 w 36"/>
                <a:gd name="T7" fmla="*/ 10 h 23"/>
                <a:gd name="T8" fmla="*/ 2 w 36"/>
                <a:gd name="T9" fmla="*/ 19 h 23"/>
                <a:gd name="T10" fmla="*/ 0 w 36"/>
                <a:gd name="T11" fmla="*/ 19 h 23"/>
                <a:gd name="T12" fmla="*/ 16 w 36"/>
                <a:gd name="T13" fmla="*/ 23 h 23"/>
                <a:gd name="T14" fmla="*/ 19 w 36"/>
                <a:gd name="T15" fmla="*/ 23 h 23"/>
                <a:gd name="T16" fmla="*/ 36 w 36"/>
                <a:gd name="T17" fmla="*/ 12 h 23"/>
                <a:gd name="T18" fmla="*/ 35 w 36"/>
                <a:gd name="T19" fmla="*/ 11 h 23"/>
                <a:gd name="T20" fmla="*/ 29 w 36"/>
                <a:gd name="T21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23">
                  <a:moveTo>
                    <a:pt x="29" y="8"/>
                  </a:moveTo>
                  <a:cubicBezTo>
                    <a:pt x="27" y="6"/>
                    <a:pt x="27" y="4"/>
                    <a:pt x="26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16" y="0"/>
                    <a:pt x="14" y="10"/>
                  </a:cubicBezTo>
                  <a:cubicBezTo>
                    <a:pt x="12" y="18"/>
                    <a:pt x="5" y="19"/>
                    <a:pt x="2" y="19"/>
                  </a:cubicBezTo>
                  <a:cubicBezTo>
                    <a:pt x="1" y="19"/>
                    <a:pt x="0" y="19"/>
                    <a:pt x="0" y="19"/>
                  </a:cubicBezTo>
                  <a:cubicBezTo>
                    <a:pt x="0" y="19"/>
                    <a:pt x="0" y="21"/>
                    <a:pt x="16" y="23"/>
                  </a:cubicBezTo>
                  <a:cubicBezTo>
                    <a:pt x="17" y="23"/>
                    <a:pt x="18" y="23"/>
                    <a:pt x="19" y="23"/>
                  </a:cubicBezTo>
                  <a:cubicBezTo>
                    <a:pt x="32" y="23"/>
                    <a:pt x="36" y="12"/>
                    <a:pt x="36" y="12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3" y="11"/>
                    <a:pt x="31" y="10"/>
                    <a:pt x="2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7" name="ïṣḻîďe"/>
            <p:cNvSpPr/>
            <p:nvPr/>
          </p:nvSpPr>
          <p:spPr bwMode="auto">
            <a:xfrm>
              <a:off x="4323557" y="3380523"/>
              <a:ext cx="30539" cy="28096"/>
            </a:xfrm>
            <a:custGeom>
              <a:avLst/>
              <a:gdLst>
                <a:gd name="T0" fmla="*/ 3 w 12"/>
                <a:gd name="T1" fmla="*/ 2 h 11"/>
                <a:gd name="T2" fmla="*/ 0 w 12"/>
                <a:gd name="T3" fmla="*/ 0 h 11"/>
                <a:gd name="T4" fmla="*/ 0 w 12"/>
                <a:gd name="T5" fmla="*/ 2 h 11"/>
                <a:gd name="T6" fmla="*/ 0 w 12"/>
                <a:gd name="T7" fmla="*/ 8 h 11"/>
                <a:gd name="T8" fmla="*/ 4 w 12"/>
                <a:gd name="T9" fmla="*/ 11 h 11"/>
                <a:gd name="T10" fmla="*/ 10 w 12"/>
                <a:gd name="T11" fmla="*/ 11 h 11"/>
                <a:gd name="T12" fmla="*/ 12 w 12"/>
                <a:gd name="T13" fmla="*/ 11 h 11"/>
                <a:gd name="T14" fmla="*/ 9 w 12"/>
                <a:gd name="T15" fmla="*/ 9 h 11"/>
                <a:gd name="T16" fmla="*/ 3 w 12"/>
                <a:gd name="T17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1">
                  <a:moveTo>
                    <a:pt x="3" y="2"/>
                  </a:moveTo>
                  <a:cubicBezTo>
                    <a:pt x="2" y="1"/>
                    <a:pt x="1" y="1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2" y="11"/>
                    <a:pt x="4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1"/>
                    <a:pt x="11" y="11"/>
                    <a:pt x="12" y="11"/>
                  </a:cubicBezTo>
                  <a:cubicBezTo>
                    <a:pt x="11" y="11"/>
                    <a:pt x="10" y="10"/>
                    <a:pt x="9" y="9"/>
                  </a:cubicBezTo>
                  <a:lnTo>
                    <a:pt x="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8" name="ï$ľíďe"/>
            <p:cNvSpPr/>
            <p:nvPr/>
          </p:nvSpPr>
          <p:spPr bwMode="auto">
            <a:xfrm>
              <a:off x="4231942" y="3545429"/>
              <a:ext cx="136812" cy="30539"/>
            </a:xfrm>
            <a:custGeom>
              <a:avLst/>
              <a:gdLst>
                <a:gd name="T0" fmla="*/ 4 w 54"/>
                <a:gd name="T1" fmla="*/ 12 h 12"/>
                <a:gd name="T2" fmla="*/ 50 w 54"/>
                <a:gd name="T3" fmla="*/ 12 h 12"/>
                <a:gd name="T4" fmla="*/ 54 w 54"/>
                <a:gd name="T5" fmla="*/ 8 h 12"/>
                <a:gd name="T6" fmla="*/ 54 w 54"/>
                <a:gd name="T7" fmla="*/ 6 h 12"/>
                <a:gd name="T8" fmla="*/ 54 w 54"/>
                <a:gd name="T9" fmla="*/ 0 h 12"/>
                <a:gd name="T10" fmla="*/ 48 w 54"/>
                <a:gd name="T11" fmla="*/ 0 h 12"/>
                <a:gd name="T12" fmla="*/ 5 w 54"/>
                <a:gd name="T13" fmla="*/ 0 h 12"/>
                <a:gd name="T14" fmla="*/ 0 w 54"/>
                <a:gd name="T15" fmla="*/ 0 h 12"/>
                <a:gd name="T16" fmla="*/ 0 w 54"/>
                <a:gd name="T17" fmla="*/ 6 h 12"/>
                <a:gd name="T18" fmla="*/ 0 w 54"/>
                <a:gd name="T19" fmla="*/ 8 h 12"/>
                <a:gd name="T20" fmla="*/ 4 w 54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12">
                  <a:moveTo>
                    <a:pt x="4" y="12"/>
                  </a:moveTo>
                  <a:cubicBezTo>
                    <a:pt x="50" y="12"/>
                    <a:pt x="50" y="12"/>
                    <a:pt x="50" y="12"/>
                  </a:cubicBezTo>
                  <a:cubicBezTo>
                    <a:pt x="52" y="12"/>
                    <a:pt x="54" y="10"/>
                    <a:pt x="54" y="8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2" y="0"/>
                    <a:pt x="50" y="0"/>
                    <a:pt x="4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1" y="12"/>
                    <a:pt x="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9" name="ïṧḷíḋé"/>
            <p:cNvSpPr/>
            <p:nvPr/>
          </p:nvSpPr>
          <p:spPr bwMode="auto">
            <a:xfrm>
              <a:off x="4231942" y="3466030"/>
              <a:ext cx="136812" cy="68406"/>
            </a:xfrm>
            <a:custGeom>
              <a:avLst/>
              <a:gdLst>
                <a:gd name="T0" fmla="*/ 50 w 54"/>
                <a:gd name="T1" fmla="*/ 0 h 27"/>
                <a:gd name="T2" fmla="*/ 4 w 54"/>
                <a:gd name="T3" fmla="*/ 0 h 27"/>
                <a:gd name="T4" fmla="*/ 0 w 54"/>
                <a:gd name="T5" fmla="*/ 4 h 27"/>
                <a:gd name="T6" fmla="*/ 0 w 54"/>
                <a:gd name="T7" fmla="*/ 22 h 27"/>
                <a:gd name="T8" fmla="*/ 0 w 54"/>
                <a:gd name="T9" fmla="*/ 27 h 27"/>
                <a:gd name="T10" fmla="*/ 5 w 54"/>
                <a:gd name="T11" fmla="*/ 27 h 27"/>
                <a:gd name="T12" fmla="*/ 48 w 54"/>
                <a:gd name="T13" fmla="*/ 27 h 27"/>
                <a:gd name="T14" fmla="*/ 54 w 54"/>
                <a:gd name="T15" fmla="*/ 27 h 27"/>
                <a:gd name="T16" fmla="*/ 54 w 54"/>
                <a:gd name="T17" fmla="*/ 22 h 27"/>
                <a:gd name="T18" fmla="*/ 54 w 54"/>
                <a:gd name="T19" fmla="*/ 4 h 27"/>
                <a:gd name="T20" fmla="*/ 50 w 54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27">
                  <a:moveTo>
                    <a:pt x="5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3" y="27"/>
                    <a:pt x="5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50" y="27"/>
                    <a:pt x="52" y="27"/>
                    <a:pt x="54" y="27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2"/>
                    <a:pt x="52" y="0"/>
                    <a:pt x="5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0" name="ïşļïḑe"/>
            <p:cNvSpPr/>
            <p:nvPr/>
          </p:nvSpPr>
          <p:spPr bwMode="auto">
            <a:xfrm>
              <a:off x="4191631" y="3466030"/>
              <a:ext cx="32982" cy="89172"/>
            </a:xfrm>
            <a:custGeom>
              <a:avLst/>
              <a:gdLst>
                <a:gd name="T0" fmla="*/ 12 w 13"/>
                <a:gd name="T1" fmla="*/ 30 h 35"/>
                <a:gd name="T2" fmla="*/ 12 w 13"/>
                <a:gd name="T3" fmla="*/ 28 h 35"/>
                <a:gd name="T4" fmla="*/ 12 w 13"/>
                <a:gd name="T5" fmla="*/ 22 h 35"/>
                <a:gd name="T6" fmla="*/ 12 w 13"/>
                <a:gd name="T7" fmla="*/ 4 h 35"/>
                <a:gd name="T8" fmla="*/ 13 w 13"/>
                <a:gd name="T9" fmla="*/ 0 h 35"/>
                <a:gd name="T10" fmla="*/ 12 w 13"/>
                <a:gd name="T11" fmla="*/ 0 h 35"/>
                <a:gd name="T12" fmla="*/ 3 w 13"/>
                <a:gd name="T13" fmla="*/ 3 h 35"/>
                <a:gd name="T14" fmla="*/ 0 w 13"/>
                <a:gd name="T15" fmla="*/ 12 h 35"/>
                <a:gd name="T16" fmla="*/ 0 w 13"/>
                <a:gd name="T17" fmla="*/ 31 h 35"/>
                <a:gd name="T18" fmla="*/ 4 w 13"/>
                <a:gd name="T19" fmla="*/ 35 h 35"/>
                <a:gd name="T20" fmla="*/ 12 w 13"/>
                <a:gd name="T21" fmla="*/ 35 h 35"/>
                <a:gd name="T22" fmla="*/ 12 w 13"/>
                <a:gd name="T23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35">
                  <a:moveTo>
                    <a:pt x="12" y="30"/>
                  </a:moveTo>
                  <a:cubicBezTo>
                    <a:pt x="12" y="29"/>
                    <a:pt x="12" y="29"/>
                    <a:pt x="12" y="28"/>
                  </a:cubicBezTo>
                  <a:cubicBezTo>
                    <a:pt x="12" y="27"/>
                    <a:pt x="12" y="24"/>
                    <a:pt x="12" y="2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3"/>
                    <a:pt x="12" y="2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0"/>
                    <a:pt x="4" y="2"/>
                    <a:pt x="3" y="3"/>
                  </a:cubicBezTo>
                  <a:cubicBezTo>
                    <a:pt x="2" y="4"/>
                    <a:pt x="0" y="8"/>
                    <a:pt x="0" y="1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3"/>
                    <a:pt x="2" y="35"/>
                    <a:pt x="4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3"/>
                    <a:pt x="12" y="31"/>
                    <a:pt x="12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1" name="îşlïďè"/>
            <p:cNvSpPr/>
            <p:nvPr/>
          </p:nvSpPr>
          <p:spPr bwMode="auto">
            <a:xfrm>
              <a:off x="4373639" y="3466030"/>
              <a:ext cx="32982" cy="89172"/>
            </a:xfrm>
            <a:custGeom>
              <a:avLst/>
              <a:gdLst>
                <a:gd name="T0" fmla="*/ 10 w 13"/>
                <a:gd name="T1" fmla="*/ 3 h 35"/>
                <a:gd name="T2" fmla="*/ 1 w 13"/>
                <a:gd name="T3" fmla="*/ 0 h 35"/>
                <a:gd name="T4" fmla="*/ 0 w 13"/>
                <a:gd name="T5" fmla="*/ 0 h 35"/>
                <a:gd name="T6" fmla="*/ 1 w 13"/>
                <a:gd name="T7" fmla="*/ 4 h 35"/>
                <a:gd name="T8" fmla="*/ 1 w 13"/>
                <a:gd name="T9" fmla="*/ 22 h 35"/>
                <a:gd name="T10" fmla="*/ 1 w 13"/>
                <a:gd name="T11" fmla="*/ 28 h 35"/>
                <a:gd name="T12" fmla="*/ 1 w 13"/>
                <a:gd name="T13" fmla="*/ 30 h 35"/>
                <a:gd name="T14" fmla="*/ 1 w 13"/>
                <a:gd name="T15" fmla="*/ 35 h 35"/>
                <a:gd name="T16" fmla="*/ 9 w 13"/>
                <a:gd name="T17" fmla="*/ 35 h 35"/>
                <a:gd name="T18" fmla="*/ 13 w 13"/>
                <a:gd name="T19" fmla="*/ 31 h 35"/>
                <a:gd name="T20" fmla="*/ 13 w 13"/>
                <a:gd name="T21" fmla="*/ 12 h 35"/>
                <a:gd name="T22" fmla="*/ 10 w 13"/>
                <a:gd name="T23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35">
                  <a:moveTo>
                    <a:pt x="10" y="3"/>
                  </a:moveTo>
                  <a:cubicBezTo>
                    <a:pt x="9" y="2"/>
                    <a:pt x="5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3"/>
                    <a:pt x="1" y="4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4"/>
                    <a:pt x="1" y="27"/>
                    <a:pt x="1" y="28"/>
                  </a:cubicBezTo>
                  <a:cubicBezTo>
                    <a:pt x="1" y="29"/>
                    <a:pt x="1" y="29"/>
                    <a:pt x="1" y="30"/>
                  </a:cubicBezTo>
                  <a:cubicBezTo>
                    <a:pt x="1" y="31"/>
                    <a:pt x="1" y="33"/>
                    <a:pt x="1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1" y="35"/>
                    <a:pt x="13" y="33"/>
                    <a:pt x="13" y="3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8"/>
                    <a:pt x="11" y="4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2" name="îṡḻidé"/>
            <p:cNvSpPr/>
            <p:nvPr/>
          </p:nvSpPr>
          <p:spPr bwMode="auto">
            <a:xfrm>
              <a:off x="4241714" y="3375637"/>
              <a:ext cx="117267" cy="83064"/>
            </a:xfrm>
            <a:custGeom>
              <a:avLst/>
              <a:gdLst>
                <a:gd name="T0" fmla="*/ 46 w 46"/>
                <a:gd name="T1" fmla="*/ 33 h 33"/>
                <a:gd name="T2" fmla="*/ 46 w 46"/>
                <a:gd name="T3" fmla="*/ 24 h 33"/>
                <a:gd name="T4" fmla="*/ 46 w 46"/>
                <a:gd name="T5" fmla="*/ 17 h 33"/>
                <a:gd name="T6" fmla="*/ 42 w 46"/>
                <a:gd name="T7" fmla="*/ 17 h 33"/>
                <a:gd name="T8" fmla="*/ 36 w 46"/>
                <a:gd name="T9" fmla="*/ 17 h 33"/>
                <a:gd name="T10" fmla="*/ 28 w 46"/>
                <a:gd name="T11" fmla="*/ 10 h 33"/>
                <a:gd name="T12" fmla="*/ 28 w 46"/>
                <a:gd name="T13" fmla="*/ 4 h 33"/>
                <a:gd name="T14" fmla="*/ 29 w 46"/>
                <a:gd name="T15" fmla="*/ 0 h 33"/>
                <a:gd name="T16" fmla="*/ 22 w 46"/>
                <a:gd name="T17" fmla="*/ 0 h 33"/>
                <a:gd name="T18" fmla="*/ 3 w 46"/>
                <a:gd name="T19" fmla="*/ 0 h 33"/>
                <a:gd name="T20" fmla="*/ 0 w 46"/>
                <a:gd name="T21" fmla="*/ 4 h 33"/>
                <a:gd name="T22" fmla="*/ 0 w 46"/>
                <a:gd name="T23" fmla="*/ 33 h 33"/>
                <a:gd name="T24" fmla="*/ 46 w 46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33">
                  <a:moveTo>
                    <a:pt x="46" y="33"/>
                  </a:moveTo>
                  <a:cubicBezTo>
                    <a:pt x="46" y="24"/>
                    <a:pt x="46" y="24"/>
                    <a:pt x="46" y="24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5" y="17"/>
                    <a:pt x="43" y="17"/>
                    <a:pt x="42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2" y="17"/>
                    <a:pt x="28" y="14"/>
                    <a:pt x="28" y="10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2"/>
                    <a:pt x="28" y="1"/>
                    <a:pt x="29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33"/>
                    <a:pt x="0" y="33"/>
                    <a:pt x="0" y="33"/>
                  </a:cubicBezTo>
                  <a:lnTo>
                    <a:pt x="46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3" name="îš1idé"/>
            <p:cNvSpPr/>
            <p:nvPr/>
          </p:nvSpPr>
          <p:spPr bwMode="auto">
            <a:xfrm>
              <a:off x="8249561" y="3104456"/>
              <a:ext cx="240642" cy="240642"/>
            </a:xfrm>
            <a:custGeom>
              <a:avLst/>
              <a:gdLst>
                <a:gd name="T0" fmla="*/ 47 w 95"/>
                <a:gd name="T1" fmla="*/ 0 h 95"/>
                <a:gd name="T2" fmla="*/ 0 w 95"/>
                <a:gd name="T3" fmla="*/ 47 h 95"/>
                <a:gd name="T4" fmla="*/ 47 w 95"/>
                <a:gd name="T5" fmla="*/ 95 h 95"/>
                <a:gd name="T6" fmla="*/ 95 w 95"/>
                <a:gd name="T7" fmla="*/ 47 h 95"/>
                <a:gd name="T8" fmla="*/ 47 w 95"/>
                <a:gd name="T9" fmla="*/ 0 h 95"/>
                <a:gd name="T10" fmla="*/ 47 w 95"/>
                <a:gd name="T11" fmla="*/ 86 h 95"/>
                <a:gd name="T12" fmla="*/ 9 w 95"/>
                <a:gd name="T13" fmla="*/ 47 h 95"/>
                <a:gd name="T14" fmla="*/ 47 w 95"/>
                <a:gd name="T15" fmla="*/ 9 h 95"/>
                <a:gd name="T16" fmla="*/ 86 w 95"/>
                <a:gd name="T17" fmla="*/ 47 h 95"/>
                <a:gd name="T18" fmla="*/ 47 w 95"/>
                <a:gd name="T19" fmla="*/ 86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95"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cubicBezTo>
                    <a:pt x="0" y="73"/>
                    <a:pt x="21" y="95"/>
                    <a:pt x="47" y="95"/>
                  </a:cubicBezTo>
                  <a:cubicBezTo>
                    <a:pt x="74" y="95"/>
                    <a:pt x="95" y="73"/>
                    <a:pt x="95" y="47"/>
                  </a:cubicBezTo>
                  <a:cubicBezTo>
                    <a:pt x="95" y="21"/>
                    <a:pt x="74" y="0"/>
                    <a:pt x="47" y="0"/>
                  </a:cubicBezTo>
                  <a:close/>
                  <a:moveTo>
                    <a:pt x="47" y="86"/>
                  </a:moveTo>
                  <a:cubicBezTo>
                    <a:pt x="26" y="86"/>
                    <a:pt x="9" y="68"/>
                    <a:pt x="9" y="47"/>
                  </a:cubicBezTo>
                  <a:cubicBezTo>
                    <a:pt x="9" y="26"/>
                    <a:pt x="26" y="9"/>
                    <a:pt x="47" y="9"/>
                  </a:cubicBezTo>
                  <a:cubicBezTo>
                    <a:pt x="69" y="9"/>
                    <a:pt x="86" y="26"/>
                    <a:pt x="86" y="47"/>
                  </a:cubicBezTo>
                  <a:cubicBezTo>
                    <a:pt x="86" y="68"/>
                    <a:pt x="69" y="86"/>
                    <a:pt x="47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4" name="iS1ídê"/>
            <p:cNvSpPr/>
            <p:nvPr/>
          </p:nvSpPr>
          <p:spPr bwMode="auto">
            <a:xfrm>
              <a:off x="8320410" y="3104456"/>
              <a:ext cx="101388" cy="240642"/>
            </a:xfrm>
            <a:custGeom>
              <a:avLst/>
              <a:gdLst>
                <a:gd name="T0" fmla="*/ 20 w 40"/>
                <a:gd name="T1" fmla="*/ 4 h 95"/>
                <a:gd name="T2" fmla="*/ 36 w 40"/>
                <a:gd name="T3" fmla="*/ 47 h 95"/>
                <a:gd name="T4" fmla="*/ 20 w 40"/>
                <a:gd name="T5" fmla="*/ 90 h 95"/>
                <a:gd name="T6" fmla="*/ 4 w 40"/>
                <a:gd name="T7" fmla="*/ 47 h 95"/>
                <a:gd name="T8" fmla="*/ 20 w 40"/>
                <a:gd name="T9" fmla="*/ 4 h 95"/>
                <a:gd name="T10" fmla="*/ 20 w 40"/>
                <a:gd name="T11" fmla="*/ 0 h 95"/>
                <a:gd name="T12" fmla="*/ 0 w 40"/>
                <a:gd name="T13" fmla="*/ 47 h 95"/>
                <a:gd name="T14" fmla="*/ 20 w 40"/>
                <a:gd name="T15" fmla="*/ 95 h 95"/>
                <a:gd name="T16" fmla="*/ 40 w 40"/>
                <a:gd name="T17" fmla="*/ 47 h 95"/>
                <a:gd name="T18" fmla="*/ 20 w 40"/>
                <a:gd name="T1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95">
                  <a:moveTo>
                    <a:pt x="20" y="4"/>
                  </a:moveTo>
                  <a:cubicBezTo>
                    <a:pt x="27" y="4"/>
                    <a:pt x="36" y="20"/>
                    <a:pt x="36" y="47"/>
                  </a:cubicBezTo>
                  <a:cubicBezTo>
                    <a:pt x="36" y="74"/>
                    <a:pt x="27" y="90"/>
                    <a:pt x="20" y="90"/>
                  </a:cubicBezTo>
                  <a:cubicBezTo>
                    <a:pt x="13" y="90"/>
                    <a:pt x="4" y="74"/>
                    <a:pt x="4" y="47"/>
                  </a:cubicBezTo>
                  <a:cubicBezTo>
                    <a:pt x="4" y="20"/>
                    <a:pt x="13" y="4"/>
                    <a:pt x="20" y="4"/>
                  </a:cubicBezTo>
                  <a:moveTo>
                    <a:pt x="20" y="0"/>
                  </a:moveTo>
                  <a:cubicBezTo>
                    <a:pt x="9" y="0"/>
                    <a:pt x="0" y="21"/>
                    <a:pt x="0" y="47"/>
                  </a:cubicBezTo>
                  <a:cubicBezTo>
                    <a:pt x="0" y="73"/>
                    <a:pt x="9" y="95"/>
                    <a:pt x="20" y="95"/>
                  </a:cubicBezTo>
                  <a:cubicBezTo>
                    <a:pt x="31" y="95"/>
                    <a:pt x="40" y="73"/>
                    <a:pt x="40" y="47"/>
                  </a:cubicBezTo>
                  <a:cubicBezTo>
                    <a:pt x="40" y="21"/>
                    <a:pt x="31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5" name="îṡ1iďè"/>
            <p:cNvSpPr/>
            <p:nvPr/>
          </p:nvSpPr>
          <p:spPr bwMode="auto">
            <a:xfrm>
              <a:off x="8249561" y="3172862"/>
              <a:ext cx="240642" cy="103831"/>
            </a:xfrm>
            <a:custGeom>
              <a:avLst/>
              <a:gdLst>
                <a:gd name="T0" fmla="*/ 47 w 95"/>
                <a:gd name="T1" fmla="*/ 4 h 41"/>
                <a:gd name="T2" fmla="*/ 90 w 95"/>
                <a:gd name="T3" fmla="*/ 20 h 41"/>
                <a:gd name="T4" fmla="*/ 47 w 95"/>
                <a:gd name="T5" fmla="*/ 36 h 41"/>
                <a:gd name="T6" fmla="*/ 4 w 95"/>
                <a:gd name="T7" fmla="*/ 20 h 41"/>
                <a:gd name="T8" fmla="*/ 47 w 95"/>
                <a:gd name="T9" fmla="*/ 4 h 41"/>
                <a:gd name="T10" fmla="*/ 47 w 95"/>
                <a:gd name="T11" fmla="*/ 0 h 41"/>
                <a:gd name="T12" fmla="*/ 0 w 95"/>
                <a:gd name="T13" fmla="*/ 20 h 41"/>
                <a:gd name="T14" fmla="*/ 47 w 95"/>
                <a:gd name="T15" fmla="*/ 41 h 41"/>
                <a:gd name="T16" fmla="*/ 95 w 95"/>
                <a:gd name="T17" fmla="*/ 20 h 41"/>
                <a:gd name="T18" fmla="*/ 47 w 95"/>
                <a:gd name="T1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41">
                  <a:moveTo>
                    <a:pt x="47" y="4"/>
                  </a:moveTo>
                  <a:cubicBezTo>
                    <a:pt x="74" y="4"/>
                    <a:pt x="90" y="14"/>
                    <a:pt x="90" y="20"/>
                  </a:cubicBezTo>
                  <a:cubicBezTo>
                    <a:pt x="90" y="27"/>
                    <a:pt x="74" y="36"/>
                    <a:pt x="47" y="36"/>
                  </a:cubicBezTo>
                  <a:cubicBezTo>
                    <a:pt x="21" y="36"/>
                    <a:pt x="4" y="27"/>
                    <a:pt x="4" y="20"/>
                  </a:cubicBezTo>
                  <a:cubicBezTo>
                    <a:pt x="4" y="14"/>
                    <a:pt x="21" y="4"/>
                    <a:pt x="47" y="4"/>
                  </a:cubicBezTo>
                  <a:moveTo>
                    <a:pt x="47" y="0"/>
                  </a:moveTo>
                  <a:cubicBezTo>
                    <a:pt x="21" y="0"/>
                    <a:pt x="0" y="9"/>
                    <a:pt x="0" y="20"/>
                  </a:cubicBezTo>
                  <a:cubicBezTo>
                    <a:pt x="0" y="31"/>
                    <a:pt x="21" y="41"/>
                    <a:pt x="47" y="41"/>
                  </a:cubicBezTo>
                  <a:cubicBezTo>
                    <a:pt x="74" y="41"/>
                    <a:pt x="95" y="31"/>
                    <a:pt x="95" y="20"/>
                  </a:cubicBezTo>
                  <a:cubicBezTo>
                    <a:pt x="95" y="9"/>
                    <a:pt x="74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6" name="îş1ïďe"/>
            <p:cNvSpPr/>
            <p:nvPr/>
          </p:nvSpPr>
          <p:spPr bwMode="auto">
            <a:xfrm>
              <a:off x="6582169" y="3692013"/>
              <a:ext cx="245528" cy="113603"/>
            </a:xfrm>
            <a:custGeom>
              <a:avLst/>
              <a:gdLst>
                <a:gd name="T0" fmla="*/ 0 w 97"/>
                <a:gd name="T1" fmla="*/ 0 h 45"/>
                <a:gd name="T2" fmla="*/ 0 w 97"/>
                <a:gd name="T3" fmla="*/ 41 h 45"/>
                <a:gd name="T4" fmla="*/ 4 w 97"/>
                <a:gd name="T5" fmla="*/ 45 h 45"/>
                <a:gd name="T6" fmla="*/ 93 w 97"/>
                <a:gd name="T7" fmla="*/ 45 h 45"/>
                <a:gd name="T8" fmla="*/ 97 w 97"/>
                <a:gd name="T9" fmla="*/ 41 h 45"/>
                <a:gd name="T10" fmla="*/ 97 w 97"/>
                <a:gd name="T11" fmla="*/ 0 h 45"/>
                <a:gd name="T12" fmla="*/ 0 w 97"/>
                <a:gd name="T13" fmla="*/ 0 h 45"/>
                <a:gd name="T14" fmla="*/ 91 w 97"/>
                <a:gd name="T15" fmla="*/ 38 h 45"/>
                <a:gd name="T16" fmla="*/ 7 w 97"/>
                <a:gd name="T17" fmla="*/ 38 h 45"/>
                <a:gd name="T18" fmla="*/ 7 w 97"/>
                <a:gd name="T19" fmla="*/ 7 h 45"/>
                <a:gd name="T20" fmla="*/ 91 w 97"/>
                <a:gd name="T21" fmla="*/ 7 h 45"/>
                <a:gd name="T22" fmla="*/ 91 w 97"/>
                <a:gd name="T23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" h="45">
                  <a:moveTo>
                    <a:pt x="0" y="0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3"/>
                    <a:pt x="2" y="45"/>
                    <a:pt x="4" y="45"/>
                  </a:cubicBezTo>
                  <a:cubicBezTo>
                    <a:pt x="93" y="45"/>
                    <a:pt x="93" y="45"/>
                    <a:pt x="93" y="45"/>
                  </a:cubicBezTo>
                  <a:cubicBezTo>
                    <a:pt x="95" y="45"/>
                    <a:pt x="97" y="43"/>
                    <a:pt x="97" y="41"/>
                  </a:cubicBezTo>
                  <a:cubicBezTo>
                    <a:pt x="97" y="0"/>
                    <a:pt x="97" y="0"/>
                    <a:pt x="97" y="0"/>
                  </a:cubicBezTo>
                  <a:lnTo>
                    <a:pt x="0" y="0"/>
                  </a:lnTo>
                  <a:close/>
                  <a:moveTo>
                    <a:pt x="91" y="38"/>
                  </a:moveTo>
                  <a:cubicBezTo>
                    <a:pt x="7" y="38"/>
                    <a:pt x="7" y="38"/>
                    <a:pt x="7" y="3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91" y="7"/>
                    <a:pt x="91" y="7"/>
                    <a:pt x="91" y="7"/>
                  </a:cubicBezTo>
                  <a:lnTo>
                    <a:pt x="91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7" name="išľiḑé"/>
            <p:cNvSpPr/>
            <p:nvPr/>
          </p:nvSpPr>
          <p:spPr bwMode="auto">
            <a:xfrm>
              <a:off x="6572397" y="3616278"/>
              <a:ext cx="35425" cy="57412"/>
            </a:xfrm>
            <a:custGeom>
              <a:avLst/>
              <a:gdLst>
                <a:gd name="T0" fmla="*/ 14 w 14"/>
                <a:gd name="T1" fmla="*/ 10 h 23"/>
                <a:gd name="T2" fmla="*/ 11 w 14"/>
                <a:gd name="T3" fmla="*/ 6 h 23"/>
                <a:gd name="T4" fmla="*/ 3 w 14"/>
                <a:gd name="T5" fmla="*/ 1 h 23"/>
                <a:gd name="T6" fmla="*/ 1 w 14"/>
                <a:gd name="T7" fmla="*/ 0 h 23"/>
                <a:gd name="T8" fmla="*/ 1 w 14"/>
                <a:gd name="T9" fmla="*/ 0 h 23"/>
                <a:gd name="T10" fmla="*/ 1 w 14"/>
                <a:gd name="T11" fmla="*/ 2 h 23"/>
                <a:gd name="T12" fmla="*/ 3 w 14"/>
                <a:gd name="T13" fmla="*/ 21 h 23"/>
                <a:gd name="T14" fmla="*/ 4 w 14"/>
                <a:gd name="T15" fmla="*/ 23 h 23"/>
                <a:gd name="T16" fmla="*/ 6 w 14"/>
                <a:gd name="T17" fmla="*/ 22 h 23"/>
                <a:gd name="T18" fmla="*/ 12 w 14"/>
                <a:gd name="T19" fmla="*/ 15 h 23"/>
                <a:gd name="T20" fmla="*/ 14 w 14"/>
                <a:gd name="T21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3">
                  <a:moveTo>
                    <a:pt x="14" y="10"/>
                  </a:moveTo>
                  <a:cubicBezTo>
                    <a:pt x="13" y="9"/>
                    <a:pt x="13" y="7"/>
                    <a:pt x="11" y="6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2"/>
                    <a:pt x="4" y="23"/>
                    <a:pt x="4" y="23"/>
                  </a:cubicBezTo>
                  <a:cubicBezTo>
                    <a:pt x="4" y="23"/>
                    <a:pt x="5" y="23"/>
                    <a:pt x="6" y="22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3" y="13"/>
                    <a:pt x="14" y="12"/>
                    <a:pt x="1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8" name="íṧḷiḑè"/>
            <p:cNvSpPr/>
            <p:nvPr/>
          </p:nvSpPr>
          <p:spPr bwMode="auto">
            <a:xfrm>
              <a:off x="6577283" y="3562531"/>
              <a:ext cx="245528" cy="75735"/>
            </a:xfrm>
            <a:custGeom>
              <a:avLst/>
              <a:gdLst>
                <a:gd name="T0" fmla="*/ 3 w 97"/>
                <a:gd name="T1" fmla="*/ 20 h 30"/>
                <a:gd name="T2" fmla="*/ 10 w 97"/>
                <a:gd name="T3" fmla="*/ 25 h 30"/>
                <a:gd name="T4" fmla="*/ 14 w 97"/>
                <a:gd name="T5" fmla="*/ 30 h 30"/>
                <a:gd name="T6" fmla="*/ 93 w 97"/>
                <a:gd name="T7" fmla="*/ 16 h 30"/>
                <a:gd name="T8" fmla="*/ 97 w 97"/>
                <a:gd name="T9" fmla="*/ 11 h 30"/>
                <a:gd name="T10" fmla="*/ 96 w 97"/>
                <a:gd name="T11" fmla="*/ 4 h 30"/>
                <a:gd name="T12" fmla="*/ 91 w 97"/>
                <a:gd name="T13" fmla="*/ 0 h 30"/>
                <a:gd name="T14" fmla="*/ 4 w 97"/>
                <a:gd name="T15" fmla="*/ 16 h 30"/>
                <a:gd name="T16" fmla="*/ 0 w 97"/>
                <a:gd name="T17" fmla="*/ 19 h 30"/>
                <a:gd name="T18" fmla="*/ 3 w 97"/>
                <a:gd name="T19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30">
                  <a:moveTo>
                    <a:pt x="3" y="20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2" y="27"/>
                    <a:pt x="13" y="28"/>
                    <a:pt x="14" y="30"/>
                  </a:cubicBezTo>
                  <a:cubicBezTo>
                    <a:pt x="93" y="16"/>
                    <a:pt x="93" y="16"/>
                    <a:pt x="93" y="16"/>
                  </a:cubicBezTo>
                  <a:cubicBezTo>
                    <a:pt x="96" y="16"/>
                    <a:pt x="97" y="13"/>
                    <a:pt x="97" y="11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95" y="2"/>
                    <a:pt x="93" y="0"/>
                    <a:pt x="91" y="0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2" y="16"/>
                    <a:pt x="1" y="17"/>
                    <a:pt x="0" y="19"/>
                  </a:cubicBezTo>
                  <a:cubicBezTo>
                    <a:pt x="1" y="19"/>
                    <a:pt x="2" y="19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9" name="îšḻiḓé"/>
            <p:cNvSpPr/>
            <p:nvPr/>
          </p:nvSpPr>
          <p:spPr bwMode="auto">
            <a:xfrm>
              <a:off x="6582169" y="3651703"/>
              <a:ext cx="245528" cy="35425"/>
            </a:xfrm>
            <a:custGeom>
              <a:avLst/>
              <a:gdLst>
                <a:gd name="T0" fmla="*/ 93 w 97"/>
                <a:gd name="T1" fmla="*/ 0 h 14"/>
                <a:gd name="T2" fmla="*/ 11 w 97"/>
                <a:gd name="T3" fmla="*/ 0 h 14"/>
                <a:gd name="T4" fmla="*/ 10 w 97"/>
                <a:gd name="T5" fmla="*/ 2 h 14"/>
                <a:gd name="T6" fmla="*/ 4 w 97"/>
                <a:gd name="T7" fmla="*/ 9 h 14"/>
                <a:gd name="T8" fmla="*/ 0 w 97"/>
                <a:gd name="T9" fmla="*/ 11 h 14"/>
                <a:gd name="T10" fmla="*/ 0 w 97"/>
                <a:gd name="T11" fmla="*/ 14 h 14"/>
                <a:gd name="T12" fmla="*/ 97 w 97"/>
                <a:gd name="T13" fmla="*/ 14 h 14"/>
                <a:gd name="T14" fmla="*/ 97 w 97"/>
                <a:gd name="T15" fmla="*/ 5 h 14"/>
                <a:gd name="T16" fmla="*/ 93 w 97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14">
                  <a:moveTo>
                    <a:pt x="93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1"/>
                    <a:pt x="10" y="2"/>
                    <a:pt x="10" y="2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11"/>
                    <a:pt x="1" y="11"/>
                    <a:pt x="0" y="1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7" y="14"/>
                    <a:pt x="97" y="14"/>
                    <a:pt x="97" y="14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2"/>
                    <a:pt x="95" y="0"/>
                    <a:pt x="9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0" name="iśḻíḍè"/>
            <p:cNvSpPr/>
            <p:nvPr/>
          </p:nvSpPr>
          <p:spPr bwMode="auto">
            <a:xfrm>
              <a:off x="8336289" y="3757976"/>
              <a:ext cx="224762" cy="257744"/>
            </a:xfrm>
            <a:custGeom>
              <a:avLst/>
              <a:gdLst>
                <a:gd name="T0" fmla="*/ 89 w 89"/>
                <a:gd name="T1" fmla="*/ 25 h 102"/>
                <a:gd name="T2" fmla="*/ 89 w 89"/>
                <a:gd name="T3" fmla="*/ 3 h 102"/>
                <a:gd name="T4" fmla="*/ 87 w 89"/>
                <a:gd name="T5" fmla="*/ 0 h 102"/>
                <a:gd name="T6" fmla="*/ 21 w 89"/>
                <a:gd name="T7" fmla="*/ 14 h 102"/>
                <a:gd name="T8" fmla="*/ 20 w 89"/>
                <a:gd name="T9" fmla="*/ 14 h 102"/>
                <a:gd name="T10" fmla="*/ 19 w 89"/>
                <a:gd name="T11" fmla="*/ 15 h 102"/>
                <a:gd name="T12" fmla="*/ 19 w 89"/>
                <a:gd name="T13" fmla="*/ 33 h 102"/>
                <a:gd name="T14" fmla="*/ 19 w 89"/>
                <a:gd name="T15" fmla="*/ 67 h 102"/>
                <a:gd name="T16" fmla="*/ 15 w 89"/>
                <a:gd name="T17" fmla="*/ 72 h 102"/>
                <a:gd name="T18" fmla="*/ 0 w 89"/>
                <a:gd name="T19" fmla="*/ 87 h 102"/>
                <a:gd name="T20" fmla="*/ 15 w 89"/>
                <a:gd name="T21" fmla="*/ 102 h 102"/>
                <a:gd name="T22" fmla="*/ 29 w 89"/>
                <a:gd name="T23" fmla="*/ 87 h 102"/>
                <a:gd name="T24" fmla="*/ 29 w 89"/>
                <a:gd name="T25" fmla="*/ 41 h 102"/>
                <a:gd name="T26" fmla="*/ 33 w 89"/>
                <a:gd name="T27" fmla="*/ 37 h 102"/>
                <a:gd name="T28" fmla="*/ 73 w 89"/>
                <a:gd name="T29" fmla="*/ 28 h 102"/>
                <a:gd name="T30" fmla="*/ 74 w 89"/>
                <a:gd name="T31" fmla="*/ 28 h 102"/>
                <a:gd name="T32" fmla="*/ 77 w 89"/>
                <a:gd name="T33" fmla="*/ 29 h 102"/>
                <a:gd name="T34" fmla="*/ 79 w 89"/>
                <a:gd name="T35" fmla="*/ 33 h 102"/>
                <a:gd name="T36" fmla="*/ 79 w 89"/>
                <a:gd name="T37" fmla="*/ 60 h 102"/>
                <a:gd name="T38" fmla="*/ 74 w 89"/>
                <a:gd name="T39" fmla="*/ 65 h 102"/>
                <a:gd name="T40" fmla="*/ 59 w 89"/>
                <a:gd name="T41" fmla="*/ 80 h 102"/>
                <a:gd name="T42" fmla="*/ 74 w 89"/>
                <a:gd name="T43" fmla="*/ 95 h 102"/>
                <a:gd name="T44" fmla="*/ 89 w 89"/>
                <a:gd name="T45" fmla="*/ 80 h 102"/>
                <a:gd name="T46" fmla="*/ 89 w 89"/>
                <a:gd name="T47" fmla="*/ 2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102">
                  <a:moveTo>
                    <a:pt x="89" y="25"/>
                  </a:moveTo>
                  <a:cubicBezTo>
                    <a:pt x="89" y="3"/>
                    <a:pt x="89" y="3"/>
                    <a:pt x="89" y="3"/>
                  </a:cubicBezTo>
                  <a:cubicBezTo>
                    <a:pt x="89" y="2"/>
                    <a:pt x="88" y="1"/>
                    <a:pt x="87" y="0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19" y="15"/>
                    <a:pt x="19" y="15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70"/>
                    <a:pt x="17" y="72"/>
                    <a:pt x="15" y="72"/>
                  </a:cubicBezTo>
                  <a:cubicBezTo>
                    <a:pt x="6" y="72"/>
                    <a:pt x="0" y="79"/>
                    <a:pt x="0" y="87"/>
                  </a:cubicBezTo>
                  <a:cubicBezTo>
                    <a:pt x="0" y="96"/>
                    <a:pt x="6" y="102"/>
                    <a:pt x="15" y="102"/>
                  </a:cubicBezTo>
                  <a:cubicBezTo>
                    <a:pt x="23" y="102"/>
                    <a:pt x="29" y="96"/>
                    <a:pt x="29" y="8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9"/>
                    <a:pt x="31" y="37"/>
                    <a:pt x="33" y="37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3" y="28"/>
                    <a:pt x="74" y="28"/>
                    <a:pt x="74" y="28"/>
                  </a:cubicBezTo>
                  <a:cubicBezTo>
                    <a:pt x="75" y="28"/>
                    <a:pt x="76" y="28"/>
                    <a:pt x="77" y="29"/>
                  </a:cubicBezTo>
                  <a:cubicBezTo>
                    <a:pt x="78" y="30"/>
                    <a:pt x="79" y="31"/>
                    <a:pt x="79" y="33"/>
                  </a:cubicBezTo>
                  <a:cubicBezTo>
                    <a:pt x="79" y="60"/>
                    <a:pt x="79" y="60"/>
                    <a:pt x="79" y="60"/>
                  </a:cubicBezTo>
                  <a:cubicBezTo>
                    <a:pt x="79" y="63"/>
                    <a:pt x="77" y="65"/>
                    <a:pt x="74" y="65"/>
                  </a:cubicBezTo>
                  <a:cubicBezTo>
                    <a:pt x="66" y="65"/>
                    <a:pt x="59" y="72"/>
                    <a:pt x="59" y="80"/>
                  </a:cubicBezTo>
                  <a:cubicBezTo>
                    <a:pt x="59" y="88"/>
                    <a:pt x="66" y="95"/>
                    <a:pt x="74" y="95"/>
                  </a:cubicBezTo>
                  <a:cubicBezTo>
                    <a:pt x="82" y="95"/>
                    <a:pt x="89" y="88"/>
                    <a:pt x="89" y="80"/>
                  </a:cubicBezTo>
                  <a:lnTo>
                    <a:pt x="89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1" name="íŝľîḑe"/>
            <p:cNvSpPr/>
            <p:nvPr/>
          </p:nvSpPr>
          <p:spPr bwMode="auto">
            <a:xfrm>
              <a:off x="8487759" y="3230274"/>
              <a:ext cx="246749" cy="228427"/>
            </a:xfrm>
            <a:custGeom>
              <a:avLst/>
              <a:gdLst>
                <a:gd name="T0" fmla="*/ 82 w 97"/>
                <a:gd name="T1" fmla="*/ 50 h 90"/>
                <a:gd name="T2" fmla="*/ 94 w 97"/>
                <a:gd name="T3" fmla="*/ 39 h 90"/>
                <a:gd name="T4" fmla="*/ 91 w 97"/>
                <a:gd name="T5" fmla="*/ 31 h 90"/>
                <a:gd name="T6" fmla="*/ 75 w 97"/>
                <a:gd name="T7" fmla="*/ 29 h 90"/>
                <a:gd name="T8" fmla="*/ 65 w 97"/>
                <a:gd name="T9" fmla="*/ 27 h 90"/>
                <a:gd name="T10" fmla="*/ 64 w 97"/>
                <a:gd name="T11" fmla="*/ 26 h 90"/>
                <a:gd name="T12" fmla="*/ 60 w 97"/>
                <a:gd name="T13" fmla="*/ 18 h 90"/>
                <a:gd name="T14" fmla="*/ 52 w 97"/>
                <a:gd name="T15" fmla="*/ 3 h 90"/>
                <a:gd name="T16" fmla="*/ 48 w 97"/>
                <a:gd name="T17" fmla="*/ 0 h 90"/>
                <a:gd name="T18" fmla="*/ 44 w 97"/>
                <a:gd name="T19" fmla="*/ 3 h 90"/>
                <a:gd name="T20" fmla="*/ 37 w 97"/>
                <a:gd name="T21" fmla="*/ 18 h 90"/>
                <a:gd name="T22" fmla="*/ 33 w 97"/>
                <a:gd name="T23" fmla="*/ 26 h 90"/>
                <a:gd name="T24" fmla="*/ 32 w 97"/>
                <a:gd name="T25" fmla="*/ 27 h 90"/>
                <a:gd name="T26" fmla="*/ 22 w 97"/>
                <a:gd name="T27" fmla="*/ 29 h 90"/>
                <a:gd name="T28" fmla="*/ 6 w 97"/>
                <a:gd name="T29" fmla="*/ 31 h 90"/>
                <a:gd name="T30" fmla="*/ 3 w 97"/>
                <a:gd name="T31" fmla="*/ 39 h 90"/>
                <a:gd name="T32" fmla="*/ 14 w 97"/>
                <a:gd name="T33" fmla="*/ 50 h 90"/>
                <a:gd name="T34" fmla="*/ 22 w 97"/>
                <a:gd name="T35" fmla="*/ 57 h 90"/>
                <a:gd name="T36" fmla="*/ 22 w 97"/>
                <a:gd name="T37" fmla="*/ 58 h 90"/>
                <a:gd name="T38" fmla="*/ 21 w 97"/>
                <a:gd name="T39" fmla="*/ 68 h 90"/>
                <a:gd name="T40" fmla="*/ 18 w 97"/>
                <a:gd name="T41" fmla="*/ 84 h 90"/>
                <a:gd name="T42" fmla="*/ 21 w 97"/>
                <a:gd name="T43" fmla="*/ 90 h 90"/>
                <a:gd name="T44" fmla="*/ 24 w 97"/>
                <a:gd name="T45" fmla="*/ 89 h 90"/>
                <a:gd name="T46" fmla="*/ 39 w 97"/>
                <a:gd name="T47" fmla="*/ 81 h 90"/>
                <a:gd name="T48" fmla="*/ 48 w 97"/>
                <a:gd name="T49" fmla="*/ 77 h 90"/>
                <a:gd name="T50" fmla="*/ 48 w 97"/>
                <a:gd name="T51" fmla="*/ 77 h 90"/>
                <a:gd name="T52" fmla="*/ 49 w 97"/>
                <a:gd name="T53" fmla="*/ 77 h 90"/>
                <a:gd name="T54" fmla="*/ 58 w 97"/>
                <a:gd name="T55" fmla="*/ 81 h 90"/>
                <a:gd name="T56" fmla="*/ 72 w 97"/>
                <a:gd name="T57" fmla="*/ 89 h 90"/>
                <a:gd name="T58" fmla="*/ 76 w 97"/>
                <a:gd name="T59" fmla="*/ 90 h 90"/>
                <a:gd name="T60" fmla="*/ 79 w 97"/>
                <a:gd name="T61" fmla="*/ 84 h 90"/>
                <a:gd name="T62" fmla="*/ 76 w 97"/>
                <a:gd name="T63" fmla="*/ 68 h 90"/>
                <a:gd name="T64" fmla="*/ 74 w 97"/>
                <a:gd name="T65" fmla="*/ 58 h 90"/>
                <a:gd name="T66" fmla="*/ 75 w 97"/>
                <a:gd name="T67" fmla="*/ 57 h 90"/>
                <a:gd name="T68" fmla="*/ 82 w 97"/>
                <a:gd name="T69" fmla="*/ 5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7" h="90">
                  <a:moveTo>
                    <a:pt x="82" y="50"/>
                  </a:moveTo>
                  <a:cubicBezTo>
                    <a:pt x="94" y="39"/>
                    <a:pt x="94" y="39"/>
                    <a:pt x="94" y="39"/>
                  </a:cubicBezTo>
                  <a:cubicBezTo>
                    <a:pt x="97" y="35"/>
                    <a:pt x="96" y="32"/>
                    <a:pt x="91" y="31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0" y="28"/>
                    <a:pt x="65" y="27"/>
                    <a:pt x="65" y="27"/>
                  </a:cubicBezTo>
                  <a:cubicBezTo>
                    <a:pt x="65" y="27"/>
                    <a:pt x="64" y="27"/>
                    <a:pt x="64" y="26"/>
                  </a:cubicBezTo>
                  <a:cubicBezTo>
                    <a:pt x="64" y="26"/>
                    <a:pt x="62" y="22"/>
                    <a:pt x="60" y="18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1" y="1"/>
                    <a:pt x="50" y="0"/>
                    <a:pt x="48" y="0"/>
                  </a:cubicBezTo>
                  <a:cubicBezTo>
                    <a:pt x="47" y="0"/>
                    <a:pt x="45" y="1"/>
                    <a:pt x="44" y="3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5" y="22"/>
                    <a:pt x="33" y="26"/>
                    <a:pt x="33" y="26"/>
                  </a:cubicBezTo>
                  <a:cubicBezTo>
                    <a:pt x="33" y="27"/>
                    <a:pt x="32" y="27"/>
                    <a:pt x="32" y="27"/>
                  </a:cubicBezTo>
                  <a:cubicBezTo>
                    <a:pt x="31" y="27"/>
                    <a:pt x="27" y="28"/>
                    <a:pt x="22" y="29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1" y="32"/>
                    <a:pt x="0" y="35"/>
                    <a:pt x="3" y="3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8" y="53"/>
                    <a:pt x="21" y="56"/>
                    <a:pt x="22" y="57"/>
                  </a:cubicBezTo>
                  <a:cubicBezTo>
                    <a:pt x="22" y="57"/>
                    <a:pt x="22" y="58"/>
                    <a:pt x="22" y="58"/>
                  </a:cubicBezTo>
                  <a:cubicBezTo>
                    <a:pt x="22" y="59"/>
                    <a:pt x="22" y="63"/>
                    <a:pt x="21" y="68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7" y="88"/>
                    <a:pt x="19" y="90"/>
                    <a:pt x="21" y="90"/>
                  </a:cubicBezTo>
                  <a:cubicBezTo>
                    <a:pt x="22" y="90"/>
                    <a:pt x="23" y="90"/>
                    <a:pt x="24" y="89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3" y="79"/>
                    <a:pt x="47" y="77"/>
                    <a:pt x="48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7"/>
                    <a:pt x="54" y="79"/>
                    <a:pt x="58" y="81"/>
                  </a:cubicBezTo>
                  <a:cubicBezTo>
                    <a:pt x="72" y="89"/>
                    <a:pt x="72" y="89"/>
                    <a:pt x="72" y="89"/>
                  </a:cubicBezTo>
                  <a:cubicBezTo>
                    <a:pt x="74" y="90"/>
                    <a:pt x="75" y="90"/>
                    <a:pt x="76" y="90"/>
                  </a:cubicBezTo>
                  <a:cubicBezTo>
                    <a:pt x="78" y="90"/>
                    <a:pt x="79" y="88"/>
                    <a:pt x="79" y="84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75" y="63"/>
                    <a:pt x="74" y="59"/>
                    <a:pt x="74" y="58"/>
                  </a:cubicBezTo>
                  <a:cubicBezTo>
                    <a:pt x="74" y="58"/>
                    <a:pt x="74" y="57"/>
                    <a:pt x="75" y="57"/>
                  </a:cubicBezTo>
                  <a:cubicBezTo>
                    <a:pt x="75" y="57"/>
                    <a:pt x="78" y="54"/>
                    <a:pt x="82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2" name="îšḻide"/>
            <p:cNvSpPr/>
            <p:nvPr/>
          </p:nvSpPr>
          <p:spPr bwMode="auto">
            <a:xfrm>
              <a:off x="8708857" y="3907003"/>
              <a:ext cx="45197" cy="35425"/>
            </a:xfrm>
            <a:custGeom>
              <a:avLst/>
              <a:gdLst>
                <a:gd name="T0" fmla="*/ 2 w 18"/>
                <a:gd name="T1" fmla="*/ 14 h 14"/>
                <a:gd name="T2" fmla="*/ 15 w 18"/>
                <a:gd name="T3" fmla="*/ 14 h 14"/>
                <a:gd name="T4" fmla="*/ 18 w 18"/>
                <a:gd name="T5" fmla="*/ 11 h 14"/>
                <a:gd name="T6" fmla="*/ 18 w 18"/>
                <a:gd name="T7" fmla="*/ 2 h 14"/>
                <a:gd name="T8" fmla="*/ 15 w 18"/>
                <a:gd name="T9" fmla="*/ 0 h 14"/>
                <a:gd name="T10" fmla="*/ 2 w 18"/>
                <a:gd name="T11" fmla="*/ 0 h 14"/>
                <a:gd name="T12" fmla="*/ 0 w 18"/>
                <a:gd name="T13" fmla="*/ 2 h 14"/>
                <a:gd name="T14" fmla="*/ 0 w 18"/>
                <a:gd name="T15" fmla="*/ 11 h 14"/>
                <a:gd name="T16" fmla="*/ 2 w 18"/>
                <a:gd name="T1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4">
                  <a:moveTo>
                    <a:pt x="2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8" y="13"/>
                    <a:pt x="18" y="11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0"/>
                    <a:pt x="15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3" name="isļîde"/>
            <p:cNvSpPr/>
            <p:nvPr/>
          </p:nvSpPr>
          <p:spPr bwMode="auto">
            <a:xfrm>
              <a:off x="8605027" y="3920440"/>
              <a:ext cx="254079" cy="85507"/>
            </a:xfrm>
            <a:custGeom>
              <a:avLst/>
              <a:gdLst>
                <a:gd name="T0" fmla="*/ 63 w 100"/>
                <a:gd name="T1" fmla="*/ 5 h 34"/>
                <a:gd name="T2" fmla="*/ 63 w 100"/>
                <a:gd name="T3" fmla="*/ 6 h 34"/>
                <a:gd name="T4" fmla="*/ 56 w 100"/>
                <a:gd name="T5" fmla="*/ 13 h 34"/>
                <a:gd name="T6" fmla="*/ 43 w 100"/>
                <a:gd name="T7" fmla="*/ 13 h 34"/>
                <a:gd name="T8" fmla="*/ 36 w 100"/>
                <a:gd name="T9" fmla="*/ 6 h 34"/>
                <a:gd name="T10" fmla="*/ 36 w 100"/>
                <a:gd name="T11" fmla="*/ 5 h 34"/>
                <a:gd name="T12" fmla="*/ 4 w 100"/>
                <a:gd name="T13" fmla="*/ 1 h 34"/>
                <a:gd name="T14" fmla="*/ 0 w 100"/>
                <a:gd name="T15" fmla="*/ 0 h 34"/>
                <a:gd name="T16" fmla="*/ 0 w 100"/>
                <a:gd name="T17" fmla="*/ 29 h 34"/>
                <a:gd name="T18" fmla="*/ 4 w 100"/>
                <a:gd name="T19" fmla="*/ 34 h 34"/>
                <a:gd name="T20" fmla="*/ 95 w 100"/>
                <a:gd name="T21" fmla="*/ 34 h 34"/>
                <a:gd name="T22" fmla="*/ 100 w 100"/>
                <a:gd name="T23" fmla="*/ 29 h 34"/>
                <a:gd name="T24" fmla="*/ 100 w 100"/>
                <a:gd name="T25" fmla="*/ 0 h 34"/>
                <a:gd name="T26" fmla="*/ 95 w 100"/>
                <a:gd name="T27" fmla="*/ 1 h 34"/>
                <a:gd name="T28" fmla="*/ 63 w 100"/>
                <a:gd name="T29" fmla="*/ 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0" h="34">
                  <a:moveTo>
                    <a:pt x="63" y="5"/>
                  </a:moveTo>
                  <a:cubicBezTo>
                    <a:pt x="63" y="6"/>
                    <a:pt x="63" y="6"/>
                    <a:pt x="63" y="6"/>
                  </a:cubicBezTo>
                  <a:cubicBezTo>
                    <a:pt x="63" y="10"/>
                    <a:pt x="60" y="13"/>
                    <a:pt x="56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39" y="13"/>
                    <a:pt x="36" y="10"/>
                    <a:pt x="36" y="6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1"/>
                    <a:pt x="0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2"/>
                    <a:pt x="2" y="34"/>
                    <a:pt x="4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97" y="34"/>
                    <a:pt x="100" y="32"/>
                    <a:pt x="100" y="29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8" y="1"/>
                    <a:pt x="97" y="1"/>
                    <a:pt x="95" y="1"/>
                  </a:cubicBezTo>
                  <a:lnTo>
                    <a:pt x="6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4" name="iṥḷîḍe"/>
            <p:cNvSpPr/>
            <p:nvPr/>
          </p:nvSpPr>
          <p:spPr bwMode="auto">
            <a:xfrm>
              <a:off x="8605027" y="3833711"/>
              <a:ext cx="254079" cy="86729"/>
            </a:xfrm>
            <a:custGeom>
              <a:avLst/>
              <a:gdLst>
                <a:gd name="T0" fmla="*/ 95 w 100"/>
                <a:gd name="T1" fmla="*/ 0 h 34"/>
                <a:gd name="T2" fmla="*/ 4 w 100"/>
                <a:gd name="T3" fmla="*/ 0 h 34"/>
                <a:gd name="T4" fmla="*/ 0 w 100"/>
                <a:gd name="T5" fmla="*/ 4 h 34"/>
                <a:gd name="T6" fmla="*/ 0 w 100"/>
                <a:gd name="T7" fmla="*/ 25 h 34"/>
                <a:gd name="T8" fmla="*/ 5 w 100"/>
                <a:gd name="T9" fmla="*/ 30 h 34"/>
                <a:gd name="T10" fmla="*/ 36 w 100"/>
                <a:gd name="T11" fmla="*/ 34 h 34"/>
                <a:gd name="T12" fmla="*/ 36 w 100"/>
                <a:gd name="T13" fmla="*/ 31 h 34"/>
                <a:gd name="T14" fmla="*/ 43 w 100"/>
                <a:gd name="T15" fmla="*/ 25 h 34"/>
                <a:gd name="T16" fmla="*/ 56 w 100"/>
                <a:gd name="T17" fmla="*/ 25 h 34"/>
                <a:gd name="T18" fmla="*/ 63 w 100"/>
                <a:gd name="T19" fmla="*/ 31 h 34"/>
                <a:gd name="T20" fmla="*/ 63 w 100"/>
                <a:gd name="T21" fmla="*/ 34 h 34"/>
                <a:gd name="T22" fmla="*/ 94 w 100"/>
                <a:gd name="T23" fmla="*/ 30 h 34"/>
                <a:gd name="T24" fmla="*/ 100 w 100"/>
                <a:gd name="T25" fmla="*/ 25 h 34"/>
                <a:gd name="T26" fmla="*/ 100 w 100"/>
                <a:gd name="T27" fmla="*/ 4 h 34"/>
                <a:gd name="T28" fmla="*/ 95 w 100"/>
                <a:gd name="T2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0" h="34">
                  <a:moveTo>
                    <a:pt x="9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7"/>
                    <a:pt x="2" y="30"/>
                    <a:pt x="5" y="30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28"/>
                    <a:pt x="39" y="25"/>
                    <a:pt x="43" y="25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60" y="25"/>
                    <a:pt x="63" y="28"/>
                    <a:pt x="63" y="31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97" y="30"/>
                    <a:pt x="100" y="27"/>
                    <a:pt x="100" y="25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2"/>
                    <a:pt x="97" y="0"/>
                    <a:pt x="9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5" name="íṥlíḓé"/>
            <p:cNvSpPr/>
            <p:nvPr/>
          </p:nvSpPr>
          <p:spPr bwMode="auto">
            <a:xfrm>
              <a:off x="8673432" y="3775077"/>
              <a:ext cx="113603" cy="46418"/>
            </a:xfrm>
            <a:custGeom>
              <a:avLst/>
              <a:gdLst>
                <a:gd name="T0" fmla="*/ 9 w 45"/>
                <a:gd name="T1" fmla="*/ 18 h 18"/>
                <a:gd name="T2" fmla="*/ 9 w 45"/>
                <a:gd name="T3" fmla="*/ 10 h 18"/>
                <a:gd name="T4" fmla="*/ 11 w 45"/>
                <a:gd name="T5" fmla="*/ 8 h 18"/>
                <a:gd name="T6" fmla="*/ 34 w 45"/>
                <a:gd name="T7" fmla="*/ 8 h 18"/>
                <a:gd name="T8" fmla="*/ 36 w 45"/>
                <a:gd name="T9" fmla="*/ 10 h 18"/>
                <a:gd name="T10" fmla="*/ 36 w 45"/>
                <a:gd name="T11" fmla="*/ 18 h 18"/>
                <a:gd name="T12" fmla="*/ 45 w 45"/>
                <a:gd name="T13" fmla="*/ 18 h 18"/>
                <a:gd name="T14" fmla="*/ 45 w 45"/>
                <a:gd name="T15" fmla="*/ 9 h 18"/>
                <a:gd name="T16" fmla="*/ 36 w 45"/>
                <a:gd name="T17" fmla="*/ 0 h 18"/>
                <a:gd name="T18" fmla="*/ 9 w 45"/>
                <a:gd name="T19" fmla="*/ 0 h 18"/>
                <a:gd name="T20" fmla="*/ 0 w 45"/>
                <a:gd name="T21" fmla="*/ 9 h 18"/>
                <a:gd name="T22" fmla="*/ 0 w 45"/>
                <a:gd name="T23" fmla="*/ 18 h 18"/>
                <a:gd name="T24" fmla="*/ 9 w 45"/>
                <a:gd name="T2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" h="18">
                  <a:moveTo>
                    <a:pt x="9" y="18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9"/>
                    <a:pt x="10" y="8"/>
                    <a:pt x="11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5" y="8"/>
                    <a:pt x="36" y="9"/>
                    <a:pt x="36" y="10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5" y="4"/>
                    <a:pt x="41" y="0"/>
                    <a:pt x="36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6" name="iŝļïḓê"/>
            <p:cNvSpPr/>
            <p:nvPr/>
          </p:nvSpPr>
          <p:spPr bwMode="auto">
            <a:xfrm>
              <a:off x="5701445" y="2772200"/>
              <a:ext cx="205217" cy="136812"/>
            </a:xfrm>
            <a:custGeom>
              <a:avLst/>
              <a:gdLst>
                <a:gd name="T0" fmla="*/ 77 w 81"/>
                <a:gd name="T1" fmla="*/ 0 h 54"/>
                <a:gd name="T2" fmla="*/ 4 w 81"/>
                <a:gd name="T3" fmla="*/ 0 h 54"/>
                <a:gd name="T4" fmla="*/ 0 w 81"/>
                <a:gd name="T5" fmla="*/ 4 h 54"/>
                <a:gd name="T6" fmla="*/ 0 w 81"/>
                <a:gd name="T7" fmla="*/ 50 h 54"/>
                <a:gd name="T8" fmla="*/ 4 w 81"/>
                <a:gd name="T9" fmla="*/ 54 h 54"/>
                <a:gd name="T10" fmla="*/ 77 w 81"/>
                <a:gd name="T11" fmla="*/ 54 h 54"/>
                <a:gd name="T12" fmla="*/ 81 w 81"/>
                <a:gd name="T13" fmla="*/ 50 h 54"/>
                <a:gd name="T14" fmla="*/ 81 w 81"/>
                <a:gd name="T15" fmla="*/ 4 h 54"/>
                <a:gd name="T16" fmla="*/ 77 w 81"/>
                <a:gd name="T17" fmla="*/ 0 h 54"/>
                <a:gd name="T18" fmla="*/ 79 w 81"/>
                <a:gd name="T19" fmla="*/ 25 h 54"/>
                <a:gd name="T20" fmla="*/ 2 w 81"/>
                <a:gd name="T21" fmla="*/ 25 h 54"/>
                <a:gd name="T22" fmla="*/ 2 w 81"/>
                <a:gd name="T23" fmla="*/ 11 h 54"/>
                <a:gd name="T24" fmla="*/ 79 w 81"/>
                <a:gd name="T25" fmla="*/ 11 h 54"/>
                <a:gd name="T26" fmla="*/ 79 w 81"/>
                <a:gd name="T27" fmla="*/ 2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54">
                  <a:moveTo>
                    <a:pt x="7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2"/>
                    <a:pt x="2" y="54"/>
                    <a:pt x="4" y="54"/>
                  </a:cubicBezTo>
                  <a:cubicBezTo>
                    <a:pt x="77" y="54"/>
                    <a:pt x="77" y="54"/>
                    <a:pt x="77" y="54"/>
                  </a:cubicBezTo>
                  <a:cubicBezTo>
                    <a:pt x="79" y="54"/>
                    <a:pt x="81" y="52"/>
                    <a:pt x="81" y="5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lose/>
                  <a:moveTo>
                    <a:pt x="79" y="25"/>
                  </a:moveTo>
                  <a:cubicBezTo>
                    <a:pt x="2" y="25"/>
                    <a:pt x="2" y="25"/>
                    <a:pt x="2" y="25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9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7" name="iŝlîḍê"/>
            <p:cNvSpPr/>
            <p:nvPr/>
          </p:nvSpPr>
          <p:spPr bwMode="auto">
            <a:xfrm>
              <a:off x="5815047" y="2708680"/>
              <a:ext cx="28096" cy="2809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8" name="îṥḷîďé"/>
            <p:cNvSpPr/>
            <p:nvPr/>
          </p:nvSpPr>
          <p:spPr bwMode="auto">
            <a:xfrm>
              <a:off x="5788174" y="2708680"/>
              <a:ext cx="24431" cy="28096"/>
            </a:xfrm>
            <a:custGeom>
              <a:avLst/>
              <a:gdLst>
                <a:gd name="T0" fmla="*/ 10 w 10"/>
                <a:gd name="T1" fmla="*/ 2 h 11"/>
                <a:gd name="T2" fmla="*/ 5 w 10"/>
                <a:gd name="T3" fmla="*/ 0 h 11"/>
                <a:gd name="T4" fmla="*/ 0 w 10"/>
                <a:gd name="T5" fmla="*/ 5 h 11"/>
                <a:gd name="T6" fmla="*/ 5 w 10"/>
                <a:gd name="T7" fmla="*/ 11 h 11"/>
                <a:gd name="T8" fmla="*/ 10 w 10"/>
                <a:gd name="T9" fmla="*/ 9 h 11"/>
                <a:gd name="T10" fmla="*/ 9 w 10"/>
                <a:gd name="T11" fmla="*/ 5 h 11"/>
                <a:gd name="T12" fmla="*/ 10 w 10"/>
                <a:gd name="T1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10" y="2"/>
                  </a:moveTo>
                  <a:cubicBezTo>
                    <a:pt x="9" y="1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9"/>
                    <a:pt x="2" y="11"/>
                    <a:pt x="5" y="11"/>
                  </a:cubicBezTo>
                  <a:cubicBezTo>
                    <a:pt x="7" y="11"/>
                    <a:pt x="9" y="10"/>
                    <a:pt x="10" y="9"/>
                  </a:cubicBezTo>
                  <a:cubicBezTo>
                    <a:pt x="9" y="8"/>
                    <a:pt x="9" y="7"/>
                    <a:pt x="9" y="5"/>
                  </a:cubicBezTo>
                  <a:cubicBezTo>
                    <a:pt x="9" y="4"/>
                    <a:pt x="9" y="3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9" name="iṩlîḋê"/>
            <p:cNvSpPr/>
            <p:nvPr/>
          </p:nvSpPr>
          <p:spPr bwMode="auto">
            <a:xfrm>
              <a:off x="5655027" y="2691579"/>
              <a:ext cx="206439" cy="136812"/>
            </a:xfrm>
            <a:custGeom>
              <a:avLst/>
              <a:gdLst>
                <a:gd name="T0" fmla="*/ 77 w 81"/>
                <a:gd name="T1" fmla="*/ 0 h 54"/>
                <a:gd name="T2" fmla="*/ 4 w 81"/>
                <a:gd name="T3" fmla="*/ 0 h 54"/>
                <a:gd name="T4" fmla="*/ 0 w 81"/>
                <a:gd name="T5" fmla="*/ 5 h 54"/>
                <a:gd name="T6" fmla="*/ 0 w 81"/>
                <a:gd name="T7" fmla="*/ 50 h 54"/>
                <a:gd name="T8" fmla="*/ 4 w 81"/>
                <a:gd name="T9" fmla="*/ 54 h 54"/>
                <a:gd name="T10" fmla="*/ 13 w 81"/>
                <a:gd name="T11" fmla="*/ 54 h 54"/>
                <a:gd name="T12" fmla="*/ 13 w 81"/>
                <a:gd name="T13" fmla="*/ 36 h 54"/>
                <a:gd name="T14" fmla="*/ 14 w 81"/>
                <a:gd name="T15" fmla="*/ 32 h 54"/>
                <a:gd name="T16" fmla="*/ 13 w 81"/>
                <a:gd name="T17" fmla="*/ 32 h 54"/>
                <a:gd name="T18" fmla="*/ 9 w 81"/>
                <a:gd name="T19" fmla="*/ 27 h 54"/>
                <a:gd name="T20" fmla="*/ 9 w 81"/>
                <a:gd name="T21" fmla="*/ 18 h 54"/>
                <a:gd name="T22" fmla="*/ 13 w 81"/>
                <a:gd name="T23" fmla="*/ 14 h 54"/>
                <a:gd name="T24" fmla="*/ 27 w 81"/>
                <a:gd name="T25" fmla="*/ 14 h 54"/>
                <a:gd name="T26" fmla="*/ 31 w 81"/>
                <a:gd name="T27" fmla="*/ 18 h 54"/>
                <a:gd name="T28" fmla="*/ 31 w 81"/>
                <a:gd name="T29" fmla="*/ 27 h 54"/>
                <a:gd name="T30" fmla="*/ 81 w 81"/>
                <a:gd name="T31" fmla="*/ 27 h 54"/>
                <a:gd name="T32" fmla="*/ 81 w 81"/>
                <a:gd name="T33" fmla="*/ 5 h 54"/>
                <a:gd name="T34" fmla="*/ 77 w 81"/>
                <a:gd name="T35" fmla="*/ 0 h 54"/>
                <a:gd name="T36" fmla="*/ 69 w 81"/>
                <a:gd name="T37" fmla="*/ 20 h 54"/>
                <a:gd name="T38" fmla="*/ 63 w 81"/>
                <a:gd name="T39" fmla="*/ 18 h 54"/>
                <a:gd name="T40" fmla="*/ 57 w 81"/>
                <a:gd name="T41" fmla="*/ 20 h 54"/>
                <a:gd name="T42" fmla="*/ 49 w 81"/>
                <a:gd name="T43" fmla="*/ 12 h 54"/>
                <a:gd name="T44" fmla="*/ 57 w 81"/>
                <a:gd name="T45" fmla="*/ 5 h 54"/>
                <a:gd name="T46" fmla="*/ 63 w 81"/>
                <a:gd name="T47" fmla="*/ 7 h 54"/>
                <a:gd name="T48" fmla="*/ 69 w 81"/>
                <a:gd name="T49" fmla="*/ 5 h 54"/>
                <a:gd name="T50" fmla="*/ 77 w 81"/>
                <a:gd name="T51" fmla="*/ 12 h 54"/>
                <a:gd name="T52" fmla="*/ 69 w 81"/>
                <a:gd name="T53" fmla="*/ 2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1" h="54">
                  <a:moveTo>
                    <a:pt x="7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2"/>
                    <a:pt x="2" y="54"/>
                    <a:pt x="4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5"/>
                    <a:pt x="14" y="33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1" y="32"/>
                    <a:pt x="9" y="30"/>
                    <a:pt x="9" y="27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6"/>
                    <a:pt x="11" y="14"/>
                    <a:pt x="13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9" y="14"/>
                    <a:pt x="31" y="16"/>
                    <a:pt x="31" y="18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5"/>
                    <a:pt x="81" y="5"/>
                    <a:pt x="81" y="5"/>
                  </a:cubicBezTo>
                  <a:cubicBezTo>
                    <a:pt x="81" y="2"/>
                    <a:pt x="79" y="0"/>
                    <a:pt x="77" y="0"/>
                  </a:cubicBezTo>
                  <a:close/>
                  <a:moveTo>
                    <a:pt x="69" y="20"/>
                  </a:moveTo>
                  <a:cubicBezTo>
                    <a:pt x="66" y="20"/>
                    <a:pt x="64" y="20"/>
                    <a:pt x="63" y="18"/>
                  </a:cubicBezTo>
                  <a:cubicBezTo>
                    <a:pt x="62" y="20"/>
                    <a:pt x="60" y="20"/>
                    <a:pt x="57" y="20"/>
                  </a:cubicBezTo>
                  <a:cubicBezTo>
                    <a:pt x="53" y="20"/>
                    <a:pt x="49" y="17"/>
                    <a:pt x="49" y="12"/>
                  </a:cubicBezTo>
                  <a:cubicBezTo>
                    <a:pt x="49" y="8"/>
                    <a:pt x="53" y="5"/>
                    <a:pt x="57" y="5"/>
                  </a:cubicBezTo>
                  <a:cubicBezTo>
                    <a:pt x="60" y="5"/>
                    <a:pt x="62" y="5"/>
                    <a:pt x="63" y="7"/>
                  </a:cubicBezTo>
                  <a:cubicBezTo>
                    <a:pt x="64" y="5"/>
                    <a:pt x="66" y="5"/>
                    <a:pt x="69" y="5"/>
                  </a:cubicBezTo>
                  <a:cubicBezTo>
                    <a:pt x="73" y="5"/>
                    <a:pt x="77" y="8"/>
                    <a:pt x="77" y="12"/>
                  </a:cubicBezTo>
                  <a:cubicBezTo>
                    <a:pt x="77" y="17"/>
                    <a:pt x="73" y="20"/>
                    <a:pt x="6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0" name="îṣlíde"/>
            <p:cNvSpPr/>
            <p:nvPr/>
          </p:nvSpPr>
          <p:spPr bwMode="auto">
            <a:xfrm>
              <a:off x="5683122" y="2731889"/>
              <a:ext cx="46418" cy="32982"/>
            </a:xfrm>
            <a:custGeom>
              <a:avLst/>
              <a:gdLst>
                <a:gd name="T0" fmla="*/ 5 w 18"/>
                <a:gd name="T1" fmla="*/ 13 h 13"/>
                <a:gd name="T2" fmla="*/ 11 w 18"/>
                <a:gd name="T3" fmla="*/ 11 h 13"/>
                <a:gd name="T4" fmla="*/ 18 w 18"/>
                <a:gd name="T5" fmla="*/ 11 h 13"/>
                <a:gd name="T6" fmla="*/ 18 w 18"/>
                <a:gd name="T7" fmla="*/ 2 h 13"/>
                <a:gd name="T8" fmla="*/ 16 w 18"/>
                <a:gd name="T9" fmla="*/ 0 h 13"/>
                <a:gd name="T10" fmla="*/ 2 w 18"/>
                <a:gd name="T11" fmla="*/ 0 h 13"/>
                <a:gd name="T12" fmla="*/ 0 w 18"/>
                <a:gd name="T13" fmla="*/ 2 h 13"/>
                <a:gd name="T14" fmla="*/ 0 w 18"/>
                <a:gd name="T15" fmla="*/ 11 h 13"/>
                <a:gd name="T16" fmla="*/ 2 w 18"/>
                <a:gd name="T17" fmla="*/ 13 h 13"/>
                <a:gd name="T18" fmla="*/ 5 w 18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3">
                  <a:moveTo>
                    <a:pt x="5" y="13"/>
                  </a:moveTo>
                  <a:cubicBezTo>
                    <a:pt x="7" y="12"/>
                    <a:pt x="9" y="11"/>
                    <a:pt x="11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0"/>
                    <a:pt x="1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1" y="13"/>
                    <a:pt x="2" y="13"/>
                  </a:cubicBezTo>
                  <a:lnTo>
                    <a:pt x="5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1" name="ï$1iďè"/>
            <p:cNvSpPr/>
            <p:nvPr/>
          </p:nvSpPr>
          <p:spPr bwMode="auto">
            <a:xfrm>
              <a:off x="5256807" y="2161434"/>
              <a:ext cx="1245963" cy="68406"/>
            </a:xfrm>
            <a:custGeom>
              <a:avLst/>
              <a:gdLst>
                <a:gd name="T0" fmla="*/ 1020 w 1020"/>
                <a:gd name="T1" fmla="*/ 0 h 56"/>
                <a:gd name="T2" fmla="*/ 0 w 1020"/>
                <a:gd name="T3" fmla="*/ 0 h 56"/>
                <a:gd name="T4" fmla="*/ 0 w 1020"/>
                <a:gd name="T5" fmla="*/ 56 h 56"/>
                <a:gd name="T6" fmla="*/ 1020 w 1020"/>
                <a:gd name="T7" fmla="*/ 56 h 56"/>
                <a:gd name="T8" fmla="*/ 1020 w 1020"/>
                <a:gd name="T9" fmla="*/ 0 h 56"/>
                <a:gd name="T10" fmla="*/ 975 w 1020"/>
                <a:gd name="T11" fmla="*/ 37 h 56"/>
                <a:gd name="T12" fmla="*/ 892 w 1020"/>
                <a:gd name="T13" fmla="*/ 37 h 56"/>
                <a:gd name="T14" fmla="*/ 892 w 1020"/>
                <a:gd name="T15" fmla="*/ 17 h 56"/>
                <a:gd name="T16" fmla="*/ 975 w 1020"/>
                <a:gd name="T17" fmla="*/ 17 h 56"/>
                <a:gd name="T18" fmla="*/ 975 w 1020"/>
                <a:gd name="T19" fmla="*/ 3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0" h="56">
                  <a:moveTo>
                    <a:pt x="1020" y="0"/>
                  </a:moveTo>
                  <a:lnTo>
                    <a:pt x="0" y="0"/>
                  </a:lnTo>
                  <a:lnTo>
                    <a:pt x="0" y="56"/>
                  </a:lnTo>
                  <a:lnTo>
                    <a:pt x="1020" y="56"/>
                  </a:lnTo>
                  <a:lnTo>
                    <a:pt x="1020" y="0"/>
                  </a:lnTo>
                  <a:close/>
                  <a:moveTo>
                    <a:pt x="975" y="37"/>
                  </a:moveTo>
                  <a:lnTo>
                    <a:pt x="892" y="37"/>
                  </a:lnTo>
                  <a:lnTo>
                    <a:pt x="892" y="17"/>
                  </a:lnTo>
                  <a:lnTo>
                    <a:pt x="975" y="17"/>
                  </a:lnTo>
                  <a:lnTo>
                    <a:pt x="97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2" name="îśľîḍè"/>
            <p:cNvSpPr/>
            <p:nvPr/>
          </p:nvSpPr>
          <p:spPr bwMode="auto">
            <a:xfrm>
              <a:off x="5315441" y="1434622"/>
              <a:ext cx="1129918" cy="701159"/>
            </a:xfrm>
            <a:custGeom>
              <a:avLst/>
              <a:gdLst>
                <a:gd name="T0" fmla="*/ 925 w 925"/>
                <a:gd name="T1" fmla="*/ 0 h 574"/>
                <a:gd name="T2" fmla="*/ 0 w 925"/>
                <a:gd name="T3" fmla="*/ 0 h 574"/>
                <a:gd name="T4" fmla="*/ 0 w 925"/>
                <a:gd name="T5" fmla="*/ 574 h 574"/>
                <a:gd name="T6" fmla="*/ 925 w 925"/>
                <a:gd name="T7" fmla="*/ 574 h 574"/>
                <a:gd name="T8" fmla="*/ 925 w 925"/>
                <a:gd name="T9" fmla="*/ 0 h 574"/>
                <a:gd name="T10" fmla="*/ 885 w 925"/>
                <a:gd name="T11" fmla="*/ 535 h 574"/>
                <a:gd name="T12" fmla="*/ 40 w 925"/>
                <a:gd name="T13" fmla="*/ 535 h 574"/>
                <a:gd name="T14" fmla="*/ 40 w 925"/>
                <a:gd name="T15" fmla="*/ 29 h 574"/>
                <a:gd name="T16" fmla="*/ 885 w 925"/>
                <a:gd name="T17" fmla="*/ 29 h 574"/>
                <a:gd name="T18" fmla="*/ 885 w 925"/>
                <a:gd name="T19" fmla="*/ 535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5" h="574">
                  <a:moveTo>
                    <a:pt x="925" y="0"/>
                  </a:moveTo>
                  <a:lnTo>
                    <a:pt x="0" y="0"/>
                  </a:lnTo>
                  <a:lnTo>
                    <a:pt x="0" y="574"/>
                  </a:lnTo>
                  <a:lnTo>
                    <a:pt x="925" y="574"/>
                  </a:lnTo>
                  <a:lnTo>
                    <a:pt x="925" y="0"/>
                  </a:lnTo>
                  <a:close/>
                  <a:moveTo>
                    <a:pt x="885" y="535"/>
                  </a:moveTo>
                  <a:lnTo>
                    <a:pt x="40" y="535"/>
                  </a:lnTo>
                  <a:lnTo>
                    <a:pt x="40" y="29"/>
                  </a:lnTo>
                  <a:lnTo>
                    <a:pt x="885" y="29"/>
                  </a:lnTo>
                  <a:lnTo>
                    <a:pt x="885" y="5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3" name="ïṡ1ïdê"/>
            <p:cNvSpPr/>
            <p:nvPr/>
          </p:nvSpPr>
          <p:spPr bwMode="auto">
            <a:xfrm>
              <a:off x="7244240" y="3164311"/>
              <a:ext cx="624203" cy="388447"/>
            </a:xfrm>
            <a:custGeom>
              <a:avLst/>
              <a:gdLst>
                <a:gd name="T0" fmla="*/ 511 w 511"/>
                <a:gd name="T1" fmla="*/ 0 h 318"/>
                <a:gd name="T2" fmla="*/ 0 w 511"/>
                <a:gd name="T3" fmla="*/ 0 h 318"/>
                <a:gd name="T4" fmla="*/ 0 w 511"/>
                <a:gd name="T5" fmla="*/ 318 h 318"/>
                <a:gd name="T6" fmla="*/ 511 w 511"/>
                <a:gd name="T7" fmla="*/ 318 h 318"/>
                <a:gd name="T8" fmla="*/ 511 w 511"/>
                <a:gd name="T9" fmla="*/ 0 h 318"/>
                <a:gd name="T10" fmla="*/ 490 w 511"/>
                <a:gd name="T11" fmla="*/ 295 h 318"/>
                <a:gd name="T12" fmla="*/ 23 w 511"/>
                <a:gd name="T13" fmla="*/ 295 h 318"/>
                <a:gd name="T14" fmla="*/ 23 w 511"/>
                <a:gd name="T15" fmla="*/ 17 h 318"/>
                <a:gd name="T16" fmla="*/ 490 w 511"/>
                <a:gd name="T17" fmla="*/ 17 h 318"/>
                <a:gd name="T18" fmla="*/ 490 w 511"/>
                <a:gd name="T19" fmla="*/ 295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1" h="318">
                  <a:moveTo>
                    <a:pt x="511" y="0"/>
                  </a:moveTo>
                  <a:lnTo>
                    <a:pt x="0" y="0"/>
                  </a:lnTo>
                  <a:lnTo>
                    <a:pt x="0" y="318"/>
                  </a:lnTo>
                  <a:lnTo>
                    <a:pt x="511" y="318"/>
                  </a:lnTo>
                  <a:lnTo>
                    <a:pt x="511" y="0"/>
                  </a:lnTo>
                  <a:close/>
                  <a:moveTo>
                    <a:pt x="490" y="295"/>
                  </a:moveTo>
                  <a:lnTo>
                    <a:pt x="23" y="295"/>
                  </a:lnTo>
                  <a:lnTo>
                    <a:pt x="23" y="17"/>
                  </a:lnTo>
                  <a:lnTo>
                    <a:pt x="490" y="17"/>
                  </a:lnTo>
                  <a:lnTo>
                    <a:pt x="490" y="2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4" name="íŝļîḍè"/>
            <p:cNvSpPr/>
            <p:nvPr/>
          </p:nvSpPr>
          <p:spPr bwMode="auto">
            <a:xfrm>
              <a:off x="7512977" y="3564974"/>
              <a:ext cx="112381" cy="403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5" name="íṩľîḋe"/>
            <p:cNvSpPr/>
            <p:nvPr/>
          </p:nvSpPr>
          <p:spPr bwMode="auto">
            <a:xfrm>
              <a:off x="7472667" y="3595512"/>
              <a:ext cx="213768" cy="977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6" name="îṣļiďe"/>
            <p:cNvSpPr/>
            <p:nvPr/>
          </p:nvSpPr>
          <p:spPr bwMode="auto">
            <a:xfrm>
              <a:off x="4752314" y="3545429"/>
              <a:ext cx="131925" cy="80621"/>
            </a:xfrm>
            <a:custGeom>
              <a:avLst/>
              <a:gdLst>
                <a:gd name="T0" fmla="*/ 108 w 108"/>
                <a:gd name="T1" fmla="*/ 0 h 66"/>
                <a:gd name="T2" fmla="*/ 0 w 108"/>
                <a:gd name="T3" fmla="*/ 0 h 66"/>
                <a:gd name="T4" fmla="*/ 0 w 108"/>
                <a:gd name="T5" fmla="*/ 66 h 66"/>
                <a:gd name="T6" fmla="*/ 108 w 108"/>
                <a:gd name="T7" fmla="*/ 66 h 66"/>
                <a:gd name="T8" fmla="*/ 108 w 108"/>
                <a:gd name="T9" fmla="*/ 0 h 66"/>
                <a:gd name="T10" fmla="*/ 77 w 108"/>
                <a:gd name="T11" fmla="*/ 45 h 66"/>
                <a:gd name="T12" fmla="*/ 70 w 108"/>
                <a:gd name="T13" fmla="*/ 33 h 66"/>
                <a:gd name="T14" fmla="*/ 52 w 108"/>
                <a:gd name="T15" fmla="*/ 54 h 66"/>
                <a:gd name="T16" fmla="*/ 46 w 108"/>
                <a:gd name="T17" fmla="*/ 47 h 66"/>
                <a:gd name="T18" fmla="*/ 64 w 108"/>
                <a:gd name="T19" fmla="*/ 29 h 66"/>
                <a:gd name="T20" fmla="*/ 54 w 108"/>
                <a:gd name="T21" fmla="*/ 25 h 66"/>
                <a:gd name="T22" fmla="*/ 87 w 108"/>
                <a:gd name="T23" fmla="*/ 10 h 66"/>
                <a:gd name="T24" fmla="*/ 77 w 108"/>
                <a:gd name="T25" fmla="*/ 4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" h="66">
                  <a:moveTo>
                    <a:pt x="108" y="0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108" y="66"/>
                  </a:lnTo>
                  <a:lnTo>
                    <a:pt x="108" y="0"/>
                  </a:lnTo>
                  <a:close/>
                  <a:moveTo>
                    <a:pt x="77" y="45"/>
                  </a:moveTo>
                  <a:lnTo>
                    <a:pt x="70" y="33"/>
                  </a:lnTo>
                  <a:lnTo>
                    <a:pt x="52" y="54"/>
                  </a:lnTo>
                  <a:lnTo>
                    <a:pt x="46" y="47"/>
                  </a:lnTo>
                  <a:lnTo>
                    <a:pt x="64" y="29"/>
                  </a:lnTo>
                  <a:lnTo>
                    <a:pt x="54" y="25"/>
                  </a:lnTo>
                  <a:lnTo>
                    <a:pt x="87" y="10"/>
                  </a:lnTo>
                  <a:lnTo>
                    <a:pt x="77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7" name="îśļídé"/>
            <p:cNvSpPr/>
            <p:nvPr/>
          </p:nvSpPr>
          <p:spPr bwMode="auto">
            <a:xfrm>
              <a:off x="4785296" y="3646817"/>
              <a:ext cx="30539" cy="9772"/>
            </a:xfrm>
            <a:custGeom>
              <a:avLst/>
              <a:gdLst>
                <a:gd name="T0" fmla="*/ 19 w 25"/>
                <a:gd name="T1" fmla="*/ 0 h 8"/>
                <a:gd name="T2" fmla="*/ 0 w 25"/>
                <a:gd name="T3" fmla="*/ 0 h 8"/>
                <a:gd name="T4" fmla="*/ 8 w 25"/>
                <a:gd name="T5" fmla="*/ 8 h 8"/>
                <a:gd name="T6" fmla="*/ 25 w 25"/>
                <a:gd name="T7" fmla="*/ 8 h 8"/>
                <a:gd name="T8" fmla="*/ 19 w 25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8">
                  <a:moveTo>
                    <a:pt x="19" y="0"/>
                  </a:moveTo>
                  <a:lnTo>
                    <a:pt x="0" y="0"/>
                  </a:lnTo>
                  <a:lnTo>
                    <a:pt x="8" y="8"/>
                  </a:lnTo>
                  <a:lnTo>
                    <a:pt x="25" y="8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8" name="íṡḻïḓê"/>
            <p:cNvSpPr/>
            <p:nvPr/>
          </p:nvSpPr>
          <p:spPr bwMode="auto">
            <a:xfrm>
              <a:off x="4815834" y="3646817"/>
              <a:ext cx="30539" cy="9772"/>
            </a:xfrm>
            <a:custGeom>
              <a:avLst/>
              <a:gdLst>
                <a:gd name="T0" fmla="*/ 0 w 25"/>
                <a:gd name="T1" fmla="*/ 0 h 8"/>
                <a:gd name="T2" fmla="*/ 8 w 25"/>
                <a:gd name="T3" fmla="*/ 8 h 8"/>
                <a:gd name="T4" fmla="*/ 25 w 25"/>
                <a:gd name="T5" fmla="*/ 8 h 8"/>
                <a:gd name="T6" fmla="*/ 18 w 25"/>
                <a:gd name="T7" fmla="*/ 0 h 8"/>
                <a:gd name="T8" fmla="*/ 0 w 25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8">
                  <a:moveTo>
                    <a:pt x="0" y="0"/>
                  </a:moveTo>
                  <a:lnTo>
                    <a:pt x="8" y="8"/>
                  </a:lnTo>
                  <a:lnTo>
                    <a:pt x="25" y="8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9" name="ïṧľídè"/>
            <p:cNvSpPr/>
            <p:nvPr/>
          </p:nvSpPr>
          <p:spPr bwMode="auto">
            <a:xfrm>
              <a:off x="4876911" y="3646817"/>
              <a:ext cx="30539" cy="9772"/>
            </a:xfrm>
            <a:custGeom>
              <a:avLst/>
              <a:gdLst>
                <a:gd name="T0" fmla="*/ 8 w 25"/>
                <a:gd name="T1" fmla="*/ 8 h 8"/>
                <a:gd name="T2" fmla="*/ 25 w 25"/>
                <a:gd name="T3" fmla="*/ 8 h 8"/>
                <a:gd name="T4" fmla="*/ 18 w 25"/>
                <a:gd name="T5" fmla="*/ 0 h 8"/>
                <a:gd name="T6" fmla="*/ 0 w 25"/>
                <a:gd name="T7" fmla="*/ 0 h 8"/>
                <a:gd name="T8" fmla="*/ 8 w 25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8">
                  <a:moveTo>
                    <a:pt x="8" y="8"/>
                  </a:moveTo>
                  <a:lnTo>
                    <a:pt x="25" y="8"/>
                  </a:lnTo>
                  <a:lnTo>
                    <a:pt x="18" y="0"/>
                  </a:lnTo>
                  <a:lnTo>
                    <a:pt x="0" y="0"/>
                  </a:ln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0" name="íṡḷîḓè"/>
            <p:cNvSpPr/>
            <p:nvPr/>
          </p:nvSpPr>
          <p:spPr bwMode="auto">
            <a:xfrm>
              <a:off x="4799954" y="3666361"/>
              <a:ext cx="30539" cy="0"/>
            </a:xfrm>
            <a:custGeom>
              <a:avLst/>
              <a:gdLst>
                <a:gd name="T0" fmla="*/ 0 w 25"/>
                <a:gd name="T1" fmla="*/ 9 w 25"/>
                <a:gd name="T2" fmla="*/ 25 w 25"/>
                <a:gd name="T3" fmla="*/ 19 w 25"/>
                <a:gd name="T4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9" y="0"/>
                  </a:lnTo>
                  <a:lnTo>
                    <a:pt x="25" y="0"/>
                  </a:lnTo>
                  <a:lnTo>
                    <a:pt x="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1" name="ïS1ídê"/>
            <p:cNvSpPr/>
            <p:nvPr/>
          </p:nvSpPr>
          <p:spPr bwMode="auto">
            <a:xfrm>
              <a:off x="4846373" y="3646817"/>
              <a:ext cx="30539" cy="9772"/>
            </a:xfrm>
            <a:custGeom>
              <a:avLst/>
              <a:gdLst>
                <a:gd name="T0" fmla="*/ 25 w 25"/>
                <a:gd name="T1" fmla="*/ 8 h 8"/>
                <a:gd name="T2" fmla="*/ 18 w 25"/>
                <a:gd name="T3" fmla="*/ 0 h 8"/>
                <a:gd name="T4" fmla="*/ 0 w 25"/>
                <a:gd name="T5" fmla="*/ 0 h 8"/>
                <a:gd name="T6" fmla="*/ 8 w 25"/>
                <a:gd name="T7" fmla="*/ 8 h 8"/>
                <a:gd name="T8" fmla="*/ 25 w 25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8">
                  <a:moveTo>
                    <a:pt x="25" y="8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8" y="8"/>
                  </a:lnTo>
                  <a:lnTo>
                    <a:pt x="25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2" name="ïŝļïḋê"/>
            <p:cNvSpPr/>
            <p:nvPr/>
          </p:nvSpPr>
          <p:spPr bwMode="auto">
            <a:xfrm>
              <a:off x="4891569" y="3666361"/>
              <a:ext cx="30539" cy="0"/>
            </a:xfrm>
            <a:custGeom>
              <a:avLst/>
              <a:gdLst>
                <a:gd name="T0" fmla="*/ 0 w 25"/>
                <a:gd name="T1" fmla="*/ 8 w 25"/>
                <a:gd name="T2" fmla="*/ 25 w 25"/>
                <a:gd name="T3" fmla="*/ 19 w 25"/>
                <a:gd name="T4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8" y="0"/>
                  </a:lnTo>
                  <a:lnTo>
                    <a:pt x="25" y="0"/>
                  </a:lnTo>
                  <a:lnTo>
                    <a:pt x="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3" name="íSļïḋe"/>
            <p:cNvSpPr/>
            <p:nvPr/>
          </p:nvSpPr>
          <p:spPr bwMode="auto">
            <a:xfrm>
              <a:off x="4658257" y="3380523"/>
              <a:ext cx="398219" cy="396998"/>
            </a:xfrm>
            <a:custGeom>
              <a:avLst/>
              <a:gdLst>
                <a:gd name="T0" fmla="*/ 79 w 157"/>
                <a:gd name="T1" fmla="*/ 0 h 157"/>
                <a:gd name="T2" fmla="*/ 0 w 157"/>
                <a:gd name="T3" fmla="*/ 78 h 157"/>
                <a:gd name="T4" fmla="*/ 79 w 157"/>
                <a:gd name="T5" fmla="*/ 157 h 157"/>
                <a:gd name="T6" fmla="*/ 157 w 157"/>
                <a:gd name="T7" fmla="*/ 78 h 157"/>
                <a:gd name="T8" fmla="*/ 79 w 157"/>
                <a:gd name="T9" fmla="*/ 0 h 157"/>
                <a:gd name="T10" fmla="*/ 117 w 157"/>
                <a:gd name="T11" fmla="*/ 129 h 157"/>
                <a:gd name="T12" fmla="*/ 49 w 157"/>
                <a:gd name="T13" fmla="*/ 129 h 157"/>
                <a:gd name="T14" fmla="*/ 29 w 157"/>
                <a:gd name="T15" fmla="*/ 101 h 157"/>
                <a:gd name="T16" fmla="*/ 29 w 157"/>
                <a:gd name="T17" fmla="*/ 65 h 157"/>
                <a:gd name="T18" fmla="*/ 39 w 157"/>
                <a:gd name="T19" fmla="*/ 57 h 157"/>
                <a:gd name="T20" fmla="*/ 92 w 157"/>
                <a:gd name="T21" fmla="*/ 57 h 157"/>
                <a:gd name="T22" fmla="*/ 97 w 157"/>
                <a:gd name="T23" fmla="*/ 71 h 157"/>
                <a:gd name="T24" fmla="*/ 97 w 157"/>
                <a:gd name="T25" fmla="*/ 98 h 157"/>
                <a:gd name="T26" fmla="*/ 113 w 157"/>
                <a:gd name="T27" fmla="*/ 115 h 157"/>
                <a:gd name="T28" fmla="*/ 117 w 157"/>
                <a:gd name="T29" fmla="*/ 129 h 157"/>
                <a:gd name="T30" fmla="*/ 104 w 157"/>
                <a:gd name="T31" fmla="*/ 48 h 157"/>
                <a:gd name="T32" fmla="*/ 95 w 157"/>
                <a:gd name="T33" fmla="*/ 47 h 157"/>
                <a:gd name="T34" fmla="*/ 94 w 157"/>
                <a:gd name="T35" fmla="*/ 42 h 157"/>
                <a:gd name="T36" fmla="*/ 107 w 157"/>
                <a:gd name="T37" fmla="*/ 44 h 157"/>
                <a:gd name="T38" fmla="*/ 114 w 157"/>
                <a:gd name="T39" fmla="*/ 55 h 157"/>
                <a:gd name="T40" fmla="*/ 108 w 157"/>
                <a:gd name="T41" fmla="*/ 56 h 157"/>
                <a:gd name="T42" fmla="*/ 104 w 157"/>
                <a:gd name="T43" fmla="*/ 48 h 157"/>
                <a:gd name="T44" fmla="*/ 124 w 157"/>
                <a:gd name="T45" fmla="*/ 55 h 157"/>
                <a:gd name="T46" fmla="*/ 119 w 157"/>
                <a:gd name="T47" fmla="*/ 55 h 157"/>
                <a:gd name="T48" fmla="*/ 110 w 157"/>
                <a:gd name="T49" fmla="*/ 39 h 157"/>
                <a:gd name="T50" fmla="*/ 92 w 157"/>
                <a:gd name="T51" fmla="*/ 37 h 157"/>
                <a:gd name="T52" fmla="*/ 90 w 157"/>
                <a:gd name="T53" fmla="*/ 31 h 157"/>
                <a:gd name="T54" fmla="*/ 113 w 157"/>
                <a:gd name="T55" fmla="*/ 33 h 157"/>
                <a:gd name="T56" fmla="*/ 124 w 157"/>
                <a:gd name="T57" fmla="*/ 5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7" h="157">
                  <a:moveTo>
                    <a:pt x="79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122"/>
                    <a:pt x="35" y="157"/>
                    <a:pt x="79" y="157"/>
                  </a:cubicBezTo>
                  <a:cubicBezTo>
                    <a:pt x="122" y="157"/>
                    <a:pt x="157" y="122"/>
                    <a:pt x="157" y="78"/>
                  </a:cubicBezTo>
                  <a:cubicBezTo>
                    <a:pt x="157" y="35"/>
                    <a:pt x="122" y="0"/>
                    <a:pt x="79" y="0"/>
                  </a:cubicBezTo>
                  <a:close/>
                  <a:moveTo>
                    <a:pt x="117" y="129"/>
                  </a:moveTo>
                  <a:cubicBezTo>
                    <a:pt x="49" y="129"/>
                    <a:pt x="49" y="129"/>
                    <a:pt x="49" y="129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101"/>
                    <a:pt x="29" y="76"/>
                    <a:pt x="29" y="65"/>
                  </a:cubicBezTo>
                  <a:cubicBezTo>
                    <a:pt x="29" y="58"/>
                    <a:pt x="39" y="57"/>
                    <a:pt x="39" y="57"/>
                  </a:cubicBezTo>
                  <a:cubicBezTo>
                    <a:pt x="39" y="57"/>
                    <a:pt x="81" y="57"/>
                    <a:pt x="92" y="57"/>
                  </a:cubicBezTo>
                  <a:cubicBezTo>
                    <a:pt x="101" y="57"/>
                    <a:pt x="97" y="71"/>
                    <a:pt x="97" y="71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97" y="98"/>
                    <a:pt x="105" y="106"/>
                    <a:pt x="113" y="115"/>
                  </a:cubicBezTo>
                  <a:cubicBezTo>
                    <a:pt x="120" y="123"/>
                    <a:pt x="117" y="129"/>
                    <a:pt x="117" y="129"/>
                  </a:cubicBezTo>
                  <a:close/>
                  <a:moveTo>
                    <a:pt x="104" y="48"/>
                  </a:moveTo>
                  <a:cubicBezTo>
                    <a:pt x="100" y="45"/>
                    <a:pt x="95" y="47"/>
                    <a:pt x="95" y="47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94" y="42"/>
                    <a:pt x="100" y="39"/>
                    <a:pt x="107" y="44"/>
                  </a:cubicBezTo>
                  <a:cubicBezTo>
                    <a:pt x="113" y="49"/>
                    <a:pt x="114" y="55"/>
                    <a:pt x="114" y="55"/>
                  </a:cubicBezTo>
                  <a:cubicBezTo>
                    <a:pt x="108" y="56"/>
                    <a:pt x="108" y="56"/>
                    <a:pt x="108" y="56"/>
                  </a:cubicBezTo>
                  <a:cubicBezTo>
                    <a:pt x="108" y="56"/>
                    <a:pt x="109" y="51"/>
                    <a:pt x="104" y="48"/>
                  </a:cubicBezTo>
                  <a:close/>
                  <a:moveTo>
                    <a:pt x="124" y="55"/>
                  </a:moveTo>
                  <a:cubicBezTo>
                    <a:pt x="119" y="55"/>
                    <a:pt x="119" y="55"/>
                    <a:pt x="119" y="55"/>
                  </a:cubicBezTo>
                  <a:cubicBezTo>
                    <a:pt x="119" y="55"/>
                    <a:pt x="118" y="45"/>
                    <a:pt x="110" y="39"/>
                  </a:cubicBezTo>
                  <a:cubicBezTo>
                    <a:pt x="102" y="33"/>
                    <a:pt x="92" y="37"/>
                    <a:pt x="92" y="37"/>
                  </a:cubicBezTo>
                  <a:cubicBezTo>
                    <a:pt x="90" y="31"/>
                    <a:pt x="90" y="31"/>
                    <a:pt x="90" y="31"/>
                  </a:cubicBezTo>
                  <a:cubicBezTo>
                    <a:pt x="90" y="31"/>
                    <a:pt x="100" y="26"/>
                    <a:pt x="113" y="33"/>
                  </a:cubicBezTo>
                  <a:cubicBezTo>
                    <a:pt x="125" y="40"/>
                    <a:pt x="124" y="55"/>
                    <a:pt x="124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4" name="íṣḷîďè"/>
            <p:cNvSpPr/>
            <p:nvPr/>
          </p:nvSpPr>
          <p:spPr bwMode="auto">
            <a:xfrm>
              <a:off x="4830492" y="3666361"/>
              <a:ext cx="30539" cy="0"/>
            </a:xfrm>
            <a:custGeom>
              <a:avLst/>
              <a:gdLst>
                <a:gd name="T0" fmla="*/ 0 w 25"/>
                <a:gd name="T1" fmla="*/ 9 w 25"/>
                <a:gd name="T2" fmla="*/ 25 w 25"/>
                <a:gd name="T3" fmla="*/ 19 w 25"/>
                <a:gd name="T4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9" y="0"/>
                  </a:lnTo>
                  <a:lnTo>
                    <a:pt x="25" y="0"/>
                  </a:lnTo>
                  <a:lnTo>
                    <a:pt x="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5" name="îsļiďè"/>
            <p:cNvSpPr/>
            <p:nvPr/>
          </p:nvSpPr>
          <p:spPr bwMode="auto">
            <a:xfrm>
              <a:off x="4861031" y="3666361"/>
              <a:ext cx="30539" cy="0"/>
            </a:xfrm>
            <a:custGeom>
              <a:avLst/>
              <a:gdLst>
                <a:gd name="T0" fmla="*/ 0 w 25"/>
                <a:gd name="T1" fmla="*/ 8 w 25"/>
                <a:gd name="T2" fmla="*/ 25 w 25"/>
                <a:gd name="T3" fmla="*/ 19 w 25"/>
                <a:gd name="T4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8" y="0"/>
                  </a:lnTo>
                  <a:lnTo>
                    <a:pt x="25" y="0"/>
                  </a:lnTo>
                  <a:lnTo>
                    <a:pt x="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6" name="íSľiḍe"/>
            <p:cNvSpPr/>
            <p:nvPr/>
          </p:nvSpPr>
          <p:spPr bwMode="auto">
            <a:xfrm>
              <a:off x="5459582" y="2954208"/>
              <a:ext cx="451967" cy="451967"/>
            </a:xfrm>
            <a:custGeom>
              <a:avLst/>
              <a:gdLst>
                <a:gd name="T0" fmla="*/ 89 w 178"/>
                <a:gd name="T1" fmla="*/ 0 h 178"/>
                <a:gd name="T2" fmla="*/ 0 w 178"/>
                <a:gd name="T3" fmla="*/ 89 h 178"/>
                <a:gd name="T4" fmla="*/ 89 w 178"/>
                <a:gd name="T5" fmla="*/ 178 h 178"/>
                <a:gd name="T6" fmla="*/ 178 w 178"/>
                <a:gd name="T7" fmla="*/ 89 h 178"/>
                <a:gd name="T8" fmla="*/ 89 w 178"/>
                <a:gd name="T9" fmla="*/ 0 h 178"/>
                <a:gd name="T10" fmla="*/ 90 w 178"/>
                <a:gd name="T11" fmla="*/ 69 h 178"/>
                <a:gd name="T12" fmla="*/ 100 w 178"/>
                <a:gd name="T13" fmla="*/ 67 h 178"/>
                <a:gd name="T14" fmla="*/ 101 w 178"/>
                <a:gd name="T15" fmla="*/ 77 h 178"/>
                <a:gd name="T16" fmla="*/ 95 w 178"/>
                <a:gd name="T17" fmla="*/ 79 h 178"/>
                <a:gd name="T18" fmla="*/ 91 w 178"/>
                <a:gd name="T19" fmla="*/ 100 h 178"/>
                <a:gd name="T20" fmla="*/ 87 w 178"/>
                <a:gd name="T21" fmla="*/ 99 h 178"/>
                <a:gd name="T22" fmla="*/ 91 w 178"/>
                <a:gd name="T23" fmla="*/ 78 h 178"/>
                <a:gd name="T24" fmla="*/ 71 w 178"/>
                <a:gd name="T25" fmla="*/ 83 h 178"/>
                <a:gd name="T26" fmla="*/ 70 w 178"/>
                <a:gd name="T27" fmla="*/ 79 h 178"/>
                <a:gd name="T28" fmla="*/ 89 w 178"/>
                <a:gd name="T29" fmla="*/ 75 h 178"/>
                <a:gd name="T30" fmla="*/ 90 w 178"/>
                <a:gd name="T31" fmla="*/ 69 h 178"/>
                <a:gd name="T32" fmla="*/ 51 w 178"/>
                <a:gd name="T33" fmla="*/ 137 h 178"/>
                <a:gd name="T34" fmla="*/ 51 w 178"/>
                <a:gd name="T35" fmla="*/ 133 h 178"/>
                <a:gd name="T36" fmla="*/ 57 w 178"/>
                <a:gd name="T37" fmla="*/ 129 h 178"/>
                <a:gd name="T38" fmla="*/ 64 w 178"/>
                <a:gd name="T39" fmla="*/ 119 h 178"/>
                <a:gd name="T40" fmla="*/ 95 w 178"/>
                <a:gd name="T41" fmla="*/ 130 h 178"/>
                <a:gd name="T42" fmla="*/ 98 w 178"/>
                <a:gd name="T43" fmla="*/ 137 h 178"/>
                <a:gd name="T44" fmla="*/ 51 w 178"/>
                <a:gd name="T45" fmla="*/ 137 h 178"/>
                <a:gd name="T46" fmla="*/ 112 w 178"/>
                <a:gd name="T47" fmla="*/ 107 h 178"/>
                <a:gd name="T48" fmla="*/ 81 w 178"/>
                <a:gd name="T49" fmla="*/ 118 h 178"/>
                <a:gd name="T50" fmla="*/ 48 w 178"/>
                <a:gd name="T51" fmla="*/ 77 h 178"/>
                <a:gd name="T52" fmla="*/ 57 w 178"/>
                <a:gd name="T53" fmla="*/ 60 h 178"/>
                <a:gd name="T54" fmla="*/ 84 w 178"/>
                <a:gd name="T55" fmla="*/ 66 h 178"/>
                <a:gd name="T56" fmla="*/ 63 w 178"/>
                <a:gd name="T57" fmla="*/ 64 h 178"/>
                <a:gd name="T58" fmla="*/ 65 w 178"/>
                <a:gd name="T59" fmla="*/ 86 h 178"/>
                <a:gd name="T60" fmla="*/ 103 w 178"/>
                <a:gd name="T61" fmla="*/ 107 h 178"/>
                <a:gd name="T62" fmla="*/ 103 w 178"/>
                <a:gd name="T63" fmla="*/ 84 h 178"/>
                <a:gd name="T64" fmla="*/ 112 w 178"/>
                <a:gd name="T65" fmla="*/ 107 h 178"/>
                <a:gd name="T66" fmla="*/ 117 w 178"/>
                <a:gd name="T67" fmla="*/ 69 h 178"/>
                <a:gd name="T68" fmla="*/ 111 w 178"/>
                <a:gd name="T69" fmla="*/ 70 h 178"/>
                <a:gd name="T70" fmla="*/ 108 w 178"/>
                <a:gd name="T71" fmla="*/ 61 h 178"/>
                <a:gd name="T72" fmla="*/ 98 w 178"/>
                <a:gd name="T73" fmla="*/ 59 h 178"/>
                <a:gd name="T74" fmla="*/ 97 w 178"/>
                <a:gd name="T75" fmla="*/ 53 h 178"/>
                <a:gd name="T76" fmla="*/ 111 w 178"/>
                <a:gd name="T77" fmla="*/ 56 h 178"/>
                <a:gd name="T78" fmla="*/ 117 w 178"/>
                <a:gd name="T79" fmla="*/ 69 h 178"/>
                <a:gd name="T80" fmla="*/ 129 w 178"/>
                <a:gd name="T81" fmla="*/ 70 h 178"/>
                <a:gd name="T82" fmla="*/ 123 w 178"/>
                <a:gd name="T83" fmla="*/ 70 h 178"/>
                <a:gd name="T84" fmla="*/ 115 w 178"/>
                <a:gd name="T85" fmla="*/ 50 h 178"/>
                <a:gd name="T86" fmla="*/ 95 w 178"/>
                <a:gd name="T87" fmla="*/ 46 h 178"/>
                <a:gd name="T88" fmla="*/ 94 w 178"/>
                <a:gd name="T89" fmla="*/ 40 h 178"/>
                <a:gd name="T90" fmla="*/ 119 w 178"/>
                <a:gd name="T91" fmla="*/ 45 h 178"/>
                <a:gd name="T92" fmla="*/ 129 w 178"/>
                <a:gd name="T93" fmla="*/ 7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8" h="178">
                  <a:moveTo>
                    <a:pt x="89" y="0"/>
                  </a:moveTo>
                  <a:cubicBezTo>
                    <a:pt x="40" y="0"/>
                    <a:pt x="0" y="40"/>
                    <a:pt x="0" y="89"/>
                  </a:cubicBezTo>
                  <a:cubicBezTo>
                    <a:pt x="0" y="139"/>
                    <a:pt x="40" y="178"/>
                    <a:pt x="89" y="178"/>
                  </a:cubicBezTo>
                  <a:cubicBezTo>
                    <a:pt x="138" y="178"/>
                    <a:pt x="178" y="139"/>
                    <a:pt x="178" y="89"/>
                  </a:cubicBezTo>
                  <a:cubicBezTo>
                    <a:pt x="178" y="40"/>
                    <a:pt x="138" y="0"/>
                    <a:pt x="89" y="0"/>
                  </a:cubicBezTo>
                  <a:close/>
                  <a:moveTo>
                    <a:pt x="90" y="69"/>
                  </a:moveTo>
                  <a:cubicBezTo>
                    <a:pt x="93" y="63"/>
                    <a:pt x="100" y="67"/>
                    <a:pt x="100" y="67"/>
                  </a:cubicBezTo>
                  <a:cubicBezTo>
                    <a:pt x="105" y="71"/>
                    <a:pt x="103" y="74"/>
                    <a:pt x="101" y="77"/>
                  </a:cubicBezTo>
                  <a:cubicBezTo>
                    <a:pt x="99" y="79"/>
                    <a:pt x="95" y="79"/>
                    <a:pt x="95" y="79"/>
                  </a:cubicBezTo>
                  <a:cubicBezTo>
                    <a:pt x="95" y="79"/>
                    <a:pt x="91" y="99"/>
                    <a:pt x="91" y="100"/>
                  </a:cubicBezTo>
                  <a:cubicBezTo>
                    <a:pt x="91" y="100"/>
                    <a:pt x="87" y="99"/>
                    <a:pt x="87" y="99"/>
                  </a:cubicBezTo>
                  <a:cubicBezTo>
                    <a:pt x="88" y="89"/>
                    <a:pt x="91" y="78"/>
                    <a:pt x="91" y="78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9" y="75"/>
                    <a:pt x="87" y="73"/>
                    <a:pt x="90" y="69"/>
                  </a:cubicBezTo>
                  <a:close/>
                  <a:moveTo>
                    <a:pt x="51" y="137"/>
                  </a:moveTo>
                  <a:cubicBezTo>
                    <a:pt x="51" y="137"/>
                    <a:pt x="51" y="134"/>
                    <a:pt x="51" y="133"/>
                  </a:cubicBezTo>
                  <a:cubicBezTo>
                    <a:pt x="51" y="132"/>
                    <a:pt x="52" y="133"/>
                    <a:pt x="57" y="129"/>
                  </a:cubicBezTo>
                  <a:cubicBezTo>
                    <a:pt x="61" y="125"/>
                    <a:pt x="64" y="119"/>
                    <a:pt x="64" y="119"/>
                  </a:cubicBezTo>
                  <a:cubicBezTo>
                    <a:pt x="74" y="131"/>
                    <a:pt x="95" y="130"/>
                    <a:pt x="95" y="130"/>
                  </a:cubicBezTo>
                  <a:cubicBezTo>
                    <a:pt x="98" y="137"/>
                    <a:pt x="98" y="137"/>
                    <a:pt x="98" y="137"/>
                  </a:cubicBezTo>
                  <a:lnTo>
                    <a:pt x="51" y="137"/>
                  </a:lnTo>
                  <a:close/>
                  <a:moveTo>
                    <a:pt x="112" y="107"/>
                  </a:moveTo>
                  <a:cubicBezTo>
                    <a:pt x="110" y="129"/>
                    <a:pt x="81" y="118"/>
                    <a:pt x="81" y="118"/>
                  </a:cubicBezTo>
                  <a:cubicBezTo>
                    <a:pt x="81" y="118"/>
                    <a:pt x="47" y="108"/>
                    <a:pt x="48" y="77"/>
                  </a:cubicBezTo>
                  <a:cubicBezTo>
                    <a:pt x="49" y="70"/>
                    <a:pt x="49" y="66"/>
                    <a:pt x="57" y="60"/>
                  </a:cubicBezTo>
                  <a:cubicBezTo>
                    <a:pt x="67" y="53"/>
                    <a:pt x="84" y="66"/>
                    <a:pt x="84" y="66"/>
                  </a:cubicBezTo>
                  <a:cubicBezTo>
                    <a:pt x="80" y="64"/>
                    <a:pt x="70" y="60"/>
                    <a:pt x="63" y="64"/>
                  </a:cubicBezTo>
                  <a:cubicBezTo>
                    <a:pt x="57" y="68"/>
                    <a:pt x="59" y="75"/>
                    <a:pt x="65" y="86"/>
                  </a:cubicBezTo>
                  <a:cubicBezTo>
                    <a:pt x="70" y="98"/>
                    <a:pt x="93" y="114"/>
                    <a:pt x="103" y="107"/>
                  </a:cubicBezTo>
                  <a:cubicBezTo>
                    <a:pt x="112" y="101"/>
                    <a:pt x="103" y="84"/>
                    <a:pt x="103" y="84"/>
                  </a:cubicBezTo>
                  <a:cubicBezTo>
                    <a:pt x="103" y="84"/>
                    <a:pt x="113" y="91"/>
                    <a:pt x="112" y="107"/>
                  </a:cubicBezTo>
                  <a:close/>
                  <a:moveTo>
                    <a:pt x="117" y="69"/>
                  </a:moveTo>
                  <a:cubicBezTo>
                    <a:pt x="111" y="70"/>
                    <a:pt x="111" y="70"/>
                    <a:pt x="111" y="70"/>
                  </a:cubicBezTo>
                  <a:cubicBezTo>
                    <a:pt x="111" y="70"/>
                    <a:pt x="112" y="64"/>
                    <a:pt x="108" y="61"/>
                  </a:cubicBezTo>
                  <a:cubicBezTo>
                    <a:pt x="103" y="57"/>
                    <a:pt x="98" y="59"/>
                    <a:pt x="98" y="59"/>
                  </a:cubicBezTo>
                  <a:cubicBezTo>
                    <a:pt x="97" y="53"/>
                    <a:pt x="97" y="53"/>
                    <a:pt x="97" y="53"/>
                  </a:cubicBezTo>
                  <a:cubicBezTo>
                    <a:pt x="97" y="53"/>
                    <a:pt x="104" y="49"/>
                    <a:pt x="111" y="56"/>
                  </a:cubicBezTo>
                  <a:cubicBezTo>
                    <a:pt x="118" y="61"/>
                    <a:pt x="117" y="69"/>
                    <a:pt x="117" y="69"/>
                  </a:cubicBezTo>
                  <a:close/>
                  <a:moveTo>
                    <a:pt x="129" y="70"/>
                  </a:moveTo>
                  <a:cubicBezTo>
                    <a:pt x="123" y="70"/>
                    <a:pt x="123" y="70"/>
                    <a:pt x="123" y="70"/>
                  </a:cubicBezTo>
                  <a:cubicBezTo>
                    <a:pt x="123" y="70"/>
                    <a:pt x="123" y="57"/>
                    <a:pt x="115" y="50"/>
                  </a:cubicBezTo>
                  <a:cubicBezTo>
                    <a:pt x="107" y="43"/>
                    <a:pt x="95" y="46"/>
                    <a:pt x="95" y="46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107" y="35"/>
                    <a:pt x="119" y="45"/>
                  </a:cubicBezTo>
                  <a:cubicBezTo>
                    <a:pt x="132" y="56"/>
                    <a:pt x="129" y="70"/>
                    <a:pt x="129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7" name="îşlidê"/>
            <p:cNvSpPr/>
            <p:nvPr/>
          </p:nvSpPr>
          <p:spPr bwMode="auto">
            <a:xfrm>
              <a:off x="4081694" y="2576755"/>
              <a:ext cx="434865" cy="433644"/>
            </a:xfrm>
            <a:custGeom>
              <a:avLst/>
              <a:gdLst>
                <a:gd name="T0" fmla="*/ 86 w 171"/>
                <a:gd name="T1" fmla="*/ 0 h 171"/>
                <a:gd name="T2" fmla="*/ 0 w 171"/>
                <a:gd name="T3" fmla="*/ 85 h 171"/>
                <a:gd name="T4" fmla="*/ 86 w 171"/>
                <a:gd name="T5" fmla="*/ 171 h 171"/>
                <a:gd name="T6" fmla="*/ 171 w 171"/>
                <a:gd name="T7" fmla="*/ 85 h 171"/>
                <a:gd name="T8" fmla="*/ 86 w 171"/>
                <a:gd name="T9" fmla="*/ 0 h 171"/>
                <a:gd name="T10" fmla="*/ 68 w 171"/>
                <a:gd name="T11" fmla="*/ 62 h 171"/>
                <a:gd name="T12" fmla="*/ 68 w 171"/>
                <a:gd name="T13" fmla="*/ 42 h 171"/>
                <a:gd name="T14" fmla="*/ 76 w 171"/>
                <a:gd name="T15" fmla="*/ 42 h 171"/>
                <a:gd name="T16" fmla="*/ 96 w 171"/>
                <a:gd name="T17" fmla="*/ 42 h 171"/>
                <a:gd name="T18" fmla="*/ 96 w 171"/>
                <a:gd name="T19" fmla="*/ 42 h 171"/>
                <a:gd name="T20" fmla="*/ 96 w 171"/>
                <a:gd name="T21" fmla="*/ 62 h 171"/>
                <a:gd name="T22" fmla="*/ 110 w 171"/>
                <a:gd name="T23" fmla="*/ 62 h 171"/>
                <a:gd name="T24" fmla="*/ 98 w 171"/>
                <a:gd name="T25" fmla="*/ 83 h 171"/>
                <a:gd name="T26" fmla="*/ 86 w 171"/>
                <a:gd name="T27" fmla="*/ 104 h 171"/>
                <a:gd name="T28" fmla="*/ 74 w 171"/>
                <a:gd name="T29" fmla="*/ 83 h 171"/>
                <a:gd name="T30" fmla="*/ 62 w 171"/>
                <a:gd name="T31" fmla="*/ 62 h 171"/>
                <a:gd name="T32" fmla="*/ 68 w 171"/>
                <a:gd name="T33" fmla="*/ 62 h 171"/>
                <a:gd name="T34" fmla="*/ 124 w 171"/>
                <a:gd name="T35" fmla="*/ 116 h 171"/>
                <a:gd name="T36" fmla="*/ 123 w 171"/>
                <a:gd name="T37" fmla="*/ 126 h 171"/>
                <a:gd name="T38" fmla="*/ 49 w 171"/>
                <a:gd name="T39" fmla="*/ 126 h 171"/>
                <a:gd name="T40" fmla="*/ 40 w 171"/>
                <a:gd name="T41" fmla="*/ 116 h 171"/>
                <a:gd name="T42" fmla="*/ 40 w 171"/>
                <a:gd name="T43" fmla="*/ 92 h 171"/>
                <a:gd name="T44" fmla="*/ 49 w 171"/>
                <a:gd name="T45" fmla="*/ 86 h 171"/>
                <a:gd name="T46" fmla="*/ 48 w 171"/>
                <a:gd name="T47" fmla="*/ 86 h 171"/>
                <a:gd name="T48" fmla="*/ 48 w 171"/>
                <a:gd name="T49" fmla="*/ 110 h 171"/>
                <a:gd name="T50" fmla="*/ 116 w 171"/>
                <a:gd name="T51" fmla="*/ 110 h 171"/>
                <a:gd name="T52" fmla="*/ 116 w 171"/>
                <a:gd name="T53" fmla="*/ 86 h 171"/>
                <a:gd name="T54" fmla="*/ 123 w 171"/>
                <a:gd name="T55" fmla="*/ 86 h 171"/>
                <a:gd name="T56" fmla="*/ 124 w 171"/>
                <a:gd name="T57" fmla="*/ 92 h 171"/>
                <a:gd name="T58" fmla="*/ 124 w 171"/>
                <a:gd name="T59" fmla="*/ 11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1" h="171">
                  <a:moveTo>
                    <a:pt x="86" y="0"/>
                  </a:moveTo>
                  <a:cubicBezTo>
                    <a:pt x="38" y="0"/>
                    <a:pt x="0" y="38"/>
                    <a:pt x="0" y="85"/>
                  </a:cubicBezTo>
                  <a:cubicBezTo>
                    <a:pt x="0" y="132"/>
                    <a:pt x="38" y="171"/>
                    <a:pt x="86" y="171"/>
                  </a:cubicBezTo>
                  <a:cubicBezTo>
                    <a:pt x="133" y="171"/>
                    <a:pt x="171" y="132"/>
                    <a:pt x="171" y="85"/>
                  </a:cubicBezTo>
                  <a:cubicBezTo>
                    <a:pt x="171" y="38"/>
                    <a:pt x="133" y="0"/>
                    <a:pt x="86" y="0"/>
                  </a:cubicBezTo>
                  <a:close/>
                  <a:moveTo>
                    <a:pt x="68" y="62"/>
                  </a:moveTo>
                  <a:cubicBezTo>
                    <a:pt x="68" y="42"/>
                    <a:pt x="68" y="42"/>
                    <a:pt x="68" y="42"/>
                  </a:cubicBezTo>
                  <a:cubicBezTo>
                    <a:pt x="68" y="41"/>
                    <a:pt x="75" y="42"/>
                    <a:pt x="76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6" y="42"/>
                    <a:pt x="96" y="41"/>
                    <a:pt x="96" y="4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86" y="104"/>
                    <a:pt x="86" y="104"/>
                    <a:pt x="86" y="104"/>
                  </a:cubicBezTo>
                  <a:cubicBezTo>
                    <a:pt x="74" y="83"/>
                    <a:pt x="74" y="83"/>
                    <a:pt x="74" y="83"/>
                  </a:cubicBezTo>
                  <a:cubicBezTo>
                    <a:pt x="62" y="62"/>
                    <a:pt x="62" y="62"/>
                    <a:pt x="62" y="62"/>
                  </a:cubicBezTo>
                  <a:lnTo>
                    <a:pt x="68" y="62"/>
                  </a:lnTo>
                  <a:close/>
                  <a:moveTo>
                    <a:pt x="124" y="116"/>
                  </a:moveTo>
                  <a:cubicBezTo>
                    <a:pt x="124" y="120"/>
                    <a:pt x="127" y="126"/>
                    <a:pt x="123" y="126"/>
                  </a:cubicBezTo>
                  <a:cubicBezTo>
                    <a:pt x="49" y="126"/>
                    <a:pt x="49" y="126"/>
                    <a:pt x="49" y="126"/>
                  </a:cubicBezTo>
                  <a:cubicBezTo>
                    <a:pt x="45" y="126"/>
                    <a:pt x="40" y="120"/>
                    <a:pt x="40" y="116"/>
                  </a:cubicBezTo>
                  <a:cubicBezTo>
                    <a:pt x="40" y="92"/>
                    <a:pt x="40" y="92"/>
                    <a:pt x="40" y="92"/>
                  </a:cubicBezTo>
                  <a:cubicBezTo>
                    <a:pt x="40" y="88"/>
                    <a:pt x="45" y="86"/>
                    <a:pt x="49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110"/>
                    <a:pt x="48" y="110"/>
                    <a:pt x="48" y="110"/>
                  </a:cubicBezTo>
                  <a:cubicBezTo>
                    <a:pt x="116" y="110"/>
                    <a:pt x="116" y="110"/>
                    <a:pt x="116" y="110"/>
                  </a:cubicBezTo>
                  <a:cubicBezTo>
                    <a:pt x="116" y="86"/>
                    <a:pt x="116" y="86"/>
                    <a:pt x="116" y="86"/>
                  </a:cubicBezTo>
                  <a:cubicBezTo>
                    <a:pt x="123" y="86"/>
                    <a:pt x="123" y="86"/>
                    <a:pt x="123" y="86"/>
                  </a:cubicBezTo>
                  <a:cubicBezTo>
                    <a:pt x="127" y="86"/>
                    <a:pt x="124" y="88"/>
                    <a:pt x="124" y="92"/>
                  </a:cubicBezTo>
                  <a:lnTo>
                    <a:pt x="124" y="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8" name="išļîde"/>
            <p:cNvSpPr/>
            <p:nvPr/>
          </p:nvSpPr>
          <p:spPr bwMode="auto">
            <a:xfrm>
              <a:off x="3688360" y="3712779"/>
              <a:ext cx="30539" cy="2931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9" name="ïṩ1ïḋe"/>
            <p:cNvSpPr/>
            <p:nvPr/>
          </p:nvSpPr>
          <p:spPr bwMode="auto">
            <a:xfrm>
              <a:off x="3254716" y="3362199"/>
              <a:ext cx="600994" cy="591221"/>
            </a:xfrm>
            <a:custGeom>
              <a:avLst/>
              <a:gdLst>
                <a:gd name="T0" fmla="*/ 119 w 237"/>
                <a:gd name="T1" fmla="*/ 0 h 233"/>
                <a:gd name="T2" fmla="*/ 0 w 237"/>
                <a:gd name="T3" fmla="*/ 117 h 233"/>
                <a:gd name="T4" fmla="*/ 119 w 237"/>
                <a:gd name="T5" fmla="*/ 233 h 233"/>
                <a:gd name="T6" fmla="*/ 237 w 237"/>
                <a:gd name="T7" fmla="*/ 117 h 233"/>
                <a:gd name="T8" fmla="*/ 119 w 237"/>
                <a:gd name="T9" fmla="*/ 0 h 233"/>
                <a:gd name="T10" fmla="*/ 138 w 237"/>
                <a:gd name="T11" fmla="*/ 141 h 233"/>
                <a:gd name="T12" fmla="*/ 133 w 237"/>
                <a:gd name="T13" fmla="*/ 148 h 233"/>
                <a:gd name="T14" fmla="*/ 98 w 237"/>
                <a:gd name="T15" fmla="*/ 148 h 233"/>
                <a:gd name="T16" fmla="*/ 98 w 237"/>
                <a:gd name="T17" fmla="*/ 152 h 233"/>
                <a:gd name="T18" fmla="*/ 131 w 237"/>
                <a:gd name="T19" fmla="*/ 152 h 233"/>
                <a:gd name="T20" fmla="*/ 133 w 237"/>
                <a:gd name="T21" fmla="*/ 154 h 233"/>
                <a:gd name="T22" fmla="*/ 131 w 237"/>
                <a:gd name="T23" fmla="*/ 156 h 233"/>
                <a:gd name="T24" fmla="*/ 43 w 237"/>
                <a:gd name="T25" fmla="*/ 156 h 233"/>
                <a:gd name="T26" fmla="*/ 42 w 237"/>
                <a:gd name="T27" fmla="*/ 154 h 233"/>
                <a:gd name="T28" fmla="*/ 43 w 237"/>
                <a:gd name="T29" fmla="*/ 152 h 233"/>
                <a:gd name="T30" fmla="*/ 78 w 237"/>
                <a:gd name="T31" fmla="*/ 152 h 233"/>
                <a:gd name="T32" fmla="*/ 78 w 237"/>
                <a:gd name="T33" fmla="*/ 148 h 233"/>
                <a:gd name="T34" fmla="*/ 42 w 237"/>
                <a:gd name="T35" fmla="*/ 148 h 233"/>
                <a:gd name="T36" fmla="*/ 30 w 237"/>
                <a:gd name="T37" fmla="*/ 141 h 233"/>
                <a:gd name="T38" fmla="*/ 30 w 237"/>
                <a:gd name="T39" fmla="*/ 80 h 233"/>
                <a:gd name="T40" fmla="*/ 42 w 237"/>
                <a:gd name="T41" fmla="*/ 72 h 233"/>
                <a:gd name="T42" fmla="*/ 133 w 237"/>
                <a:gd name="T43" fmla="*/ 72 h 233"/>
                <a:gd name="T44" fmla="*/ 138 w 237"/>
                <a:gd name="T45" fmla="*/ 80 h 233"/>
                <a:gd name="T46" fmla="*/ 138 w 237"/>
                <a:gd name="T47" fmla="*/ 141 h 233"/>
                <a:gd name="T48" fmla="*/ 198 w 237"/>
                <a:gd name="T49" fmla="*/ 141 h 233"/>
                <a:gd name="T50" fmla="*/ 174 w 237"/>
                <a:gd name="T51" fmla="*/ 161 h 233"/>
                <a:gd name="T52" fmla="*/ 150 w 237"/>
                <a:gd name="T53" fmla="*/ 141 h 233"/>
                <a:gd name="T54" fmla="*/ 150 w 237"/>
                <a:gd name="T55" fmla="*/ 92 h 233"/>
                <a:gd name="T56" fmla="*/ 174 w 237"/>
                <a:gd name="T57" fmla="*/ 72 h 233"/>
                <a:gd name="T58" fmla="*/ 198 w 237"/>
                <a:gd name="T59" fmla="*/ 92 h 233"/>
                <a:gd name="T60" fmla="*/ 198 w 237"/>
                <a:gd name="T61" fmla="*/ 141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7" h="233">
                  <a:moveTo>
                    <a:pt x="119" y="0"/>
                  </a:moveTo>
                  <a:cubicBezTo>
                    <a:pt x="53" y="0"/>
                    <a:pt x="0" y="53"/>
                    <a:pt x="0" y="117"/>
                  </a:cubicBezTo>
                  <a:cubicBezTo>
                    <a:pt x="0" y="181"/>
                    <a:pt x="53" y="233"/>
                    <a:pt x="119" y="233"/>
                  </a:cubicBezTo>
                  <a:cubicBezTo>
                    <a:pt x="184" y="233"/>
                    <a:pt x="237" y="181"/>
                    <a:pt x="237" y="117"/>
                  </a:cubicBezTo>
                  <a:cubicBezTo>
                    <a:pt x="237" y="53"/>
                    <a:pt x="184" y="0"/>
                    <a:pt x="119" y="0"/>
                  </a:cubicBezTo>
                  <a:close/>
                  <a:moveTo>
                    <a:pt x="138" y="141"/>
                  </a:moveTo>
                  <a:cubicBezTo>
                    <a:pt x="138" y="146"/>
                    <a:pt x="137" y="148"/>
                    <a:pt x="133" y="148"/>
                  </a:cubicBezTo>
                  <a:cubicBezTo>
                    <a:pt x="98" y="148"/>
                    <a:pt x="98" y="148"/>
                    <a:pt x="98" y="148"/>
                  </a:cubicBezTo>
                  <a:cubicBezTo>
                    <a:pt x="98" y="152"/>
                    <a:pt x="98" y="152"/>
                    <a:pt x="98" y="152"/>
                  </a:cubicBezTo>
                  <a:cubicBezTo>
                    <a:pt x="131" y="152"/>
                    <a:pt x="131" y="152"/>
                    <a:pt x="131" y="152"/>
                  </a:cubicBezTo>
                  <a:cubicBezTo>
                    <a:pt x="132" y="152"/>
                    <a:pt x="133" y="153"/>
                    <a:pt x="133" y="154"/>
                  </a:cubicBezTo>
                  <a:cubicBezTo>
                    <a:pt x="133" y="155"/>
                    <a:pt x="132" y="156"/>
                    <a:pt x="131" y="156"/>
                  </a:cubicBezTo>
                  <a:cubicBezTo>
                    <a:pt x="43" y="156"/>
                    <a:pt x="43" y="156"/>
                    <a:pt x="43" y="156"/>
                  </a:cubicBezTo>
                  <a:cubicBezTo>
                    <a:pt x="42" y="156"/>
                    <a:pt x="42" y="155"/>
                    <a:pt x="42" y="154"/>
                  </a:cubicBezTo>
                  <a:cubicBezTo>
                    <a:pt x="42" y="153"/>
                    <a:pt x="42" y="152"/>
                    <a:pt x="43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48"/>
                    <a:pt x="78" y="148"/>
                    <a:pt x="78" y="148"/>
                  </a:cubicBezTo>
                  <a:cubicBezTo>
                    <a:pt x="42" y="148"/>
                    <a:pt x="42" y="148"/>
                    <a:pt x="42" y="148"/>
                  </a:cubicBezTo>
                  <a:cubicBezTo>
                    <a:pt x="37" y="148"/>
                    <a:pt x="30" y="146"/>
                    <a:pt x="30" y="141"/>
                  </a:cubicBezTo>
                  <a:cubicBezTo>
                    <a:pt x="30" y="80"/>
                    <a:pt x="30" y="80"/>
                    <a:pt x="30" y="80"/>
                  </a:cubicBezTo>
                  <a:cubicBezTo>
                    <a:pt x="30" y="76"/>
                    <a:pt x="37" y="72"/>
                    <a:pt x="42" y="72"/>
                  </a:cubicBezTo>
                  <a:cubicBezTo>
                    <a:pt x="133" y="72"/>
                    <a:pt x="133" y="72"/>
                    <a:pt x="133" y="72"/>
                  </a:cubicBezTo>
                  <a:cubicBezTo>
                    <a:pt x="137" y="72"/>
                    <a:pt x="138" y="76"/>
                    <a:pt x="138" y="80"/>
                  </a:cubicBezTo>
                  <a:lnTo>
                    <a:pt x="138" y="141"/>
                  </a:lnTo>
                  <a:close/>
                  <a:moveTo>
                    <a:pt x="198" y="141"/>
                  </a:moveTo>
                  <a:cubicBezTo>
                    <a:pt x="198" y="159"/>
                    <a:pt x="188" y="161"/>
                    <a:pt x="174" y="161"/>
                  </a:cubicBezTo>
                  <a:cubicBezTo>
                    <a:pt x="160" y="161"/>
                    <a:pt x="150" y="160"/>
                    <a:pt x="150" y="141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74"/>
                    <a:pt x="160" y="72"/>
                    <a:pt x="174" y="72"/>
                  </a:cubicBezTo>
                  <a:cubicBezTo>
                    <a:pt x="188" y="72"/>
                    <a:pt x="198" y="76"/>
                    <a:pt x="198" y="92"/>
                  </a:cubicBezTo>
                  <a:lnTo>
                    <a:pt x="198" y="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0" name="î$1îḑê"/>
            <p:cNvSpPr/>
            <p:nvPr/>
          </p:nvSpPr>
          <p:spPr bwMode="auto">
            <a:xfrm>
              <a:off x="3351217" y="3564974"/>
              <a:ext cx="233313" cy="14169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1" name="íṥḻiḍe"/>
            <p:cNvSpPr/>
            <p:nvPr/>
          </p:nvSpPr>
          <p:spPr bwMode="auto">
            <a:xfrm>
              <a:off x="3655379" y="3595512"/>
              <a:ext cx="81843" cy="977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2" name="í$ļîḍè"/>
            <p:cNvSpPr/>
            <p:nvPr/>
          </p:nvSpPr>
          <p:spPr bwMode="auto">
            <a:xfrm>
              <a:off x="7048795" y="3243711"/>
              <a:ext cx="2443" cy="0"/>
            </a:xfrm>
            <a:custGeom>
              <a:avLst/>
              <a:gdLst>
                <a:gd name="T0" fmla="*/ 0 w 1"/>
                <a:gd name="T1" fmla="*/ 0 w 1"/>
                <a:gd name="T2" fmla="*/ 0 w 1"/>
                <a:gd name="T3" fmla="*/ 1 w 1"/>
                <a:gd name="T4" fmla="*/ 1 w 1"/>
                <a:gd name="T5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3" name="ïśļïḍê"/>
            <p:cNvSpPr/>
            <p:nvPr/>
          </p:nvSpPr>
          <p:spPr bwMode="auto">
            <a:xfrm>
              <a:off x="6896104" y="3060481"/>
              <a:ext cx="307826" cy="301719"/>
            </a:xfrm>
            <a:custGeom>
              <a:avLst/>
              <a:gdLst>
                <a:gd name="T0" fmla="*/ 0 w 121"/>
                <a:gd name="T1" fmla="*/ 60 h 119"/>
                <a:gd name="T2" fmla="*/ 121 w 121"/>
                <a:gd name="T3" fmla="*/ 60 h 119"/>
                <a:gd name="T4" fmla="*/ 60 w 121"/>
                <a:gd name="T5" fmla="*/ 94 h 119"/>
                <a:gd name="T6" fmla="*/ 60 w 121"/>
                <a:gd name="T7" fmla="*/ 81 h 119"/>
                <a:gd name="T8" fmla="*/ 60 w 121"/>
                <a:gd name="T9" fmla="*/ 94 h 119"/>
                <a:gd name="T10" fmla="*/ 73 w 121"/>
                <a:gd name="T11" fmla="*/ 76 h 119"/>
                <a:gd name="T12" fmla="*/ 69 w 121"/>
                <a:gd name="T13" fmla="*/ 76 h 119"/>
                <a:gd name="T14" fmla="*/ 69 w 121"/>
                <a:gd name="T15" fmla="*/ 76 h 119"/>
                <a:gd name="T16" fmla="*/ 61 w 121"/>
                <a:gd name="T17" fmla="*/ 71 h 119"/>
                <a:gd name="T18" fmla="*/ 61 w 121"/>
                <a:gd name="T19" fmla="*/ 72 h 119"/>
                <a:gd name="T20" fmla="*/ 52 w 121"/>
                <a:gd name="T21" fmla="*/ 75 h 119"/>
                <a:gd name="T22" fmla="*/ 52 w 121"/>
                <a:gd name="T23" fmla="*/ 75 h 119"/>
                <a:gd name="T24" fmla="*/ 51 w 121"/>
                <a:gd name="T25" fmla="*/ 75 h 119"/>
                <a:gd name="T26" fmla="*/ 45 w 121"/>
                <a:gd name="T27" fmla="*/ 73 h 119"/>
                <a:gd name="T28" fmla="*/ 46 w 121"/>
                <a:gd name="T29" fmla="*/ 70 h 119"/>
                <a:gd name="T30" fmla="*/ 61 w 121"/>
                <a:gd name="T31" fmla="*/ 64 h 119"/>
                <a:gd name="T32" fmla="*/ 75 w 121"/>
                <a:gd name="T33" fmla="*/ 70 h 119"/>
                <a:gd name="T34" fmla="*/ 75 w 121"/>
                <a:gd name="T35" fmla="*/ 74 h 119"/>
                <a:gd name="T36" fmla="*/ 83 w 121"/>
                <a:gd name="T37" fmla="*/ 62 h 119"/>
                <a:gd name="T38" fmla="*/ 80 w 121"/>
                <a:gd name="T39" fmla="*/ 62 h 119"/>
                <a:gd name="T40" fmla="*/ 60 w 121"/>
                <a:gd name="T41" fmla="*/ 54 h 119"/>
                <a:gd name="T42" fmla="*/ 41 w 121"/>
                <a:gd name="T43" fmla="*/ 62 h 119"/>
                <a:gd name="T44" fmla="*/ 37 w 121"/>
                <a:gd name="T45" fmla="*/ 62 h 119"/>
                <a:gd name="T46" fmla="*/ 34 w 121"/>
                <a:gd name="T47" fmla="*/ 56 h 119"/>
                <a:gd name="T48" fmla="*/ 35 w 121"/>
                <a:gd name="T49" fmla="*/ 55 h 119"/>
                <a:gd name="T50" fmla="*/ 86 w 121"/>
                <a:gd name="T51" fmla="*/ 55 h 119"/>
                <a:gd name="T52" fmla="*/ 86 w 121"/>
                <a:gd name="T53" fmla="*/ 56 h 119"/>
                <a:gd name="T54" fmla="*/ 99 w 121"/>
                <a:gd name="T55" fmla="*/ 44 h 119"/>
                <a:gd name="T56" fmla="*/ 91 w 121"/>
                <a:gd name="T57" fmla="*/ 48 h 119"/>
                <a:gd name="T58" fmla="*/ 92 w 121"/>
                <a:gd name="T59" fmla="*/ 48 h 119"/>
                <a:gd name="T60" fmla="*/ 92 w 121"/>
                <a:gd name="T61" fmla="*/ 47 h 119"/>
                <a:gd name="T62" fmla="*/ 29 w 121"/>
                <a:gd name="T63" fmla="*/ 47 h 119"/>
                <a:gd name="T64" fmla="*/ 28 w 121"/>
                <a:gd name="T65" fmla="*/ 48 h 119"/>
                <a:gd name="T66" fmla="*/ 28 w 121"/>
                <a:gd name="T67" fmla="*/ 48 h 119"/>
                <a:gd name="T68" fmla="*/ 21 w 121"/>
                <a:gd name="T69" fmla="*/ 44 h 119"/>
                <a:gd name="T70" fmla="*/ 21 w 121"/>
                <a:gd name="T71" fmla="*/ 40 h 119"/>
                <a:gd name="T72" fmla="*/ 60 w 121"/>
                <a:gd name="T73" fmla="*/ 26 h 119"/>
                <a:gd name="T74" fmla="*/ 99 w 121"/>
                <a:gd name="T75" fmla="*/ 40 h 119"/>
                <a:gd name="T76" fmla="*/ 99 w 121"/>
                <a:gd name="T77" fmla="*/ 4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1" h="119">
                  <a:moveTo>
                    <a:pt x="60" y="0"/>
                  </a:move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19"/>
                    <a:pt x="60" y="119"/>
                  </a:cubicBezTo>
                  <a:cubicBezTo>
                    <a:pt x="94" y="119"/>
                    <a:pt x="121" y="93"/>
                    <a:pt x="121" y="60"/>
                  </a:cubicBezTo>
                  <a:cubicBezTo>
                    <a:pt x="121" y="27"/>
                    <a:pt x="94" y="0"/>
                    <a:pt x="60" y="0"/>
                  </a:cubicBezTo>
                  <a:close/>
                  <a:moveTo>
                    <a:pt x="60" y="94"/>
                  </a:moveTo>
                  <a:cubicBezTo>
                    <a:pt x="57" y="94"/>
                    <a:pt x="54" y="91"/>
                    <a:pt x="54" y="87"/>
                  </a:cubicBezTo>
                  <a:cubicBezTo>
                    <a:pt x="54" y="84"/>
                    <a:pt x="57" y="81"/>
                    <a:pt x="60" y="81"/>
                  </a:cubicBezTo>
                  <a:cubicBezTo>
                    <a:pt x="64" y="81"/>
                    <a:pt x="67" y="84"/>
                    <a:pt x="67" y="87"/>
                  </a:cubicBezTo>
                  <a:cubicBezTo>
                    <a:pt x="67" y="91"/>
                    <a:pt x="64" y="94"/>
                    <a:pt x="60" y="94"/>
                  </a:cubicBezTo>
                  <a:close/>
                  <a:moveTo>
                    <a:pt x="75" y="74"/>
                  </a:moveTo>
                  <a:cubicBezTo>
                    <a:pt x="73" y="76"/>
                    <a:pt x="73" y="76"/>
                    <a:pt x="73" y="76"/>
                  </a:cubicBezTo>
                  <a:cubicBezTo>
                    <a:pt x="72" y="77"/>
                    <a:pt x="70" y="77"/>
                    <a:pt x="69" y="76"/>
                  </a:cubicBezTo>
                  <a:cubicBezTo>
                    <a:pt x="69" y="76"/>
                    <a:pt x="69" y="76"/>
                    <a:pt x="69" y="76"/>
                  </a:cubicBezTo>
                  <a:cubicBezTo>
                    <a:pt x="69" y="76"/>
                    <a:pt x="69" y="76"/>
                    <a:pt x="69" y="76"/>
                  </a:cubicBezTo>
                  <a:cubicBezTo>
                    <a:pt x="69" y="76"/>
                    <a:pt x="69" y="76"/>
                    <a:pt x="69" y="76"/>
                  </a:cubicBezTo>
                  <a:cubicBezTo>
                    <a:pt x="69" y="76"/>
                    <a:pt x="69" y="75"/>
                    <a:pt x="69" y="75"/>
                  </a:cubicBezTo>
                  <a:cubicBezTo>
                    <a:pt x="67" y="73"/>
                    <a:pt x="63" y="71"/>
                    <a:pt x="61" y="71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61" y="71"/>
                    <a:pt x="61" y="72"/>
                    <a:pt x="61" y="72"/>
                  </a:cubicBezTo>
                  <a:cubicBezTo>
                    <a:pt x="61" y="72"/>
                    <a:pt x="61" y="72"/>
                    <a:pt x="60" y="72"/>
                  </a:cubicBezTo>
                  <a:cubicBezTo>
                    <a:pt x="56" y="72"/>
                    <a:pt x="54" y="73"/>
                    <a:pt x="52" y="75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1" y="75"/>
                    <a:pt x="51" y="75"/>
                    <a:pt x="51" y="75"/>
                  </a:cubicBezTo>
                  <a:cubicBezTo>
                    <a:pt x="50" y="77"/>
                    <a:pt x="49" y="77"/>
                    <a:pt x="48" y="76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4" y="73"/>
                    <a:pt x="45" y="71"/>
                    <a:pt x="46" y="70"/>
                  </a:cubicBezTo>
                  <a:cubicBezTo>
                    <a:pt x="46" y="70"/>
                    <a:pt x="46" y="70"/>
                    <a:pt x="46" y="70"/>
                  </a:cubicBezTo>
                  <a:cubicBezTo>
                    <a:pt x="46" y="70"/>
                    <a:pt x="46" y="70"/>
                    <a:pt x="46" y="70"/>
                  </a:cubicBezTo>
                  <a:cubicBezTo>
                    <a:pt x="50" y="66"/>
                    <a:pt x="55" y="64"/>
                    <a:pt x="61" y="64"/>
                  </a:cubicBezTo>
                  <a:cubicBezTo>
                    <a:pt x="66" y="64"/>
                    <a:pt x="71" y="66"/>
                    <a:pt x="75" y="70"/>
                  </a:cubicBezTo>
                  <a:cubicBezTo>
                    <a:pt x="75" y="70"/>
                    <a:pt x="75" y="70"/>
                    <a:pt x="75" y="70"/>
                  </a:cubicBezTo>
                  <a:cubicBezTo>
                    <a:pt x="75" y="70"/>
                    <a:pt x="75" y="70"/>
                    <a:pt x="75" y="70"/>
                  </a:cubicBezTo>
                  <a:cubicBezTo>
                    <a:pt x="76" y="71"/>
                    <a:pt x="76" y="73"/>
                    <a:pt x="75" y="74"/>
                  </a:cubicBezTo>
                  <a:close/>
                  <a:moveTo>
                    <a:pt x="86" y="59"/>
                  </a:moveTo>
                  <a:cubicBezTo>
                    <a:pt x="83" y="62"/>
                    <a:pt x="83" y="62"/>
                    <a:pt x="83" y="62"/>
                  </a:cubicBezTo>
                  <a:cubicBezTo>
                    <a:pt x="83" y="63"/>
                    <a:pt x="81" y="63"/>
                    <a:pt x="80" y="62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74" y="57"/>
                    <a:pt x="67" y="54"/>
                    <a:pt x="60" y="54"/>
                  </a:cubicBezTo>
                  <a:cubicBezTo>
                    <a:pt x="53" y="54"/>
                    <a:pt x="46" y="57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39" y="63"/>
                    <a:pt x="38" y="63"/>
                    <a:pt x="37" y="62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3" y="58"/>
                    <a:pt x="33" y="57"/>
                    <a:pt x="34" y="56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5" y="56"/>
                    <a:pt x="35" y="56"/>
                    <a:pt x="35" y="55"/>
                  </a:cubicBezTo>
                  <a:cubicBezTo>
                    <a:pt x="42" y="49"/>
                    <a:pt x="50" y="46"/>
                    <a:pt x="61" y="46"/>
                  </a:cubicBezTo>
                  <a:cubicBezTo>
                    <a:pt x="70" y="46"/>
                    <a:pt x="79" y="49"/>
                    <a:pt x="86" y="55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7"/>
                    <a:pt x="87" y="58"/>
                    <a:pt x="86" y="59"/>
                  </a:cubicBezTo>
                  <a:close/>
                  <a:moveTo>
                    <a:pt x="99" y="44"/>
                  </a:moveTo>
                  <a:cubicBezTo>
                    <a:pt x="95" y="47"/>
                    <a:pt x="95" y="47"/>
                    <a:pt x="95" y="47"/>
                  </a:cubicBezTo>
                  <a:cubicBezTo>
                    <a:pt x="95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2" y="48"/>
                    <a:pt x="92" y="48"/>
                  </a:cubicBezTo>
                  <a:cubicBezTo>
                    <a:pt x="92" y="48"/>
                    <a:pt x="92" y="47"/>
                    <a:pt x="92" y="47"/>
                  </a:cubicBezTo>
                  <a:cubicBezTo>
                    <a:pt x="92" y="47"/>
                    <a:pt x="92" y="47"/>
                    <a:pt x="92" y="47"/>
                  </a:cubicBezTo>
                  <a:cubicBezTo>
                    <a:pt x="84" y="40"/>
                    <a:pt x="73" y="35"/>
                    <a:pt x="61" y="36"/>
                  </a:cubicBezTo>
                  <a:cubicBezTo>
                    <a:pt x="48" y="35"/>
                    <a:pt x="37" y="40"/>
                    <a:pt x="29" y="47"/>
                  </a:cubicBezTo>
                  <a:cubicBezTo>
                    <a:pt x="29" y="47"/>
                    <a:pt x="28" y="47"/>
                    <a:pt x="28" y="47"/>
                  </a:cubicBezTo>
                  <a:cubicBezTo>
                    <a:pt x="28" y="47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6" y="48"/>
                    <a:pt x="25" y="48"/>
                    <a:pt x="24" y="47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3"/>
                    <a:pt x="20" y="42"/>
                    <a:pt x="21" y="41"/>
                  </a:cubicBezTo>
                  <a:cubicBezTo>
                    <a:pt x="21" y="41"/>
                    <a:pt x="21" y="41"/>
                    <a:pt x="21" y="40"/>
                  </a:cubicBezTo>
                  <a:cubicBezTo>
                    <a:pt x="21" y="40"/>
                    <a:pt x="21" y="40"/>
                    <a:pt x="22" y="40"/>
                  </a:cubicBezTo>
                  <a:cubicBezTo>
                    <a:pt x="32" y="31"/>
                    <a:pt x="45" y="26"/>
                    <a:pt x="60" y="26"/>
                  </a:cubicBezTo>
                  <a:cubicBezTo>
                    <a:pt x="75" y="26"/>
                    <a:pt x="89" y="31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0" y="42"/>
                    <a:pt x="100" y="43"/>
                    <a:pt x="9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4" name="ïS1îḍè"/>
            <p:cNvSpPr/>
            <p:nvPr/>
          </p:nvSpPr>
          <p:spPr bwMode="auto">
            <a:xfrm>
              <a:off x="5397283" y="3536879"/>
              <a:ext cx="73292" cy="7451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5" name="íŝḷíḍe"/>
            <p:cNvSpPr/>
            <p:nvPr/>
          </p:nvSpPr>
          <p:spPr bwMode="auto">
            <a:xfrm>
              <a:off x="5308112" y="3446485"/>
              <a:ext cx="287060" cy="285838"/>
            </a:xfrm>
            <a:custGeom>
              <a:avLst/>
              <a:gdLst>
                <a:gd name="T0" fmla="*/ 57 w 113"/>
                <a:gd name="T1" fmla="*/ 0 h 113"/>
                <a:gd name="T2" fmla="*/ 0 w 113"/>
                <a:gd name="T3" fmla="*/ 57 h 113"/>
                <a:gd name="T4" fmla="*/ 57 w 113"/>
                <a:gd name="T5" fmla="*/ 113 h 113"/>
                <a:gd name="T6" fmla="*/ 113 w 113"/>
                <a:gd name="T7" fmla="*/ 57 h 113"/>
                <a:gd name="T8" fmla="*/ 57 w 113"/>
                <a:gd name="T9" fmla="*/ 0 h 113"/>
                <a:gd name="T10" fmla="*/ 87 w 113"/>
                <a:gd name="T11" fmla="*/ 84 h 113"/>
                <a:gd name="T12" fmla="*/ 86 w 113"/>
                <a:gd name="T13" fmla="*/ 85 h 113"/>
                <a:gd name="T14" fmla="*/ 79 w 113"/>
                <a:gd name="T15" fmla="*/ 86 h 113"/>
                <a:gd name="T16" fmla="*/ 63 w 113"/>
                <a:gd name="T17" fmla="*/ 72 h 113"/>
                <a:gd name="T18" fmla="*/ 62 w 113"/>
                <a:gd name="T19" fmla="*/ 70 h 113"/>
                <a:gd name="T20" fmla="*/ 49 w 113"/>
                <a:gd name="T21" fmla="*/ 74 h 113"/>
                <a:gd name="T22" fmla="*/ 25 w 113"/>
                <a:gd name="T23" fmla="*/ 50 h 113"/>
                <a:gd name="T24" fmla="*/ 49 w 113"/>
                <a:gd name="T25" fmla="*/ 26 h 113"/>
                <a:gd name="T26" fmla="*/ 73 w 113"/>
                <a:gd name="T27" fmla="*/ 50 h 113"/>
                <a:gd name="T28" fmla="*/ 70 w 113"/>
                <a:gd name="T29" fmla="*/ 62 h 113"/>
                <a:gd name="T30" fmla="*/ 71 w 113"/>
                <a:gd name="T31" fmla="*/ 63 h 113"/>
                <a:gd name="T32" fmla="*/ 87 w 113"/>
                <a:gd name="T33" fmla="*/ 77 h 113"/>
                <a:gd name="T34" fmla="*/ 87 w 113"/>
                <a:gd name="T35" fmla="*/ 8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13">
                  <a:moveTo>
                    <a:pt x="57" y="0"/>
                  </a:moveTo>
                  <a:cubicBezTo>
                    <a:pt x="26" y="0"/>
                    <a:pt x="0" y="26"/>
                    <a:pt x="0" y="57"/>
                  </a:cubicBezTo>
                  <a:cubicBezTo>
                    <a:pt x="0" y="88"/>
                    <a:pt x="26" y="113"/>
                    <a:pt x="57" y="113"/>
                  </a:cubicBezTo>
                  <a:cubicBezTo>
                    <a:pt x="88" y="113"/>
                    <a:pt x="113" y="88"/>
                    <a:pt x="113" y="57"/>
                  </a:cubicBezTo>
                  <a:cubicBezTo>
                    <a:pt x="113" y="26"/>
                    <a:pt x="88" y="0"/>
                    <a:pt x="57" y="0"/>
                  </a:cubicBezTo>
                  <a:close/>
                  <a:moveTo>
                    <a:pt x="87" y="84"/>
                  </a:moveTo>
                  <a:cubicBezTo>
                    <a:pt x="86" y="85"/>
                    <a:pt x="86" y="85"/>
                    <a:pt x="86" y="85"/>
                  </a:cubicBezTo>
                  <a:cubicBezTo>
                    <a:pt x="84" y="87"/>
                    <a:pt x="81" y="87"/>
                    <a:pt x="79" y="86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63" y="71"/>
                    <a:pt x="62" y="71"/>
                    <a:pt x="62" y="70"/>
                  </a:cubicBezTo>
                  <a:cubicBezTo>
                    <a:pt x="59" y="73"/>
                    <a:pt x="54" y="74"/>
                    <a:pt x="49" y="74"/>
                  </a:cubicBezTo>
                  <a:cubicBezTo>
                    <a:pt x="36" y="74"/>
                    <a:pt x="25" y="63"/>
                    <a:pt x="25" y="50"/>
                  </a:cubicBezTo>
                  <a:cubicBezTo>
                    <a:pt x="25" y="37"/>
                    <a:pt x="36" y="26"/>
                    <a:pt x="49" y="26"/>
                  </a:cubicBezTo>
                  <a:cubicBezTo>
                    <a:pt x="63" y="26"/>
                    <a:pt x="73" y="37"/>
                    <a:pt x="73" y="50"/>
                  </a:cubicBezTo>
                  <a:cubicBezTo>
                    <a:pt x="73" y="55"/>
                    <a:pt x="72" y="59"/>
                    <a:pt x="70" y="62"/>
                  </a:cubicBezTo>
                  <a:cubicBezTo>
                    <a:pt x="70" y="62"/>
                    <a:pt x="71" y="63"/>
                    <a:pt x="71" y="63"/>
                  </a:cubicBezTo>
                  <a:cubicBezTo>
                    <a:pt x="87" y="77"/>
                    <a:pt x="87" y="77"/>
                    <a:pt x="87" y="77"/>
                  </a:cubicBezTo>
                  <a:cubicBezTo>
                    <a:pt x="89" y="79"/>
                    <a:pt x="89" y="82"/>
                    <a:pt x="87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6" name="ïṧliďé"/>
            <p:cNvSpPr/>
            <p:nvPr/>
          </p:nvSpPr>
          <p:spPr bwMode="auto">
            <a:xfrm>
              <a:off x="7508091" y="2420398"/>
              <a:ext cx="291947" cy="290725"/>
            </a:xfrm>
            <a:custGeom>
              <a:avLst/>
              <a:gdLst>
                <a:gd name="T0" fmla="*/ 58 w 115"/>
                <a:gd name="T1" fmla="*/ 0 h 115"/>
                <a:gd name="T2" fmla="*/ 0 w 115"/>
                <a:gd name="T3" fmla="*/ 58 h 115"/>
                <a:gd name="T4" fmla="*/ 58 w 115"/>
                <a:gd name="T5" fmla="*/ 115 h 115"/>
                <a:gd name="T6" fmla="*/ 115 w 115"/>
                <a:gd name="T7" fmla="*/ 58 h 115"/>
                <a:gd name="T8" fmla="*/ 58 w 115"/>
                <a:gd name="T9" fmla="*/ 0 h 115"/>
                <a:gd name="T10" fmla="*/ 90 w 115"/>
                <a:gd name="T11" fmla="*/ 37 h 115"/>
                <a:gd name="T12" fmla="*/ 82 w 115"/>
                <a:gd name="T13" fmla="*/ 41 h 115"/>
                <a:gd name="T14" fmla="*/ 80 w 115"/>
                <a:gd name="T15" fmla="*/ 41 h 115"/>
                <a:gd name="T16" fmla="*/ 64 w 115"/>
                <a:gd name="T17" fmla="*/ 60 h 115"/>
                <a:gd name="T18" fmla="*/ 64 w 115"/>
                <a:gd name="T19" fmla="*/ 62 h 115"/>
                <a:gd name="T20" fmla="*/ 63 w 115"/>
                <a:gd name="T21" fmla="*/ 74 h 115"/>
                <a:gd name="T22" fmla="*/ 60 w 115"/>
                <a:gd name="T23" fmla="*/ 74 h 115"/>
                <a:gd name="T24" fmla="*/ 51 w 115"/>
                <a:gd name="T25" fmla="*/ 67 h 115"/>
                <a:gd name="T26" fmla="*/ 25 w 115"/>
                <a:gd name="T27" fmla="*/ 94 h 115"/>
                <a:gd name="T28" fmla="*/ 48 w 115"/>
                <a:gd name="T29" fmla="*/ 64 h 115"/>
                <a:gd name="T30" fmla="*/ 39 w 115"/>
                <a:gd name="T31" fmla="*/ 55 h 115"/>
                <a:gd name="T32" fmla="*/ 39 w 115"/>
                <a:gd name="T33" fmla="*/ 54 h 115"/>
                <a:gd name="T34" fmla="*/ 50 w 115"/>
                <a:gd name="T35" fmla="*/ 51 h 115"/>
                <a:gd name="T36" fmla="*/ 52 w 115"/>
                <a:gd name="T37" fmla="*/ 50 h 115"/>
                <a:gd name="T38" fmla="*/ 69 w 115"/>
                <a:gd name="T39" fmla="*/ 31 h 115"/>
                <a:gd name="T40" fmla="*/ 70 w 115"/>
                <a:gd name="T41" fmla="*/ 29 h 115"/>
                <a:gd name="T42" fmla="*/ 71 w 115"/>
                <a:gd name="T43" fmla="*/ 22 h 115"/>
                <a:gd name="T44" fmla="*/ 73 w 115"/>
                <a:gd name="T45" fmla="*/ 21 h 115"/>
                <a:gd name="T46" fmla="*/ 90 w 115"/>
                <a:gd name="T47" fmla="*/ 36 h 115"/>
                <a:gd name="T48" fmla="*/ 90 w 115"/>
                <a:gd name="T49" fmla="*/ 3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5" h="115">
                  <a:moveTo>
                    <a:pt x="58" y="0"/>
                  </a:moveTo>
                  <a:cubicBezTo>
                    <a:pt x="26" y="0"/>
                    <a:pt x="0" y="26"/>
                    <a:pt x="0" y="58"/>
                  </a:cubicBezTo>
                  <a:cubicBezTo>
                    <a:pt x="0" y="89"/>
                    <a:pt x="26" y="115"/>
                    <a:pt x="58" y="115"/>
                  </a:cubicBezTo>
                  <a:cubicBezTo>
                    <a:pt x="89" y="115"/>
                    <a:pt x="115" y="89"/>
                    <a:pt x="115" y="58"/>
                  </a:cubicBezTo>
                  <a:cubicBezTo>
                    <a:pt x="115" y="26"/>
                    <a:pt x="89" y="0"/>
                    <a:pt x="58" y="0"/>
                  </a:cubicBezTo>
                  <a:close/>
                  <a:moveTo>
                    <a:pt x="90" y="37"/>
                  </a:moveTo>
                  <a:cubicBezTo>
                    <a:pt x="89" y="39"/>
                    <a:pt x="82" y="41"/>
                    <a:pt x="82" y="41"/>
                  </a:cubicBezTo>
                  <a:cubicBezTo>
                    <a:pt x="81" y="40"/>
                    <a:pt x="80" y="41"/>
                    <a:pt x="80" y="41"/>
                  </a:cubicBezTo>
                  <a:cubicBezTo>
                    <a:pt x="80" y="41"/>
                    <a:pt x="65" y="59"/>
                    <a:pt x="64" y="60"/>
                  </a:cubicBezTo>
                  <a:cubicBezTo>
                    <a:pt x="64" y="61"/>
                    <a:pt x="64" y="62"/>
                    <a:pt x="64" y="62"/>
                  </a:cubicBezTo>
                  <a:cubicBezTo>
                    <a:pt x="66" y="69"/>
                    <a:pt x="63" y="73"/>
                    <a:pt x="63" y="74"/>
                  </a:cubicBezTo>
                  <a:cubicBezTo>
                    <a:pt x="62" y="75"/>
                    <a:pt x="60" y="74"/>
                    <a:pt x="60" y="74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25" y="94"/>
                    <a:pt x="25" y="94"/>
                    <a:pt x="25" y="94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8" y="54"/>
                    <a:pt x="39" y="54"/>
                    <a:pt x="39" y="54"/>
                  </a:cubicBezTo>
                  <a:cubicBezTo>
                    <a:pt x="42" y="49"/>
                    <a:pt x="50" y="51"/>
                    <a:pt x="50" y="51"/>
                  </a:cubicBezTo>
                  <a:cubicBezTo>
                    <a:pt x="51" y="50"/>
                    <a:pt x="52" y="50"/>
                    <a:pt x="52" y="50"/>
                  </a:cubicBezTo>
                  <a:cubicBezTo>
                    <a:pt x="52" y="50"/>
                    <a:pt x="68" y="32"/>
                    <a:pt x="69" y="31"/>
                  </a:cubicBezTo>
                  <a:cubicBezTo>
                    <a:pt x="71" y="29"/>
                    <a:pt x="70" y="29"/>
                    <a:pt x="70" y="29"/>
                  </a:cubicBezTo>
                  <a:cubicBezTo>
                    <a:pt x="70" y="28"/>
                    <a:pt x="71" y="22"/>
                    <a:pt x="71" y="22"/>
                  </a:cubicBezTo>
                  <a:cubicBezTo>
                    <a:pt x="71" y="20"/>
                    <a:pt x="73" y="21"/>
                    <a:pt x="73" y="21"/>
                  </a:cubicBezTo>
                  <a:cubicBezTo>
                    <a:pt x="80" y="23"/>
                    <a:pt x="90" y="36"/>
                    <a:pt x="90" y="36"/>
                  </a:cubicBezTo>
                  <a:cubicBezTo>
                    <a:pt x="91" y="37"/>
                    <a:pt x="90" y="37"/>
                    <a:pt x="9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7" name="isľíḋê"/>
            <p:cNvSpPr/>
            <p:nvPr/>
          </p:nvSpPr>
          <p:spPr bwMode="auto">
            <a:xfrm>
              <a:off x="6876559" y="2524228"/>
              <a:ext cx="40311" cy="378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8" name="íśḻïďe"/>
            <p:cNvSpPr/>
            <p:nvPr/>
          </p:nvSpPr>
          <p:spPr bwMode="auto">
            <a:xfrm>
              <a:off x="6813039" y="2298245"/>
              <a:ext cx="162464" cy="2125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9" name="îşḷiďé"/>
            <p:cNvSpPr/>
            <p:nvPr/>
          </p:nvSpPr>
          <p:spPr bwMode="auto">
            <a:xfrm>
              <a:off x="6615151" y="2156548"/>
              <a:ext cx="565570" cy="557019"/>
            </a:xfrm>
            <a:custGeom>
              <a:avLst/>
              <a:gdLst>
                <a:gd name="T0" fmla="*/ 112 w 223"/>
                <a:gd name="T1" fmla="*/ 0 h 220"/>
                <a:gd name="T2" fmla="*/ 0 w 223"/>
                <a:gd name="T3" fmla="*/ 110 h 220"/>
                <a:gd name="T4" fmla="*/ 112 w 223"/>
                <a:gd name="T5" fmla="*/ 220 h 220"/>
                <a:gd name="T6" fmla="*/ 223 w 223"/>
                <a:gd name="T7" fmla="*/ 110 h 220"/>
                <a:gd name="T8" fmla="*/ 112 w 223"/>
                <a:gd name="T9" fmla="*/ 0 h 220"/>
                <a:gd name="T10" fmla="*/ 154 w 223"/>
                <a:gd name="T11" fmla="*/ 158 h 220"/>
                <a:gd name="T12" fmla="*/ 140 w 223"/>
                <a:gd name="T13" fmla="*/ 172 h 220"/>
                <a:gd name="T14" fmla="*/ 80 w 223"/>
                <a:gd name="T15" fmla="*/ 172 h 220"/>
                <a:gd name="T16" fmla="*/ 66 w 223"/>
                <a:gd name="T17" fmla="*/ 158 h 220"/>
                <a:gd name="T18" fmla="*/ 66 w 223"/>
                <a:gd name="T19" fmla="*/ 54 h 220"/>
                <a:gd name="T20" fmla="*/ 80 w 223"/>
                <a:gd name="T21" fmla="*/ 40 h 220"/>
                <a:gd name="T22" fmla="*/ 140 w 223"/>
                <a:gd name="T23" fmla="*/ 40 h 220"/>
                <a:gd name="T24" fmla="*/ 154 w 223"/>
                <a:gd name="T25" fmla="*/ 54 h 220"/>
                <a:gd name="T26" fmla="*/ 154 w 223"/>
                <a:gd name="T27" fmla="*/ 15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20">
                  <a:moveTo>
                    <a:pt x="112" y="0"/>
                  </a:moveTo>
                  <a:cubicBezTo>
                    <a:pt x="50" y="0"/>
                    <a:pt x="0" y="49"/>
                    <a:pt x="0" y="110"/>
                  </a:cubicBezTo>
                  <a:cubicBezTo>
                    <a:pt x="0" y="171"/>
                    <a:pt x="50" y="220"/>
                    <a:pt x="112" y="220"/>
                  </a:cubicBezTo>
                  <a:cubicBezTo>
                    <a:pt x="173" y="220"/>
                    <a:pt x="223" y="171"/>
                    <a:pt x="223" y="110"/>
                  </a:cubicBezTo>
                  <a:cubicBezTo>
                    <a:pt x="223" y="49"/>
                    <a:pt x="173" y="0"/>
                    <a:pt x="112" y="0"/>
                  </a:cubicBezTo>
                  <a:close/>
                  <a:moveTo>
                    <a:pt x="154" y="158"/>
                  </a:moveTo>
                  <a:cubicBezTo>
                    <a:pt x="154" y="166"/>
                    <a:pt x="148" y="172"/>
                    <a:pt x="140" y="172"/>
                  </a:cubicBezTo>
                  <a:cubicBezTo>
                    <a:pt x="80" y="172"/>
                    <a:pt x="80" y="172"/>
                    <a:pt x="80" y="172"/>
                  </a:cubicBezTo>
                  <a:cubicBezTo>
                    <a:pt x="72" y="172"/>
                    <a:pt x="66" y="166"/>
                    <a:pt x="66" y="158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66" y="46"/>
                    <a:pt x="72" y="40"/>
                    <a:pt x="80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8" y="40"/>
                    <a:pt x="154" y="46"/>
                    <a:pt x="154" y="54"/>
                  </a:cubicBezTo>
                  <a:lnTo>
                    <a:pt x="154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0" name="ïṧ1íḓé"/>
            <p:cNvSpPr/>
            <p:nvPr/>
          </p:nvSpPr>
          <p:spPr bwMode="auto">
            <a:xfrm>
              <a:off x="4523888" y="4343090"/>
              <a:ext cx="19545" cy="32982"/>
            </a:xfrm>
            <a:custGeom>
              <a:avLst/>
              <a:gdLst>
                <a:gd name="T0" fmla="*/ 2 w 8"/>
                <a:gd name="T1" fmla="*/ 0 h 13"/>
                <a:gd name="T2" fmla="*/ 2 w 8"/>
                <a:gd name="T3" fmla="*/ 0 h 13"/>
                <a:gd name="T4" fmla="*/ 0 w 8"/>
                <a:gd name="T5" fmla="*/ 12 h 13"/>
                <a:gd name="T6" fmla="*/ 2 w 8"/>
                <a:gd name="T7" fmla="*/ 13 h 13"/>
                <a:gd name="T8" fmla="*/ 8 w 8"/>
                <a:gd name="T9" fmla="*/ 6 h 13"/>
                <a:gd name="T10" fmla="*/ 2 w 8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3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5"/>
                    <a:pt x="2" y="9"/>
                    <a:pt x="0" y="12"/>
                  </a:cubicBezTo>
                  <a:cubicBezTo>
                    <a:pt x="1" y="13"/>
                    <a:pt x="2" y="13"/>
                    <a:pt x="2" y="13"/>
                  </a:cubicBezTo>
                  <a:cubicBezTo>
                    <a:pt x="6" y="13"/>
                    <a:pt x="8" y="10"/>
                    <a:pt x="8" y="6"/>
                  </a:cubicBezTo>
                  <a:cubicBezTo>
                    <a:pt x="8" y="3"/>
                    <a:pt x="6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1" name="íSḻíḑé"/>
            <p:cNvSpPr/>
            <p:nvPr/>
          </p:nvSpPr>
          <p:spPr bwMode="auto">
            <a:xfrm>
              <a:off x="4328443" y="4201392"/>
              <a:ext cx="273623" cy="271180"/>
            </a:xfrm>
            <a:custGeom>
              <a:avLst/>
              <a:gdLst>
                <a:gd name="T0" fmla="*/ 54 w 108"/>
                <a:gd name="T1" fmla="*/ 0 h 107"/>
                <a:gd name="T2" fmla="*/ 0 w 108"/>
                <a:gd name="T3" fmla="*/ 53 h 107"/>
                <a:gd name="T4" fmla="*/ 54 w 108"/>
                <a:gd name="T5" fmla="*/ 107 h 107"/>
                <a:gd name="T6" fmla="*/ 108 w 108"/>
                <a:gd name="T7" fmla="*/ 53 h 107"/>
                <a:gd name="T8" fmla="*/ 54 w 108"/>
                <a:gd name="T9" fmla="*/ 0 h 107"/>
                <a:gd name="T10" fmla="*/ 60 w 108"/>
                <a:gd name="T11" fmla="*/ 25 h 107"/>
                <a:gd name="T12" fmla="*/ 63 w 108"/>
                <a:gd name="T13" fmla="*/ 30 h 107"/>
                <a:gd name="T14" fmla="*/ 63 w 108"/>
                <a:gd name="T15" fmla="*/ 34 h 107"/>
                <a:gd name="T16" fmla="*/ 65 w 108"/>
                <a:gd name="T17" fmla="*/ 39 h 107"/>
                <a:gd name="T18" fmla="*/ 61 w 108"/>
                <a:gd name="T19" fmla="*/ 48 h 107"/>
                <a:gd name="T20" fmla="*/ 60 w 108"/>
                <a:gd name="T21" fmla="*/ 43 h 107"/>
                <a:gd name="T22" fmla="*/ 57 w 108"/>
                <a:gd name="T23" fmla="*/ 35 h 107"/>
                <a:gd name="T24" fmla="*/ 60 w 108"/>
                <a:gd name="T25" fmla="*/ 25 h 107"/>
                <a:gd name="T26" fmla="*/ 45 w 108"/>
                <a:gd name="T27" fmla="*/ 25 h 107"/>
                <a:gd name="T28" fmla="*/ 48 w 108"/>
                <a:gd name="T29" fmla="*/ 30 h 107"/>
                <a:gd name="T30" fmla="*/ 48 w 108"/>
                <a:gd name="T31" fmla="*/ 34 h 107"/>
                <a:gd name="T32" fmla="*/ 50 w 108"/>
                <a:gd name="T33" fmla="*/ 39 h 107"/>
                <a:gd name="T34" fmla="*/ 46 w 108"/>
                <a:gd name="T35" fmla="*/ 48 h 107"/>
                <a:gd name="T36" fmla="*/ 45 w 108"/>
                <a:gd name="T37" fmla="*/ 43 h 107"/>
                <a:gd name="T38" fmla="*/ 42 w 108"/>
                <a:gd name="T39" fmla="*/ 35 h 107"/>
                <a:gd name="T40" fmla="*/ 45 w 108"/>
                <a:gd name="T41" fmla="*/ 25 h 107"/>
                <a:gd name="T42" fmla="*/ 80 w 108"/>
                <a:gd name="T43" fmla="*/ 74 h 107"/>
                <a:gd name="T44" fmla="*/ 75 w 108"/>
                <a:gd name="T45" fmla="*/ 73 h 107"/>
                <a:gd name="T46" fmla="*/ 55 w 108"/>
                <a:gd name="T47" fmla="*/ 83 h 107"/>
                <a:gd name="T48" fmla="*/ 28 w 108"/>
                <a:gd name="T49" fmla="*/ 57 h 107"/>
                <a:gd name="T50" fmla="*/ 29 w 108"/>
                <a:gd name="T51" fmla="*/ 53 h 107"/>
                <a:gd name="T52" fmla="*/ 79 w 108"/>
                <a:gd name="T53" fmla="*/ 53 h 107"/>
                <a:gd name="T54" fmla="*/ 79 w 108"/>
                <a:gd name="T55" fmla="*/ 52 h 107"/>
                <a:gd name="T56" fmla="*/ 90 w 108"/>
                <a:gd name="T57" fmla="*/ 63 h 107"/>
                <a:gd name="T58" fmla="*/ 80 w 108"/>
                <a:gd name="T59" fmla="*/ 7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8" h="107">
                  <a:moveTo>
                    <a:pt x="54" y="0"/>
                  </a:moveTo>
                  <a:cubicBezTo>
                    <a:pt x="24" y="0"/>
                    <a:pt x="0" y="24"/>
                    <a:pt x="0" y="53"/>
                  </a:cubicBezTo>
                  <a:cubicBezTo>
                    <a:pt x="0" y="83"/>
                    <a:pt x="24" y="107"/>
                    <a:pt x="54" y="107"/>
                  </a:cubicBezTo>
                  <a:cubicBezTo>
                    <a:pt x="84" y="107"/>
                    <a:pt x="108" y="83"/>
                    <a:pt x="108" y="53"/>
                  </a:cubicBezTo>
                  <a:cubicBezTo>
                    <a:pt x="108" y="24"/>
                    <a:pt x="84" y="0"/>
                    <a:pt x="54" y="0"/>
                  </a:cubicBezTo>
                  <a:close/>
                  <a:moveTo>
                    <a:pt x="60" y="25"/>
                  </a:moveTo>
                  <a:cubicBezTo>
                    <a:pt x="63" y="24"/>
                    <a:pt x="66" y="28"/>
                    <a:pt x="63" y="30"/>
                  </a:cubicBezTo>
                  <a:cubicBezTo>
                    <a:pt x="61" y="31"/>
                    <a:pt x="62" y="33"/>
                    <a:pt x="63" y="34"/>
                  </a:cubicBezTo>
                  <a:cubicBezTo>
                    <a:pt x="64" y="36"/>
                    <a:pt x="65" y="38"/>
                    <a:pt x="65" y="39"/>
                  </a:cubicBezTo>
                  <a:cubicBezTo>
                    <a:pt x="66" y="43"/>
                    <a:pt x="65" y="47"/>
                    <a:pt x="61" y="48"/>
                  </a:cubicBezTo>
                  <a:cubicBezTo>
                    <a:pt x="58" y="50"/>
                    <a:pt x="56" y="44"/>
                    <a:pt x="60" y="43"/>
                  </a:cubicBezTo>
                  <a:cubicBezTo>
                    <a:pt x="62" y="42"/>
                    <a:pt x="57" y="36"/>
                    <a:pt x="57" y="35"/>
                  </a:cubicBezTo>
                  <a:cubicBezTo>
                    <a:pt x="56" y="31"/>
                    <a:pt x="57" y="27"/>
                    <a:pt x="60" y="25"/>
                  </a:cubicBezTo>
                  <a:close/>
                  <a:moveTo>
                    <a:pt x="45" y="25"/>
                  </a:moveTo>
                  <a:cubicBezTo>
                    <a:pt x="48" y="24"/>
                    <a:pt x="51" y="28"/>
                    <a:pt x="48" y="30"/>
                  </a:cubicBezTo>
                  <a:cubicBezTo>
                    <a:pt x="46" y="31"/>
                    <a:pt x="47" y="33"/>
                    <a:pt x="48" y="34"/>
                  </a:cubicBezTo>
                  <a:cubicBezTo>
                    <a:pt x="49" y="36"/>
                    <a:pt x="50" y="38"/>
                    <a:pt x="50" y="39"/>
                  </a:cubicBezTo>
                  <a:cubicBezTo>
                    <a:pt x="51" y="43"/>
                    <a:pt x="50" y="47"/>
                    <a:pt x="46" y="48"/>
                  </a:cubicBezTo>
                  <a:cubicBezTo>
                    <a:pt x="43" y="50"/>
                    <a:pt x="41" y="44"/>
                    <a:pt x="45" y="43"/>
                  </a:cubicBezTo>
                  <a:cubicBezTo>
                    <a:pt x="47" y="42"/>
                    <a:pt x="43" y="36"/>
                    <a:pt x="42" y="35"/>
                  </a:cubicBezTo>
                  <a:cubicBezTo>
                    <a:pt x="41" y="31"/>
                    <a:pt x="42" y="27"/>
                    <a:pt x="45" y="25"/>
                  </a:cubicBezTo>
                  <a:close/>
                  <a:moveTo>
                    <a:pt x="80" y="74"/>
                  </a:moveTo>
                  <a:cubicBezTo>
                    <a:pt x="78" y="74"/>
                    <a:pt x="77" y="73"/>
                    <a:pt x="75" y="73"/>
                  </a:cubicBezTo>
                  <a:cubicBezTo>
                    <a:pt x="70" y="79"/>
                    <a:pt x="63" y="83"/>
                    <a:pt x="55" y="83"/>
                  </a:cubicBezTo>
                  <a:cubicBezTo>
                    <a:pt x="40" y="83"/>
                    <a:pt x="28" y="72"/>
                    <a:pt x="28" y="57"/>
                  </a:cubicBezTo>
                  <a:cubicBezTo>
                    <a:pt x="28" y="55"/>
                    <a:pt x="28" y="53"/>
                    <a:pt x="29" y="53"/>
                  </a:cubicBezTo>
                  <a:cubicBezTo>
                    <a:pt x="79" y="53"/>
                    <a:pt x="79" y="53"/>
                    <a:pt x="79" y="53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87" y="52"/>
                    <a:pt x="90" y="57"/>
                    <a:pt x="90" y="63"/>
                  </a:cubicBezTo>
                  <a:cubicBezTo>
                    <a:pt x="90" y="69"/>
                    <a:pt x="86" y="74"/>
                    <a:pt x="80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2" name="ïṥľiḑè"/>
            <p:cNvSpPr/>
            <p:nvPr/>
          </p:nvSpPr>
          <p:spPr bwMode="auto">
            <a:xfrm>
              <a:off x="6299996" y="3324332"/>
              <a:ext cx="315155" cy="311491"/>
            </a:xfrm>
            <a:custGeom>
              <a:avLst/>
              <a:gdLst>
                <a:gd name="T0" fmla="*/ 0 w 124"/>
                <a:gd name="T1" fmla="*/ 61 h 123"/>
                <a:gd name="T2" fmla="*/ 124 w 124"/>
                <a:gd name="T3" fmla="*/ 61 h 123"/>
                <a:gd name="T4" fmla="*/ 26 w 124"/>
                <a:gd name="T5" fmla="*/ 47 h 123"/>
                <a:gd name="T6" fmla="*/ 44 w 124"/>
                <a:gd name="T7" fmla="*/ 55 h 123"/>
                <a:gd name="T8" fmla="*/ 26 w 124"/>
                <a:gd name="T9" fmla="*/ 47 h 123"/>
                <a:gd name="T10" fmla="*/ 44 w 124"/>
                <a:gd name="T11" fmla="*/ 59 h 123"/>
                <a:gd name="T12" fmla="*/ 32 w 124"/>
                <a:gd name="T13" fmla="*/ 67 h 123"/>
                <a:gd name="T14" fmla="*/ 40 w 124"/>
                <a:gd name="T15" fmla="*/ 89 h 123"/>
                <a:gd name="T16" fmla="*/ 40 w 124"/>
                <a:gd name="T17" fmla="*/ 78 h 123"/>
                <a:gd name="T18" fmla="*/ 40 w 124"/>
                <a:gd name="T19" fmla="*/ 89 h 123"/>
                <a:gd name="T20" fmla="*/ 32 w 124"/>
                <a:gd name="T21" fmla="*/ 71 h 123"/>
                <a:gd name="T22" fmla="*/ 46 w 124"/>
                <a:gd name="T23" fmla="*/ 79 h 123"/>
                <a:gd name="T24" fmla="*/ 62 w 124"/>
                <a:gd name="T25" fmla="*/ 79 h 123"/>
                <a:gd name="T26" fmla="*/ 47 w 124"/>
                <a:gd name="T27" fmla="*/ 71 h 123"/>
                <a:gd name="T28" fmla="*/ 62 w 124"/>
                <a:gd name="T29" fmla="*/ 79 h 123"/>
                <a:gd name="T30" fmla="*/ 47 w 124"/>
                <a:gd name="T31" fmla="*/ 67 h 123"/>
                <a:gd name="T32" fmla="*/ 63 w 124"/>
                <a:gd name="T33" fmla="*/ 59 h 123"/>
                <a:gd name="T34" fmla="*/ 46 w 124"/>
                <a:gd name="T35" fmla="*/ 55 h 123"/>
                <a:gd name="T36" fmla="*/ 64 w 124"/>
                <a:gd name="T37" fmla="*/ 47 h 123"/>
                <a:gd name="T38" fmla="*/ 46 w 124"/>
                <a:gd name="T39" fmla="*/ 55 h 123"/>
                <a:gd name="T40" fmla="*/ 64 w 124"/>
                <a:gd name="T41" fmla="*/ 84 h 123"/>
                <a:gd name="T42" fmla="*/ 75 w 124"/>
                <a:gd name="T43" fmla="*/ 84 h 123"/>
                <a:gd name="T44" fmla="*/ 76 w 124"/>
                <a:gd name="T45" fmla="*/ 79 h 123"/>
                <a:gd name="T46" fmla="*/ 64 w 124"/>
                <a:gd name="T47" fmla="*/ 71 h 123"/>
                <a:gd name="T48" fmla="*/ 76 w 124"/>
                <a:gd name="T49" fmla="*/ 79 h 123"/>
                <a:gd name="T50" fmla="*/ 65 w 124"/>
                <a:gd name="T51" fmla="*/ 67 h 123"/>
                <a:gd name="T52" fmla="*/ 81 w 124"/>
                <a:gd name="T53" fmla="*/ 59 h 123"/>
                <a:gd name="T54" fmla="*/ 90 w 124"/>
                <a:gd name="T55" fmla="*/ 43 h 123"/>
                <a:gd name="T56" fmla="*/ 83 w 124"/>
                <a:gd name="T57" fmla="*/ 50 h 123"/>
                <a:gd name="T58" fmla="*/ 66 w 124"/>
                <a:gd name="T59" fmla="*/ 55 h 123"/>
                <a:gd name="T60" fmla="*/ 77 w 124"/>
                <a:gd name="T61" fmla="*/ 47 h 123"/>
                <a:gd name="T62" fmla="*/ 86 w 124"/>
                <a:gd name="T63" fmla="*/ 38 h 123"/>
                <a:gd name="T64" fmla="*/ 88 w 124"/>
                <a:gd name="T65" fmla="*/ 35 h 123"/>
                <a:gd name="T66" fmla="*/ 90 w 124"/>
                <a:gd name="T67" fmla="*/ 4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4" h="123">
                  <a:moveTo>
                    <a:pt x="62" y="0"/>
                  </a:moveTo>
                  <a:cubicBezTo>
                    <a:pt x="27" y="0"/>
                    <a:pt x="0" y="27"/>
                    <a:pt x="0" y="61"/>
                  </a:cubicBezTo>
                  <a:cubicBezTo>
                    <a:pt x="0" y="95"/>
                    <a:pt x="27" y="123"/>
                    <a:pt x="62" y="123"/>
                  </a:cubicBezTo>
                  <a:cubicBezTo>
                    <a:pt x="96" y="123"/>
                    <a:pt x="124" y="95"/>
                    <a:pt x="124" y="61"/>
                  </a:cubicBezTo>
                  <a:cubicBezTo>
                    <a:pt x="124" y="27"/>
                    <a:pt x="96" y="0"/>
                    <a:pt x="62" y="0"/>
                  </a:cubicBezTo>
                  <a:close/>
                  <a:moveTo>
                    <a:pt x="26" y="47"/>
                  </a:moveTo>
                  <a:cubicBezTo>
                    <a:pt x="43" y="47"/>
                    <a:pt x="43" y="47"/>
                    <a:pt x="43" y="47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28" y="55"/>
                    <a:pt x="28" y="55"/>
                    <a:pt x="28" y="55"/>
                  </a:cubicBezTo>
                  <a:lnTo>
                    <a:pt x="26" y="47"/>
                  </a:lnTo>
                  <a:close/>
                  <a:moveTo>
                    <a:pt x="29" y="59"/>
                  </a:moveTo>
                  <a:cubicBezTo>
                    <a:pt x="44" y="59"/>
                    <a:pt x="44" y="59"/>
                    <a:pt x="44" y="59"/>
                  </a:cubicBezTo>
                  <a:cubicBezTo>
                    <a:pt x="45" y="67"/>
                    <a:pt x="45" y="67"/>
                    <a:pt x="45" y="67"/>
                  </a:cubicBezTo>
                  <a:cubicBezTo>
                    <a:pt x="32" y="67"/>
                    <a:pt x="32" y="67"/>
                    <a:pt x="32" y="67"/>
                  </a:cubicBezTo>
                  <a:lnTo>
                    <a:pt x="29" y="59"/>
                  </a:lnTo>
                  <a:close/>
                  <a:moveTo>
                    <a:pt x="40" y="89"/>
                  </a:moveTo>
                  <a:cubicBezTo>
                    <a:pt x="37" y="89"/>
                    <a:pt x="35" y="87"/>
                    <a:pt x="35" y="84"/>
                  </a:cubicBezTo>
                  <a:cubicBezTo>
                    <a:pt x="35" y="81"/>
                    <a:pt x="37" y="78"/>
                    <a:pt x="40" y="78"/>
                  </a:cubicBezTo>
                  <a:cubicBezTo>
                    <a:pt x="43" y="78"/>
                    <a:pt x="46" y="81"/>
                    <a:pt x="46" y="84"/>
                  </a:cubicBezTo>
                  <a:cubicBezTo>
                    <a:pt x="46" y="87"/>
                    <a:pt x="43" y="89"/>
                    <a:pt x="40" y="89"/>
                  </a:cubicBezTo>
                  <a:close/>
                  <a:moveTo>
                    <a:pt x="34" y="79"/>
                  </a:moveTo>
                  <a:cubicBezTo>
                    <a:pt x="32" y="71"/>
                    <a:pt x="32" y="71"/>
                    <a:pt x="32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6" y="79"/>
                    <a:pt x="46" y="79"/>
                    <a:pt x="46" y="79"/>
                  </a:cubicBezTo>
                  <a:lnTo>
                    <a:pt x="34" y="79"/>
                  </a:lnTo>
                  <a:close/>
                  <a:moveTo>
                    <a:pt x="62" y="79"/>
                  </a:moveTo>
                  <a:cubicBezTo>
                    <a:pt x="48" y="79"/>
                    <a:pt x="48" y="79"/>
                    <a:pt x="48" y="79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62" y="71"/>
                    <a:pt x="62" y="71"/>
                    <a:pt x="62" y="71"/>
                  </a:cubicBezTo>
                  <a:lnTo>
                    <a:pt x="62" y="79"/>
                  </a:lnTo>
                  <a:close/>
                  <a:moveTo>
                    <a:pt x="62" y="67"/>
                  </a:moveTo>
                  <a:cubicBezTo>
                    <a:pt x="47" y="67"/>
                    <a:pt x="47" y="67"/>
                    <a:pt x="47" y="67"/>
                  </a:cubicBezTo>
                  <a:cubicBezTo>
                    <a:pt x="46" y="59"/>
                    <a:pt x="46" y="59"/>
                    <a:pt x="46" y="59"/>
                  </a:cubicBezTo>
                  <a:cubicBezTo>
                    <a:pt x="63" y="59"/>
                    <a:pt x="63" y="59"/>
                    <a:pt x="63" y="59"/>
                  </a:cubicBezTo>
                  <a:lnTo>
                    <a:pt x="62" y="67"/>
                  </a:lnTo>
                  <a:close/>
                  <a:moveTo>
                    <a:pt x="46" y="55"/>
                  </a:moveTo>
                  <a:cubicBezTo>
                    <a:pt x="46" y="47"/>
                    <a:pt x="46" y="47"/>
                    <a:pt x="46" y="47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5"/>
                    <a:pt x="64" y="55"/>
                    <a:pt x="64" y="55"/>
                  </a:cubicBezTo>
                  <a:lnTo>
                    <a:pt x="46" y="55"/>
                  </a:lnTo>
                  <a:close/>
                  <a:moveTo>
                    <a:pt x="70" y="89"/>
                  </a:moveTo>
                  <a:cubicBezTo>
                    <a:pt x="66" y="89"/>
                    <a:pt x="64" y="87"/>
                    <a:pt x="64" y="84"/>
                  </a:cubicBezTo>
                  <a:cubicBezTo>
                    <a:pt x="64" y="81"/>
                    <a:pt x="66" y="78"/>
                    <a:pt x="70" y="78"/>
                  </a:cubicBezTo>
                  <a:cubicBezTo>
                    <a:pt x="73" y="78"/>
                    <a:pt x="75" y="81"/>
                    <a:pt x="75" y="84"/>
                  </a:cubicBezTo>
                  <a:cubicBezTo>
                    <a:pt x="75" y="87"/>
                    <a:pt x="73" y="89"/>
                    <a:pt x="70" y="89"/>
                  </a:cubicBezTo>
                  <a:close/>
                  <a:moveTo>
                    <a:pt x="76" y="79"/>
                  </a:moveTo>
                  <a:cubicBezTo>
                    <a:pt x="64" y="79"/>
                    <a:pt x="64" y="79"/>
                    <a:pt x="64" y="79"/>
                  </a:cubicBezTo>
                  <a:cubicBezTo>
                    <a:pt x="64" y="71"/>
                    <a:pt x="64" y="71"/>
                    <a:pt x="64" y="71"/>
                  </a:cubicBezTo>
                  <a:cubicBezTo>
                    <a:pt x="78" y="71"/>
                    <a:pt x="78" y="71"/>
                    <a:pt x="78" y="71"/>
                  </a:cubicBezTo>
                  <a:lnTo>
                    <a:pt x="76" y="79"/>
                  </a:lnTo>
                  <a:close/>
                  <a:moveTo>
                    <a:pt x="78" y="67"/>
                  </a:moveTo>
                  <a:cubicBezTo>
                    <a:pt x="65" y="67"/>
                    <a:pt x="65" y="67"/>
                    <a:pt x="65" y="67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81" y="59"/>
                    <a:pt x="81" y="59"/>
                    <a:pt x="81" y="59"/>
                  </a:cubicBezTo>
                  <a:lnTo>
                    <a:pt x="78" y="67"/>
                  </a:lnTo>
                  <a:close/>
                  <a:moveTo>
                    <a:pt x="90" y="43"/>
                  </a:moveTo>
                  <a:cubicBezTo>
                    <a:pt x="89" y="43"/>
                    <a:pt x="89" y="43"/>
                    <a:pt x="89" y="43"/>
                  </a:cubicBezTo>
                  <a:cubicBezTo>
                    <a:pt x="87" y="47"/>
                    <a:pt x="85" y="48"/>
                    <a:pt x="83" y="50"/>
                  </a:cubicBezTo>
                  <a:cubicBezTo>
                    <a:pt x="81" y="55"/>
                    <a:pt x="81" y="55"/>
                    <a:pt x="81" y="55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77" y="47"/>
                    <a:pt x="77" y="47"/>
                    <a:pt x="77" y="47"/>
                  </a:cubicBezTo>
                  <a:cubicBezTo>
                    <a:pt x="77" y="47"/>
                    <a:pt x="77" y="47"/>
                    <a:pt x="77" y="46"/>
                  </a:cubicBezTo>
                  <a:cubicBezTo>
                    <a:pt x="80" y="43"/>
                    <a:pt x="83" y="41"/>
                    <a:pt x="86" y="38"/>
                  </a:cubicBezTo>
                  <a:cubicBezTo>
                    <a:pt x="86" y="38"/>
                    <a:pt x="86" y="37"/>
                    <a:pt x="87" y="36"/>
                  </a:cubicBezTo>
                  <a:cubicBezTo>
                    <a:pt x="87" y="36"/>
                    <a:pt x="88" y="35"/>
                    <a:pt x="88" y="35"/>
                  </a:cubicBezTo>
                  <a:cubicBezTo>
                    <a:pt x="90" y="35"/>
                    <a:pt x="90" y="35"/>
                    <a:pt x="90" y="35"/>
                  </a:cubicBezTo>
                  <a:cubicBezTo>
                    <a:pt x="98" y="35"/>
                    <a:pt x="98" y="43"/>
                    <a:pt x="9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3" name="íṡḻide"/>
            <p:cNvSpPr/>
            <p:nvPr/>
          </p:nvSpPr>
          <p:spPr bwMode="auto">
            <a:xfrm>
              <a:off x="5793060" y="3927769"/>
              <a:ext cx="504493" cy="495942"/>
            </a:xfrm>
            <a:custGeom>
              <a:avLst/>
              <a:gdLst>
                <a:gd name="T0" fmla="*/ 0 w 199"/>
                <a:gd name="T1" fmla="*/ 98 h 196"/>
                <a:gd name="T2" fmla="*/ 199 w 199"/>
                <a:gd name="T3" fmla="*/ 98 h 196"/>
                <a:gd name="T4" fmla="*/ 79 w 199"/>
                <a:gd name="T5" fmla="*/ 56 h 196"/>
                <a:gd name="T6" fmla="*/ 91 w 199"/>
                <a:gd name="T7" fmla="*/ 38 h 196"/>
                <a:gd name="T8" fmla="*/ 118 w 199"/>
                <a:gd name="T9" fmla="*/ 59 h 196"/>
                <a:gd name="T10" fmla="*/ 95 w 199"/>
                <a:gd name="T11" fmla="*/ 73 h 196"/>
                <a:gd name="T12" fmla="*/ 79 w 199"/>
                <a:gd name="T13" fmla="*/ 56 h 196"/>
                <a:gd name="T14" fmla="*/ 81 w 199"/>
                <a:gd name="T15" fmla="*/ 137 h 196"/>
                <a:gd name="T16" fmla="*/ 47 w 199"/>
                <a:gd name="T17" fmla="*/ 131 h 196"/>
                <a:gd name="T18" fmla="*/ 53 w 199"/>
                <a:gd name="T19" fmla="*/ 110 h 196"/>
                <a:gd name="T20" fmla="*/ 76 w 199"/>
                <a:gd name="T21" fmla="*/ 111 h 196"/>
                <a:gd name="T22" fmla="*/ 90 w 199"/>
                <a:gd name="T23" fmla="*/ 112 h 196"/>
                <a:gd name="T24" fmla="*/ 45 w 199"/>
                <a:gd name="T25" fmla="*/ 83 h 196"/>
                <a:gd name="T26" fmla="*/ 65 w 199"/>
                <a:gd name="T27" fmla="*/ 65 h 196"/>
                <a:gd name="T28" fmla="*/ 109 w 199"/>
                <a:gd name="T29" fmla="*/ 94 h 196"/>
                <a:gd name="T30" fmla="*/ 90 w 199"/>
                <a:gd name="T31" fmla="*/ 112 h 196"/>
                <a:gd name="T32" fmla="*/ 141 w 199"/>
                <a:gd name="T33" fmla="*/ 121 h 196"/>
                <a:gd name="T34" fmla="*/ 126 w 199"/>
                <a:gd name="T35" fmla="*/ 146 h 196"/>
                <a:gd name="T36" fmla="*/ 149 w 199"/>
                <a:gd name="T37" fmla="*/ 86 h 196"/>
                <a:gd name="T38" fmla="*/ 143 w 199"/>
                <a:gd name="T39" fmla="*/ 115 h 196"/>
                <a:gd name="T40" fmla="*/ 144 w 199"/>
                <a:gd name="T41" fmla="*/ 115 h 196"/>
                <a:gd name="T42" fmla="*/ 142 w 199"/>
                <a:gd name="T43" fmla="*/ 122 h 196"/>
                <a:gd name="T44" fmla="*/ 144 w 199"/>
                <a:gd name="T45" fmla="*/ 127 h 196"/>
                <a:gd name="T46" fmla="*/ 144 w 199"/>
                <a:gd name="T47" fmla="*/ 127 h 196"/>
                <a:gd name="T48" fmla="*/ 143 w 199"/>
                <a:gd name="T49" fmla="*/ 127 h 196"/>
                <a:gd name="T50" fmla="*/ 142 w 199"/>
                <a:gd name="T51" fmla="*/ 125 h 196"/>
                <a:gd name="T52" fmla="*/ 142 w 199"/>
                <a:gd name="T53" fmla="*/ 125 h 196"/>
                <a:gd name="T54" fmla="*/ 147 w 199"/>
                <a:gd name="T55" fmla="*/ 113 h 196"/>
                <a:gd name="T56" fmla="*/ 147 w 199"/>
                <a:gd name="T57" fmla="*/ 113 h 196"/>
                <a:gd name="T58" fmla="*/ 148 w 199"/>
                <a:gd name="T59" fmla="*/ 113 h 196"/>
                <a:gd name="T60" fmla="*/ 149 w 199"/>
                <a:gd name="T61" fmla="*/ 112 h 196"/>
                <a:gd name="T62" fmla="*/ 150 w 199"/>
                <a:gd name="T63" fmla="*/ 112 h 196"/>
                <a:gd name="T64" fmla="*/ 150 w 199"/>
                <a:gd name="T65" fmla="*/ 113 h 196"/>
                <a:gd name="T66" fmla="*/ 147 w 199"/>
                <a:gd name="T67" fmla="*/ 132 h 196"/>
                <a:gd name="T68" fmla="*/ 147 w 199"/>
                <a:gd name="T69" fmla="*/ 132 h 196"/>
                <a:gd name="T70" fmla="*/ 146 w 199"/>
                <a:gd name="T71" fmla="*/ 131 h 196"/>
                <a:gd name="T72" fmla="*/ 145 w 199"/>
                <a:gd name="T73" fmla="*/ 129 h 196"/>
                <a:gd name="T74" fmla="*/ 146 w 199"/>
                <a:gd name="T75" fmla="*/ 129 h 196"/>
                <a:gd name="T76" fmla="*/ 153 w 199"/>
                <a:gd name="T77" fmla="*/ 112 h 196"/>
                <a:gd name="T78" fmla="*/ 153 w 199"/>
                <a:gd name="T79" fmla="*/ 112 h 196"/>
                <a:gd name="T80" fmla="*/ 153 w 199"/>
                <a:gd name="T81" fmla="*/ 111 h 196"/>
                <a:gd name="T82" fmla="*/ 155 w 199"/>
                <a:gd name="T83" fmla="*/ 110 h 196"/>
                <a:gd name="T84" fmla="*/ 156 w 199"/>
                <a:gd name="T85" fmla="*/ 110 h 196"/>
                <a:gd name="T86" fmla="*/ 157 w 199"/>
                <a:gd name="T87" fmla="*/ 111 h 196"/>
                <a:gd name="T88" fmla="*/ 147 w 199"/>
                <a:gd name="T89" fmla="*/ 132 h 196"/>
                <a:gd name="T90" fmla="*/ 151 w 199"/>
                <a:gd name="T91" fmla="*/ 138 h 196"/>
                <a:gd name="T92" fmla="*/ 150 w 199"/>
                <a:gd name="T93" fmla="*/ 138 h 196"/>
                <a:gd name="T94" fmla="*/ 150 w 199"/>
                <a:gd name="T95" fmla="*/ 137 h 196"/>
                <a:gd name="T96" fmla="*/ 149 w 199"/>
                <a:gd name="T97" fmla="*/ 135 h 196"/>
                <a:gd name="T98" fmla="*/ 149 w 199"/>
                <a:gd name="T99" fmla="*/ 134 h 196"/>
                <a:gd name="T100" fmla="*/ 159 w 199"/>
                <a:gd name="T101" fmla="*/ 111 h 196"/>
                <a:gd name="T102" fmla="*/ 159 w 199"/>
                <a:gd name="T103" fmla="*/ 110 h 196"/>
                <a:gd name="T104" fmla="*/ 159 w 199"/>
                <a:gd name="T105" fmla="*/ 109 h 196"/>
                <a:gd name="T106" fmla="*/ 162 w 199"/>
                <a:gd name="T107" fmla="*/ 107 h 196"/>
                <a:gd name="T108" fmla="*/ 163 w 199"/>
                <a:gd name="T109" fmla="*/ 108 h 196"/>
                <a:gd name="T110" fmla="*/ 164 w 199"/>
                <a:gd name="T111" fmla="*/ 10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9" h="196">
                  <a:moveTo>
                    <a:pt x="99" y="0"/>
                  </a:moveTo>
                  <a:cubicBezTo>
                    <a:pt x="44" y="0"/>
                    <a:pt x="0" y="44"/>
                    <a:pt x="0" y="98"/>
                  </a:cubicBezTo>
                  <a:cubicBezTo>
                    <a:pt x="0" y="152"/>
                    <a:pt x="44" y="196"/>
                    <a:pt x="99" y="196"/>
                  </a:cubicBezTo>
                  <a:cubicBezTo>
                    <a:pt x="154" y="196"/>
                    <a:pt x="199" y="152"/>
                    <a:pt x="199" y="98"/>
                  </a:cubicBezTo>
                  <a:cubicBezTo>
                    <a:pt x="199" y="44"/>
                    <a:pt x="154" y="0"/>
                    <a:pt x="99" y="0"/>
                  </a:cubicBezTo>
                  <a:close/>
                  <a:moveTo>
                    <a:pt x="79" y="56"/>
                  </a:moveTo>
                  <a:cubicBezTo>
                    <a:pt x="81" y="44"/>
                    <a:pt x="81" y="44"/>
                    <a:pt x="81" y="44"/>
                  </a:cubicBezTo>
                  <a:cubicBezTo>
                    <a:pt x="81" y="38"/>
                    <a:pt x="86" y="36"/>
                    <a:pt x="91" y="38"/>
                  </a:cubicBezTo>
                  <a:cubicBezTo>
                    <a:pt x="115" y="48"/>
                    <a:pt x="115" y="48"/>
                    <a:pt x="115" y="48"/>
                  </a:cubicBezTo>
                  <a:cubicBezTo>
                    <a:pt x="120" y="50"/>
                    <a:pt x="121" y="55"/>
                    <a:pt x="118" y="59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6" y="74"/>
                    <a:pt x="99" y="75"/>
                    <a:pt x="95" y="73"/>
                  </a:cubicBezTo>
                  <a:cubicBezTo>
                    <a:pt x="86" y="69"/>
                    <a:pt x="86" y="69"/>
                    <a:pt x="86" y="69"/>
                  </a:cubicBezTo>
                  <a:cubicBezTo>
                    <a:pt x="82" y="67"/>
                    <a:pt x="78" y="61"/>
                    <a:pt x="79" y="56"/>
                  </a:cubicBezTo>
                  <a:close/>
                  <a:moveTo>
                    <a:pt x="83" y="124"/>
                  </a:moveTo>
                  <a:cubicBezTo>
                    <a:pt x="81" y="137"/>
                    <a:pt x="81" y="137"/>
                    <a:pt x="81" y="137"/>
                  </a:cubicBezTo>
                  <a:cubicBezTo>
                    <a:pt x="80" y="142"/>
                    <a:pt x="75" y="144"/>
                    <a:pt x="71" y="142"/>
                  </a:cubicBezTo>
                  <a:cubicBezTo>
                    <a:pt x="47" y="131"/>
                    <a:pt x="47" y="131"/>
                    <a:pt x="47" y="131"/>
                  </a:cubicBezTo>
                  <a:cubicBezTo>
                    <a:pt x="42" y="129"/>
                    <a:pt x="41" y="124"/>
                    <a:pt x="44" y="120"/>
                  </a:cubicBezTo>
                  <a:cubicBezTo>
                    <a:pt x="53" y="110"/>
                    <a:pt x="53" y="110"/>
                    <a:pt x="53" y="110"/>
                  </a:cubicBezTo>
                  <a:cubicBezTo>
                    <a:pt x="56" y="106"/>
                    <a:pt x="63" y="105"/>
                    <a:pt x="67" y="107"/>
                  </a:cubicBezTo>
                  <a:cubicBezTo>
                    <a:pt x="76" y="111"/>
                    <a:pt x="76" y="111"/>
                    <a:pt x="76" y="111"/>
                  </a:cubicBezTo>
                  <a:cubicBezTo>
                    <a:pt x="80" y="113"/>
                    <a:pt x="84" y="119"/>
                    <a:pt x="83" y="124"/>
                  </a:cubicBezTo>
                  <a:close/>
                  <a:moveTo>
                    <a:pt x="90" y="112"/>
                  </a:moveTo>
                  <a:cubicBezTo>
                    <a:pt x="50" y="96"/>
                    <a:pt x="50" y="96"/>
                    <a:pt x="50" y="96"/>
                  </a:cubicBezTo>
                  <a:cubicBezTo>
                    <a:pt x="45" y="93"/>
                    <a:pt x="43" y="88"/>
                    <a:pt x="45" y="83"/>
                  </a:cubicBezTo>
                  <a:cubicBezTo>
                    <a:pt x="51" y="70"/>
                    <a:pt x="51" y="70"/>
                    <a:pt x="51" y="70"/>
                  </a:cubicBezTo>
                  <a:cubicBezTo>
                    <a:pt x="54" y="65"/>
                    <a:pt x="60" y="63"/>
                    <a:pt x="65" y="65"/>
                  </a:cubicBezTo>
                  <a:cubicBezTo>
                    <a:pt x="104" y="81"/>
                    <a:pt x="104" y="81"/>
                    <a:pt x="104" y="81"/>
                  </a:cubicBezTo>
                  <a:cubicBezTo>
                    <a:pt x="109" y="84"/>
                    <a:pt x="111" y="89"/>
                    <a:pt x="109" y="94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101" y="112"/>
                    <a:pt x="95" y="114"/>
                    <a:pt x="90" y="112"/>
                  </a:cubicBezTo>
                  <a:close/>
                  <a:moveTo>
                    <a:pt x="141" y="121"/>
                  </a:moveTo>
                  <a:cubicBezTo>
                    <a:pt x="141" y="121"/>
                    <a:pt x="141" y="121"/>
                    <a:pt x="141" y="121"/>
                  </a:cubicBezTo>
                  <a:cubicBezTo>
                    <a:pt x="136" y="120"/>
                    <a:pt x="136" y="120"/>
                    <a:pt x="136" y="120"/>
                  </a:cubicBezTo>
                  <a:cubicBezTo>
                    <a:pt x="126" y="146"/>
                    <a:pt x="126" y="146"/>
                    <a:pt x="126" y="146"/>
                  </a:cubicBezTo>
                  <a:cubicBezTo>
                    <a:pt x="110" y="139"/>
                    <a:pt x="102" y="121"/>
                    <a:pt x="108" y="105"/>
                  </a:cubicBezTo>
                  <a:cubicBezTo>
                    <a:pt x="114" y="89"/>
                    <a:pt x="133" y="81"/>
                    <a:pt x="149" y="86"/>
                  </a:cubicBezTo>
                  <a:cubicBezTo>
                    <a:pt x="139" y="113"/>
                    <a:pt x="139" y="113"/>
                    <a:pt x="139" y="113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44" y="115"/>
                    <a:pt x="144" y="115"/>
                    <a:pt x="144" y="115"/>
                  </a:cubicBezTo>
                  <a:cubicBezTo>
                    <a:pt x="146" y="115"/>
                    <a:pt x="147" y="118"/>
                    <a:pt x="146" y="119"/>
                  </a:cubicBezTo>
                  <a:cubicBezTo>
                    <a:pt x="145" y="121"/>
                    <a:pt x="143" y="122"/>
                    <a:pt x="142" y="122"/>
                  </a:cubicBezTo>
                  <a:cubicBezTo>
                    <a:pt x="142" y="122"/>
                    <a:pt x="141" y="121"/>
                    <a:pt x="141" y="121"/>
                  </a:cubicBezTo>
                  <a:close/>
                  <a:moveTo>
                    <a:pt x="144" y="127"/>
                  </a:moveTo>
                  <a:cubicBezTo>
                    <a:pt x="144" y="127"/>
                    <a:pt x="144" y="127"/>
                    <a:pt x="144" y="127"/>
                  </a:cubicBezTo>
                  <a:cubicBezTo>
                    <a:pt x="144" y="127"/>
                    <a:pt x="144" y="127"/>
                    <a:pt x="144" y="127"/>
                  </a:cubicBezTo>
                  <a:cubicBezTo>
                    <a:pt x="143" y="127"/>
                    <a:pt x="143" y="127"/>
                    <a:pt x="143" y="127"/>
                  </a:cubicBezTo>
                  <a:cubicBezTo>
                    <a:pt x="143" y="127"/>
                    <a:pt x="143" y="127"/>
                    <a:pt x="143" y="127"/>
                  </a:cubicBezTo>
                  <a:cubicBezTo>
                    <a:pt x="142" y="125"/>
                    <a:pt x="142" y="125"/>
                    <a:pt x="142" y="125"/>
                  </a:cubicBezTo>
                  <a:cubicBezTo>
                    <a:pt x="142" y="125"/>
                    <a:pt x="142" y="125"/>
                    <a:pt x="142" y="125"/>
                  </a:cubicBezTo>
                  <a:cubicBezTo>
                    <a:pt x="142" y="125"/>
                    <a:pt x="142" y="125"/>
                    <a:pt x="142" y="125"/>
                  </a:cubicBezTo>
                  <a:cubicBezTo>
                    <a:pt x="142" y="125"/>
                    <a:pt x="142" y="125"/>
                    <a:pt x="142" y="125"/>
                  </a:cubicBezTo>
                  <a:cubicBezTo>
                    <a:pt x="143" y="125"/>
                    <a:pt x="143" y="125"/>
                    <a:pt x="143" y="125"/>
                  </a:cubicBezTo>
                  <a:cubicBezTo>
                    <a:pt x="151" y="122"/>
                    <a:pt x="147" y="113"/>
                    <a:pt x="147" y="113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8" y="113"/>
                    <a:pt x="148" y="113"/>
                    <a:pt x="148" y="113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50" y="112"/>
                    <a:pt x="150" y="112"/>
                    <a:pt x="150" y="112"/>
                  </a:cubicBezTo>
                  <a:cubicBezTo>
                    <a:pt x="150" y="112"/>
                    <a:pt x="150" y="112"/>
                    <a:pt x="150" y="112"/>
                  </a:cubicBezTo>
                  <a:cubicBezTo>
                    <a:pt x="150" y="112"/>
                    <a:pt x="150" y="112"/>
                    <a:pt x="150" y="112"/>
                  </a:cubicBezTo>
                  <a:cubicBezTo>
                    <a:pt x="150" y="113"/>
                    <a:pt x="150" y="113"/>
                    <a:pt x="150" y="113"/>
                  </a:cubicBezTo>
                  <a:cubicBezTo>
                    <a:pt x="155" y="124"/>
                    <a:pt x="144" y="127"/>
                    <a:pt x="144" y="127"/>
                  </a:cubicBezTo>
                  <a:close/>
                  <a:moveTo>
                    <a:pt x="147" y="132"/>
                  </a:moveTo>
                  <a:cubicBezTo>
                    <a:pt x="147" y="132"/>
                    <a:pt x="147" y="132"/>
                    <a:pt x="147" y="132"/>
                  </a:cubicBezTo>
                  <a:cubicBezTo>
                    <a:pt x="147" y="132"/>
                    <a:pt x="147" y="132"/>
                    <a:pt x="147" y="132"/>
                  </a:cubicBezTo>
                  <a:cubicBezTo>
                    <a:pt x="146" y="132"/>
                    <a:pt x="146" y="132"/>
                    <a:pt x="146" y="132"/>
                  </a:cubicBezTo>
                  <a:cubicBezTo>
                    <a:pt x="146" y="131"/>
                    <a:pt x="146" y="131"/>
                    <a:pt x="146" y="131"/>
                  </a:cubicBezTo>
                  <a:cubicBezTo>
                    <a:pt x="146" y="130"/>
                    <a:pt x="146" y="130"/>
                    <a:pt x="146" y="130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6" y="129"/>
                    <a:pt x="146" y="129"/>
                    <a:pt x="146" y="129"/>
                  </a:cubicBezTo>
                  <a:cubicBezTo>
                    <a:pt x="146" y="129"/>
                    <a:pt x="146" y="129"/>
                    <a:pt x="146" y="129"/>
                  </a:cubicBezTo>
                  <a:cubicBezTo>
                    <a:pt x="146" y="129"/>
                    <a:pt x="146" y="129"/>
                    <a:pt x="146" y="129"/>
                  </a:cubicBezTo>
                  <a:cubicBezTo>
                    <a:pt x="157" y="124"/>
                    <a:pt x="153" y="112"/>
                    <a:pt x="153" y="112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3" y="111"/>
                    <a:pt x="153" y="111"/>
                    <a:pt x="153" y="111"/>
                  </a:cubicBezTo>
                  <a:cubicBezTo>
                    <a:pt x="153" y="111"/>
                    <a:pt x="153" y="111"/>
                    <a:pt x="153" y="111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6" y="111"/>
                    <a:pt x="156" y="111"/>
                    <a:pt x="156" y="111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61" y="126"/>
                    <a:pt x="148" y="132"/>
                    <a:pt x="148" y="132"/>
                  </a:cubicBezTo>
                  <a:lnTo>
                    <a:pt x="147" y="132"/>
                  </a:lnTo>
                  <a:close/>
                  <a:moveTo>
                    <a:pt x="151" y="138"/>
                  </a:moveTo>
                  <a:cubicBezTo>
                    <a:pt x="151" y="138"/>
                    <a:pt x="151" y="138"/>
                    <a:pt x="151" y="138"/>
                  </a:cubicBezTo>
                  <a:cubicBezTo>
                    <a:pt x="150" y="138"/>
                    <a:pt x="150" y="138"/>
                    <a:pt x="150" y="138"/>
                  </a:cubicBezTo>
                  <a:cubicBezTo>
                    <a:pt x="150" y="138"/>
                    <a:pt x="150" y="138"/>
                    <a:pt x="150" y="138"/>
                  </a:cubicBezTo>
                  <a:cubicBezTo>
                    <a:pt x="150" y="138"/>
                    <a:pt x="150" y="138"/>
                    <a:pt x="150" y="138"/>
                  </a:cubicBezTo>
                  <a:cubicBezTo>
                    <a:pt x="150" y="137"/>
                    <a:pt x="150" y="137"/>
                    <a:pt x="150" y="137"/>
                  </a:cubicBezTo>
                  <a:cubicBezTo>
                    <a:pt x="149" y="135"/>
                    <a:pt x="149" y="135"/>
                    <a:pt x="149" y="135"/>
                  </a:cubicBezTo>
                  <a:cubicBezTo>
                    <a:pt x="149" y="135"/>
                    <a:pt x="149" y="135"/>
                    <a:pt x="149" y="135"/>
                  </a:cubicBezTo>
                  <a:cubicBezTo>
                    <a:pt x="149" y="134"/>
                    <a:pt x="149" y="134"/>
                    <a:pt x="149" y="134"/>
                  </a:cubicBezTo>
                  <a:cubicBezTo>
                    <a:pt x="149" y="134"/>
                    <a:pt x="149" y="134"/>
                    <a:pt x="149" y="134"/>
                  </a:cubicBezTo>
                  <a:cubicBezTo>
                    <a:pt x="149" y="134"/>
                    <a:pt x="149" y="134"/>
                    <a:pt x="149" y="134"/>
                  </a:cubicBezTo>
                  <a:cubicBezTo>
                    <a:pt x="162" y="126"/>
                    <a:pt x="159" y="111"/>
                    <a:pt x="159" y="111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59" y="109"/>
                    <a:pt x="159" y="109"/>
                    <a:pt x="159" y="109"/>
                  </a:cubicBezTo>
                  <a:cubicBezTo>
                    <a:pt x="159" y="109"/>
                    <a:pt x="159" y="109"/>
                    <a:pt x="159" y="109"/>
                  </a:cubicBezTo>
                  <a:cubicBezTo>
                    <a:pt x="162" y="107"/>
                    <a:pt x="162" y="107"/>
                    <a:pt x="162" y="107"/>
                  </a:cubicBezTo>
                  <a:cubicBezTo>
                    <a:pt x="162" y="107"/>
                    <a:pt x="162" y="107"/>
                    <a:pt x="162" y="107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4" y="108"/>
                    <a:pt x="164" y="108"/>
                    <a:pt x="164" y="108"/>
                  </a:cubicBezTo>
                  <a:cubicBezTo>
                    <a:pt x="167" y="129"/>
                    <a:pt x="151" y="138"/>
                    <a:pt x="151" y="1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4" name="íṣḷïḓè"/>
            <p:cNvSpPr/>
            <p:nvPr/>
          </p:nvSpPr>
          <p:spPr bwMode="auto">
            <a:xfrm>
              <a:off x="4749871" y="1951330"/>
              <a:ext cx="47640" cy="4519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5" name="íšḻîḋe"/>
            <p:cNvSpPr/>
            <p:nvPr/>
          </p:nvSpPr>
          <p:spPr bwMode="auto">
            <a:xfrm>
              <a:off x="4637490" y="2034394"/>
              <a:ext cx="74514" cy="70849"/>
            </a:xfrm>
            <a:custGeom>
              <a:avLst/>
              <a:gdLst>
                <a:gd name="T0" fmla="*/ 10 w 29"/>
                <a:gd name="T1" fmla="*/ 3 h 28"/>
                <a:gd name="T2" fmla="*/ 3 w 29"/>
                <a:gd name="T3" fmla="*/ 19 h 28"/>
                <a:gd name="T4" fmla="*/ 20 w 29"/>
                <a:gd name="T5" fmla="*/ 26 h 28"/>
                <a:gd name="T6" fmla="*/ 26 w 29"/>
                <a:gd name="T7" fmla="*/ 9 h 28"/>
                <a:gd name="T8" fmla="*/ 10 w 29"/>
                <a:gd name="T9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8">
                  <a:moveTo>
                    <a:pt x="10" y="3"/>
                  </a:moveTo>
                  <a:cubicBezTo>
                    <a:pt x="3" y="5"/>
                    <a:pt x="0" y="13"/>
                    <a:pt x="3" y="19"/>
                  </a:cubicBezTo>
                  <a:cubicBezTo>
                    <a:pt x="6" y="25"/>
                    <a:pt x="13" y="28"/>
                    <a:pt x="20" y="26"/>
                  </a:cubicBezTo>
                  <a:cubicBezTo>
                    <a:pt x="26" y="23"/>
                    <a:pt x="29" y="16"/>
                    <a:pt x="26" y="9"/>
                  </a:cubicBezTo>
                  <a:cubicBezTo>
                    <a:pt x="24" y="3"/>
                    <a:pt x="16" y="0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6" name="íṣľîde"/>
            <p:cNvSpPr/>
            <p:nvPr/>
          </p:nvSpPr>
          <p:spPr bwMode="auto">
            <a:xfrm>
              <a:off x="4505565" y="1829177"/>
              <a:ext cx="416543" cy="407992"/>
            </a:xfrm>
            <a:custGeom>
              <a:avLst/>
              <a:gdLst>
                <a:gd name="T0" fmla="*/ 0 w 164"/>
                <a:gd name="T1" fmla="*/ 80 h 161"/>
                <a:gd name="T2" fmla="*/ 164 w 164"/>
                <a:gd name="T3" fmla="*/ 80 h 161"/>
                <a:gd name="T4" fmla="*/ 99 w 164"/>
                <a:gd name="T5" fmla="*/ 105 h 161"/>
                <a:gd name="T6" fmla="*/ 94 w 164"/>
                <a:gd name="T7" fmla="*/ 112 h 161"/>
                <a:gd name="T8" fmla="*/ 83 w 164"/>
                <a:gd name="T9" fmla="*/ 112 h 161"/>
                <a:gd name="T10" fmla="*/ 84 w 164"/>
                <a:gd name="T11" fmla="*/ 122 h 161"/>
                <a:gd name="T12" fmla="*/ 77 w 164"/>
                <a:gd name="T13" fmla="*/ 127 h 161"/>
                <a:gd name="T14" fmla="*/ 71 w 164"/>
                <a:gd name="T15" fmla="*/ 120 h 161"/>
                <a:gd name="T16" fmla="*/ 63 w 164"/>
                <a:gd name="T17" fmla="*/ 121 h 161"/>
                <a:gd name="T18" fmla="*/ 58 w 164"/>
                <a:gd name="T19" fmla="*/ 127 h 161"/>
                <a:gd name="T20" fmla="*/ 50 w 164"/>
                <a:gd name="T21" fmla="*/ 123 h 161"/>
                <a:gd name="T22" fmla="*/ 49 w 164"/>
                <a:gd name="T23" fmla="*/ 111 h 161"/>
                <a:gd name="T24" fmla="*/ 40 w 164"/>
                <a:gd name="T25" fmla="*/ 112 h 161"/>
                <a:gd name="T26" fmla="*/ 35 w 164"/>
                <a:gd name="T27" fmla="*/ 106 h 161"/>
                <a:gd name="T28" fmla="*/ 40 w 164"/>
                <a:gd name="T29" fmla="*/ 100 h 161"/>
                <a:gd name="T30" fmla="*/ 41 w 164"/>
                <a:gd name="T31" fmla="*/ 92 h 161"/>
                <a:gd name="T32" fmla="*/ 34 w 164"/>
                <a:gd name="T33" fmla="*/ 86 h 161"/>
                <a:gd name="T34" fmla="*/ 39 w 164"/>
                <a:gd name="T35" fmla="*/ 79 h 161"/>
                <a:gd name="T36" fmla="*/ 50 w 164"/>
                <a:gd name="T37" fmla="*/ 79 h 161"/>
                <a:gd name="T38" fmla="*/ 49 w 164"/>
                <a:gd name="T39" fmla="*/ 68 h 161"/>
                <a:gd name="T40" fmla="*/ 56 w 164"/>
                <a:gd name="T41" fmla="*/ 64 h 161"/>
                <a:gd name="T42" fmla="*/ 62 w 164"/>
                <a:gd name="T43" fmla="*/ 71 h 161"/>
                <a:gd name="T44" fmla="*/ 70 w 164"/>
                <a:gd name="T45" fmla="*/ 71 h 161"/>
                <a:gd name="T46" fmla="*/ 75 w 164"/>
                <a:gd name="T47" fmla="*/ 63 h 161"/>
                <a:gd name="T48" fmla="*/ 83 w 164"/>
                <a:gd name="T49" fmla="*/ 68 h 161"/>
                <a:gd name="T50" fmla="*/ 83 w 164"/>
                <a:gd name="T51" fmla="*/ 79 h 161"/>
                <a:gd name="T52" fmla="*/ 93 w 164"/>
                <a:gd name="T53" fmla="*/ 78 h 161"/>
                <a:gd name="T54" fmla="*/ 99 w 164"/>
                <a:gd name="T55" fmla="*/ 85 h 161"/>
                <a:gd name="T56" fmla="*/ 92 w 164"/>
                <a:gd name="T57" fmla="*/ 91 h 161"/>
                <a:gd name="T58" fmla="*/ 92 w 164"/>
                <a:gd name="T59" fmla="*/ 99 h 161"/>
                <a:gd name="T60" fmla="*/ 99 w 164"/>
                <a:gd name="T61" fmla="*/ 105 h 161"/>
                <a:gd name="T62" fmla="*/ 123 w 164"/>
                <a:gd name="T63" fmla="*/ 61 h 161"/>
                <a:gd name="T64" fmla="*/ 121 w 164"/>
                <a:gd name="T65" fmla="*/ 66 h 161"/>
                <a:gd name="T66" fmla="*/ 124 w 164"/>
                <a:gd name="T67" fmla="*/ 72 h 161"/>
                <a:gd name="T68" fmla="*/ 119 w 164"/>
                <a:gd name="T69" fmla="*/ 75 h 161"/>
                <a:gd name="T70" fmla="*/ 111 w 164"/>
                <a:gd name="T71" fmla="*/ 73 h 161"/>
                <a:gd name="T72" fmla="*/ 109 w 164"/>
                <a:gd name="T73" fmla="*/ 80 h 161"/>
                <a:gd name="T74" fmla="*/ 103 w 164"/>
                <a:gd name="T75" fmla="*/ 81 h 161"/>
                <a:gd name="T76" fmla="*/ 101 w 164"/>
                <a:gd name="T77" fmla="*/ 75 h 161"/>
                <a:gd name="T78" fmla="*/ 96 w 164"/>
                <a:gd name="T79" fmla="*/ 73 h 161"/>
                <a:gd name="T80" fmla="*/ 90 w 164"/>
                <a:gd name="T81" fmla="*/ 76 h 161"/>
                <a:gd name="T82" fmla="*/ 87 w 164"/>
                <a:gd name="T83" fmla="*/ 70 h 161"/>
                <a:gd name="T84" fmla="*/ 89 w 164"/>
                <a:gd name="T85" fmla="*/ 63 h 161"/>
                <a:gd name="T86" fmla="*/ 83 w 164"/>
                <a:gd name="T87" fmla="*/ 61 h 161"/>
                <a:gd name="T88" fmla="*/ 81 w 164"/>
                <a:gd name="T89" fmla="*/ 55 h 161"/>
                <a:gd name="T90" fmla="*/ 87 w 164"/>
                <a:gd name="T91" fmla="*/ 53 h 161"/>
                <a:gd name="T92" fmla="*/ 90 w 164"/>
                <a:gd name="T93" fmla="*/ 48 h 161"/>
                <a:gd name="T94" fmla="*/ 87 w 164"/>
                <a:gd name="T95" fmla="*/ 42 h 161"/>
                <a:gd name="T96" fmla="*/ 92 w 164"/>
                <a:gd name="T97" fmla="*/ 39 h 161"/>
                <a:gd name="T98" fmla="*/ 99 w 164"/>
                <a:gd name="T99" fmla="*/ 42 h 161"/>
                <a:gd name="T100" fmla="*/ 102 w 164"/>
                <a:gd name="T101" fmla="*/ 34 h 161"/>
                <a:gd name="T102" fmla="*/ 108 w 164"/>
                <a:gd name="T103" fmla="*/ 33 h 161"/>
                <a:gd name="T104" fmla="*/ 110 w 164"/>
                <a:gd name="T105" fmla="*/ 40 h 161"/>
                <a:gd name="T106" fmla="*/ 114 w 164"/>
                <a:gd name="T107" fmla="*/ 42 h 161"/>
                <a:gd name="T108" fmla="*/ 120 w 164"/>
                <a:gd name="T109" fmla="*/ 38 h 161"/>
                <a:gd name="T110" fmla="*/ 124 w 164"/>
                <a:gd name="T111" fmla="*/ 44 h 161"/>
                <a:gd name="T112" fmla="*/ 121 w 164"/>
                <a:gd name="T113" fmla="*/ 51 h 161"/>
                <a:gd name="T114" fmla="*/ 128 w 164"/>
                <a:gd name="T115" fmla="*/ 53 h 161"/>
                <a:gd name="T116" fmla="*/ 130 w 164"/>
                <a:gd name="T117" fmla="*/ 5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4" h="161">
                  <a:moveTo>
                    <a:pt x="82" y="0"/>
                  </a:moveTo>
                  <a:cubicBezTo>
                    <a:pt x="37" y="0"/>
                    <a:pt x="0" y="36"/>
                    <a:pt x="0" y="80"/>
                  </a:cubicBezTo>
                  <a:cubicBezTo>
                    <a:pt x="0" y="125"/>
                    <a:pt x="37" y="161"/>
                    <a:pt x="82" y="161"/>
                  </a:cubicBezTo>
                  <a:cubicBezTo>
                    <a:pt x="127" y="161"/>
                    <a:pt x="164" y="125"/>
                    <a:pt x="164" y="80"/>
                  </a:cubicBezTo>
                  <a:cubicBezTo>
                    <a:pt x="164" y="36"/>
                    <a:pt x="127" y="0"/>
                    <a:pt x="82" y="0"/>
                  </a:cubicBezTo>
                  <a:close/>
                  <a:moveTo>
                    <a:pt x="99" y="105"/>
                  </a:moveTo>
                  <a:cubicBezTo>
                    <a:pt x="97" y="110"/>
                    <a:pt x="97" y="110"/>
                    <a:pt x="97" y="110"/>
                  </a:cubicBezTo>
                  <a:cubicBezTo>
                    <a:pt x="95" y="112"/>
                    <a:pt x="94" y="112"/>
                    <a:pt x="94" y="112"/>
                  </a:cubicBezTo>
                  <a:cubicBezTo>
                    <a:pt x="87" y="110"/>
                    <a:pt x="87" y="110"/>
                    <a:pt x="87" y="110"/>
                  </a:cubicBezTo>
                  <a:cubicBezTo>
                    <a:pt x="85" y="109"/>
                    <a:pt x="83" y="112"/>
                    <a:pt x="83" y="112"/>
                  </a:cubicBezTo>
                  <a:cubicBezTo>
                    <a:pt x="81" y="114"/>
                    <a:pt x="82" y="116"/>
                    <a:pt x="82" y="116"/>
                  </a:cubicBezTo>
                  <a:cubicBezTo>
                    <a:pt x="84" y="122"/>
                    <a:pt x="84" y="122"/>
                    <a:pt x="84" y="122"/>
                  </a:cubicBezTo>
                  <a:cubicBezTo>
                    <a:pt x="84" y="123"/>
                    <a:pt x="83" y="124"/>
                    <a:pt x="83" y="124"/>
                  </a:cubicBezTo>
                  <a:cubicBezTo>
                    <a:pt x="77" y="127"/>
                    <a:pt x="77" y="127"/>
                    <a:pt x="77" y="127"/>
                  </a:cubicBezTo>
                  <a:cubicBezTo>
                    <a:pt x="75" y="128"/>
                    <a:pt x="74" y="126"/>
                    <a:pt x="74" y="126"/>
                  </a:cubicBezTo>
                  <a:cubicBezTo>
                    <a:pt x="71" y="120"/>
                    <a:pt x="71" y="120"/>
                    <a:pt x="71" y="120"/>
                  </a:cubicBezTo>
                  <a:cubicBezTo>
                    <a:pt x="70" y="118"/>
                    <a:pt x="67" y="119"/>
                    <a:pt x="67" y="119"/>
                  </a:cubicBezTo>
                  <a:cubicBezTo>
                    <a:pt x="64" y="119"/>
                    <a:pt x="63" y="121"/>
                    <a:pt x="63" y="121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7"/>
                    <a:pt x="58" y="127"/>
                    <a:pt x="58" y="127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49" y="124"/>
                    <a:pt x="50" y="123"/>
                    <a:pt x="50" y="123"/>
                  </a:cubicBezTo>
                  <a:cubicBezTo>
                    <a:pt x="52" y="114"/>
                    <a:pt x="52" y="114"/>
                    <a:pt x="52" y="114"/>
                  </a:cubicBezTo>
                  <a:cubicBezTo>
                    <a:pt x="52" y="113"/>
                    <a:pt x="49" y="111"/>
                    <a:pt x="49" y="111"/>
                  </a:cubicBezTo>
                  <a:cubicBezTo>
                    <a:pt x="48" y="110"/>
                    <a:pt x="46" y="110"/>
                    <a:pt x="46" y="110"/>
                  </a:cubicBezTo>
                  <a:cubicBezTo>
                    <a:pt x="40" y="112"/>
                    <a:pt x="40" y="112"/>
                    <a:pt x="40" y="112"/>
                  </a:cubicBezTo>
                  <a:cubicBezTo>
                    <a:pt x="38" y="113"/>
                    <a:pt x="38" y="112"/>
                    <a:pt x="38" y="112"/>
                  </a:cubicBezTo>
                  <a:cubicBezTo>
                    <a:pt x="38" y="112"/>
                    <a:pt x="35" y="107"/>
                    <a:pt x="35" y="106"/>
                  </a:cubicBezTo>
                  <a:cubicBezTo>
                    <a:pt x="34" y="104"/>
                    <a:pt x="35" y="103"/>
                    <a:pt x="35" y="103"/>
                  </a:cubicBezTo>
                  <a:cubicBezTo>
                    <a:pt x="35" y="103"/>
                    <a:pt x="38" y="102"/>
                    <a:pt x="40" y="100"/>
                  </a:cubicBezTo>
                  <a:cubicBezTo>
                    <a:pt x="43" y="99"/>
                    <a:pt x="43" y="96"/>
                    <a:pt x="43" y="96"/>
                  </a:cubicBezTo>
                  <a:cubicBezTo>
                    <a:pt x="43" y="93"/>
                    <a:pt x="41" y="92"/>
                    <a:pt x="41" y="92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3" y="87"/>
                    <a:pt x="34" y="86"/>
                    <a:pt x="34" y="86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37" y="78"/>
                    <a:pt x="39" y="79"/>
                    <a:pt x="39" y="79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47" y="81"/>
                    <a:pt x="50" y="79"/>
                    <a:pt x="50" y="79"/>
                  </a:cubicBezTo>
                  <a:cubicBezTo>
                    <a:pt x="51" y="78"/>
                    <a:pt x="51" y="76"/>
                    <a:pt x="51" y="76"/>
                  </a:cubicBezTo>
                  <a:cubicBezTo>
                    <a:pt x="49" y="68"/>
                    <a:pt x="49" y="68"/>
                    <a:pt x="49" y="68"/>
                  </a:cubicBezTo>
                  <a:cubicBezTo>
                    <a:pt x="49" y="67"/>
                    <a:pt x="50" y="66"/>
                    <a:pt x="50" y="66"/>
                  </a:cubicBezTo>
                  <a:cubicBezTo>
                    <a:pt x="56" y="64"/>
                    <a:pt x="56" y="64"/>
                    <a:pt x="56" y="64"/>
                  </a:cubicBezTo>
                  <a:cubicBezTo>
                    <a:pt x="58" y="63"/>
                    <a:pt x="58" y="64"/>
                    <a:pt x="58" y="64"/>
                  </a:cubicBezTo>
                  <a:cubicBezTo>
                    <a:pt x="59" y="65"/>
                    <a:pt x="62" y="71"/>
                    <a:pt x="62" y="71"/>
                  </a:cubicBezTo>
                  <a:cubicBezTo>
                    <a:pt x="63" y="72"/>
                    <a:pt x="66" y="72"/>
                    <a:pt x="66" y="72"/>
                  </a:cubicBezTo>
                  <a:cubicBezTo>
                    <a:pt x="68" y="72"/>
                    <a:pt x="70" y="71"/>
                    <a:pt x="70" y="71"/>
                  </a:cubicBezTo>
                  <a:cubicBezTo>
                    <a:pt x="74" y="64"/>
                    <a:pt x="74" y="64"/>
                    <a:pt x="74" y="64"/>
                  </a:cubicBezTo>
                  <a:cubicBezTo>
                    <a:pt x="74" y="63"/>
                    <a:pt x="75" y="63"/>
                    <a:pt x="75" y="63"/>
                  </a:cubicBezTo>
                  <a:cubicBezTo>
                    <a:pt x="82" y="66"/>
                    <a:pt x="82" y="66"/>
                    <a:pt x="82" y="66"/>
                  </a:cubicBezTo>
                  <a:cubicBezTo>
                    <a:pt x="83" y="67"/>
                    <a:pt x="83" y="68"/>
                    <a:pt x="83" y="68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1" y="77"/>
                    <a:pt x="83" y="79"/>
                    <a:pt x="83" y="79"/>
                  </a:cubicBezTo>
                  <a:cubicBezTo>
                    <a:pt x="85" y="80"/>
                    <a:pt x="87" y="80"/>
                    <a:pt x="87" y="80"/>
                  </a:cubicBezTo>
                  <a:cubicBezTo>
                    <a:pt x="93" y="78"/>
                    <a:pt x="93" y="78"/>
                    <a:pt x="93" y="78"/>
                  </a:cubicBezTo>
                  <a:cubicBezTo>
                    <a:pt x="96" y="78"/>
                    <a:pt x="96" y="80"/>
                    <a:pt x="96" y="80"/>
                  </a:cubicBezTo>
                  <a:cubicBezTo>
                    <a:pt x="99" y="85"/>
                    <a:pt x="99" y="85"/>
                    <a:pt x="99" y="85"/>
                  </a:cubicBezTo>
                  <a:cubicBezTo>
                    <a:pt x="99" y="87"/>
                    <a:pt x="98" y="88"/>
                    <a:pt x="98" y="88"/>
                  </a:cubicBezTo>
                  <a:cubicBezTo>
                    <a:pt x="92" y="91"/>
                    <a:pt x="92" y="91"/>
                    <a:pt x="92" y="91"/>
                  </a:cubicBezTo>
                  <a:cubicBezTo>
                    <a:pt x="90" y="92"/>
                    <a:pt x="90" y="95"/>
                    <a:pt x="90" y="95"/>
                  </a:cubicBezTo>
                  <a:cubicBezTo>
                    <a:pt x="90" y="98"/>
                    <a:pt x="92" y="99"/>
                    <a:pt x="92" y="99"/>
                  </a:cubicBezTo>
                  <a:cubicBezTo>
                    <a:pt x="98" y="102"/>
                    <a:pt x="98" y="102"/>
                    <a:pt x="98" y="102"/>
                  </a:cubicBezTo>
                  <a:cubicBezTo>
                    <a:pt x="100" y="103"/>
                    <a:pt x="99" y="105"/>
                    <a:pt x="99" y="105"/>
                  </a:cubicBezTo>
                  <a:close/>
                  <a:moveTo>
                    <a:pt x="128" y="61"/>
                  </a:moveTo>
                  <a:cubicBezTo>
                    <a:pt x="123" y="61"/>
                    <a:pt x="123" y="61"/>
                    <a:pt x="123" y="61"/>
                  </a:cubicBezTo>
                  <a:cubicBezTo>
                    <a:pt x="122" y="61"/>
                    <a:pt x="121" y="64"/>
                    <a:pt x="121" y="64"/>
                  </a:cubicBezTo>
                  <a:cubicBezTo>
                    <a:pt x="120" y="66"/>
                    <a:pt x="121" y="66"/>
                    <a:pt x="121" y="66"/>
                  </a:cubicBezTo>
                  <a:cubicBezTo>
                    <a:pt x="124" y="70"/>
                    <a:pt x="124" y="70"/>
                    <a:pt x="124" y="70"/>
                  </a:cubicBezTo>
                  <a:cubicBezTo>
                    <a:pt x="125" y="71"/>
                    <a:pt x="124" y="72"/>
                    <a:pt x="124" y="72"/>
                  </a:cubicBezTo>
                  <a:cubicBezTo>
                    <a:pt x="121" y="75"/>
                    <a:pt x="121" y="75"/>
                    <a:pt x="121" y="75"/>
                  </a:cubicBezTo>
                  <a:cubicBezTo>
                    <a:pt x="120" y="76"/>
                    <a:pt x="119" y="75"/>
                    <a:pt x="119" y="75"/>
                  </a:cubicBezTo>
                  <a:cubicBezTo>
                    <a:pt x="115" y="73"/>
                    <a:pt x="115" y="73"/>
                    <a:pt x="115" y="73"/>
                  </a:cubicBezTo>
                  <a:cubicBezTo>
                    <a:pt x="113" y="71"/>
                    <a:pt x="111" y="73"/>
                    <a:pt x="111" y="73"/>
                  </a:cubicBezTo>
                  <a:cubicBezTo>
                    <a:pt x="110" y="74"/>
                    <a:pt x="110" y="75"/>
                    <a:pt x="110" y="75"/>
                  </a:cubicBezTo>
                  <a:cubicBezTo>
                    <a:pt x="109" y="80"/>
                    <a:pt x="109" y="80"/>
                    <a:pt x="109" y="80"/>
                  </a:cubicBezTo>
                  <a:cubicBezTo>
                    <a:pt x="109" y="81"/>
                    <a:pt x="108" y="81"/>
                    <a:pt x="108" y="81"/>
                  </a:cubicBezTo>
                  <a:cubicBezTo>
                    <a:pt x="103" y="81"/>
                    <a:pt x="103" y="81"/>
                    <a:pt x="103" y="81"/>
                  </a:cubicBezTo>
                  <a:cubicBezTo>
                    <a:pt x="102" y="81"/>
                    <a:pt x="102" y="80"/>
                    <a:pt x="102" y="80"/>
                  </a:cubicBezTo>
                  <a:cubicBezTo>
                    <a:pt x="101" y="75"/>
                    <a:pt x="101" y="75"/>
                    <a:pt x="101" y="75"/>
                  </a:cubicBezTo>
                  <a:cubicBezTo>
                    <a:pt x="101" y="73"/>
                    <a:pt x="99" y="73"/>
                    <a:pt x="99" y="73"/>
                  </a:cubicBezTo>
                  <a:cubicBezTo>
                    <a:pt x="97" y="72"/>
                    <a:pt x="96" y="73"/>
                    <a:pt x="96" y="73"/>
                  </a:cubicBezTo>
                  <a:cubicBezTo>
                    <a:pt x="92" y="75"/>
                    <a:pt x="92" y="75"/>
                    <a:pt x="92" y="75"/>
                  </a:cubicBezTo>
                  <a:cubicBezTo>
                    <a:pt x="91" y="76"/>
                    <a:pt x="90" y="76"/>
                    <a:pt x="90" y="76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6" y="71"/>
                    <a:pt x="87" y="70"/>
                    <a:pt x="87" y="70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1" y="65"/>
                    <a:pt x="89" y="63"/>
                    <a:pt x="89" y="63"/>
                  </a:cubicBezTo>
                  <a:cubicBezTo>
                    <a:pt x="89" y="61"/>
                    <a:pt x="87" y="61"/>
                    <a:pt x="87" y="61"/>
                  </a:cubicBezTo>
                  <a:cubicBezTo>
                    <a:pt x="83" y="61"/>
                    <a:pt x="83" y="61"/>
                    <a:pt x="83" y="61"/>
                  </a:cubicBezTo>
                  <a:cubicBezTo>
                    <a:pt x="82" y="61"/>
                    <a:pt x="82" y="60"/>
                    <a:pt x="82" y="60"/>
                  </a:cubicBezTo>
                  <a:cubicBezTo>
                    <a:pt x="82" y="60"/>
                    <a:pt x="81" y="56"/>
                    <a:pt x="81" y="55"/>
                  </a:cubicBezTo>
                  <a:cubicBezTo>
                    <a:pt x="81" y="54"/>
                    <a:pt x="82" y="54"/>
                    <a:pt x="82" y="54"/>
                  </a:cubicBezTo>
                  <a:cubicBezTo>
                    <a:pt x="82" y="54"/>
                    <a:pt x="84" y="53"/>
                    <a:pt x="87" y="53"/>
                  </a:cubicBezTo>
                  <a:cubicBezTo>
                    <a:pt x="89" y="53"/>
                    <a:pt x="89" y="51"/>
                    <a:pt x="89" y="51"/>
                  </a:cubicBezTo>
                  <a:cubicBezTo>
                    <a:pt x="91" y="49"/>
                    <a:pt x="90" y="48"/>
                    <a:pt x="90" y="48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3"/>
                    <a:pt x="87" y="42"/>
                    <a:pt x="87" y="42"/>
                  </a:cubicBezTo>
                  <a:cubicBezTo>
                    <a:pt x="90" y="39"/>
                    <a:pt x="90" y="39"/>
                    <a:pt x="90" y="39"/>
                  </a:cubicBezTo>
                  <a:cubicBezTo>
                    <a:pt x="91" y="38"/>
                    <a:pt x="92" y="39"/>
                    <a:pt x="92" y="39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9" y="42"/>
                    <a:pt x="99" y="42"/>
                  </a:cubicBezTo>
                  <a:cubicBezTo>
                    <a:pt x="100" y="41"/>
                    <a:pt x="101" y="40"/>
                    <a:pt x="101" y="40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2" y="33"/>
                    <a:pt x="103" y="33"/>
                    <a:pt x="103" y="33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9" y="33"/>
                    <a:pt x="109" y="34"/>
                    <a:pt x="109" y="34"/>
                  </a:cubicBezTo>
                  <a:cubicBezTo>
                    <a:pt x="109" y="35"/>
                    <a:pt x="110" y="40"/>
                    <a:pt x="110" y="40"/>
                  </a:cubicBezTo>
                  <a:cubicBezTo>
                    <a:pt x="110" y="41"/>
                    <a:pt x="111" y="41"/>
                    <a:pt x="111" y="41"/>
                  </a:cubicBezTo>
                  <a:cubicBezTo>
                    <a:pt x="113" y="42"/>
                    <a:pt x="114" y="42"/>
                    <a:pt x="114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8"/>
                    <a:pt x="120" y="38"/>
                    <a:pt x="120" y="38"/>
                  </a:cubicBezTo>
                  <a:cubicBezTo>
                    <a:pt x="124" y="42"/>
                    <a:pt x="124" y="42"/>
                    <a:pt x="124" y="42"/>
                  </a:cubicBezTo>
                  <a:cubicBezTo>
                    <a:pt x="125" y="43"/>
                    <a:pt x="124" y="44"/>
                    <a:pt x="124" y="44"/>
                  </a:cubicBezTo>
                  <a:cubicBezTo>
                    <a:pt x="121" y="48"/>
                    <a:pt x="121" y="48"/>
                    <a:pt x="121" y="48"/>
                  </a:cubicBezTo>
                  <a:cubicBezTo>
                    <a:pt x="120" y="49"/>
                    <a:pt x="121" y="51"/>
                    <a:pt x="121" y="51"/>
                  </a:cubicBezTo>
                  <a:cubicBezTo>
                    <a:pt x="122" y="52"/>
                    <a:pt x="123" y="53"/>
                    <a:pt x="123" y="53"/>
                  </a:cubicBezTo>
                  <a:cubicBezTo>
                    <a:pt x="128" y="53"/>
                    <a:pt x="128" y="53"/>
                    <a:pt x="128" y="53"/>
                  </a:cubicBezTo>
                  <a:cubicBezTo>
                    <a:pt x="130" y="53"/>
                    <a:pt x="130" y="55"/>
                    <a:pt x="130" y="55"/>
                  </a:cubicBezTo>
                  <a:cubicBezTo>
                    <a:pt x="130" y="59"/>
                    <a:pt x="130" y="59"/>
                    <a:pt x="130" y="59"/>
                  </a:cubicBezTo>
                  <a:cubicBezTo>
                    <a:pt x="130" y="61"/>
                    <a:pt x="128" y="61"/>
                    <a:pt x="128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7" name="işḷíďè"/>
            <p:cNvSpPr/>
            <p:nvPr/>
          </p:nvSpPr>
          <p:spPr bwMode="auto">
            <a:xfrm>
              <a:off x="5228712" y="2590191"/>
              <a:ext cx="193002" cy="247971"/>
            </a:xfrm>
            <a:custGeom>
              <a:avLst/>
              <a:gdLst>
                <a:gd name="T0" fmla="*/ 154 w 158"/>
                <a:gd name="T1" fmla="*/ 184 h 203"/>
                <a:gd name="T2" fmla="*/ 86 w 158"/>
                <a:gd name="T3" fmla="*/ 153 h 203"/>
                <a:gd name="T4" fmla="*/ 142 w 158"/>
                <a:gd name="T5" fmla="*/ 26 h 203"/>
                <a:gd name="T6" fmla="*/ 61 w 158"/>
                <a:gd name="T7" fmla="*/ 141 h 203"/>
                <a:gd name="T8" fmla="*/ 0 w 158"/>
                <a:gd name="T9" fmla="*/ 116 h 203"/>
                <a:gd name="T10" fmla="*/ 158 w 158"/>
                <a:gd name="T11" fmla="*/ 0 h 203"/>
                <a:gd name="T12" fmla="*/ 154 w 158"/>
                <a:gd name="T13" fmla="*/ 184 h 203"/>
                <a:gd name="T14" fmla="*/ 67 w 158"/>
                <a:gd name="T15" fmla="*/ 203 h 203"/>
                <a:gd name="T16" fmla="*/ 57 w 158"/>
                <a:gd name="T17" fmla="*/ 159 h 203"/>
                <a:gd name="T18" fmla="*/ 94 w 158"/>
                <a:gd name="T19" fmla="*/ 174 h 203"/>
                <a:gd name="T20" fmla="*/ 67 w 158"/>
                <a:gd name="T21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8" h="203">
                  <a:moveTo>
                    <a:pt x="154" y="184"/>
                  </a:moveTo>
                  <a:lnTo>
                    <a:pt x="86" y="153"/>
                  </a:lnTo>
                  <a:lnTo>
                    <a:pt x="142" y="26"/>
                  </a:lnTo>
                  <a:lnTo>
                    <a:pt x="61" y="141"/>
                  </a:lnTo>
                  <a:lnTo>
                    <a:pt x="0" y="116"/>
                  </a:lnTo>
                  <a:lnTo>
                    <a:pt x="158" y="0"/>
                  </a:lnTo>
                  <a:lnTo>
                    <a:pt x="154" y="184"/>
                  </a:lnTo>
                  <a:close/>
                  <a:moveTo>
                    <a:pt x="67" y="203"/>
                  </a:moveTo>
                  <a:lnTo>
                    <a:pt x="57" y="159"/>
                  </a:lnTo>
                  <a:lnTo>
                    <a:pt x="94" y="174"/>
                  </a:lnTo>
                  <a:lnTo>
                    <a:pt x="67" y="2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8" name="îṥľíḑé"/>
            <p:cNvSpPr/>
            <p:nvPr/>
          </p:nvSpPr>
          <p:spPr bwMode="auto">
            <a:xfrm>
              <a:off x="7295544" y="2987189"/>
              <a:ext cx="153913" cy="122153"/>
            </a:xfrm>
            <a:custGeom>
              <a:avLst/>
              <a:gdLst>
                <a:gd name="T0" fmla="*/ 53 w 61"/>
                <a:gd name="T1" fmla="*/ 4 h 48"/>
                <a:gd name="T2" fmla="*/ 52 w 61"/>
                <a:gd name="T3" fmla="*/ 3 h 48"/>
                <a:gd name="T4" fmla="*/ 28 w 61"/>
                <a:gd name="T5" fmla="*/ 0 h 48"/>
                <a:gd name="T6" fmla="*/ 9 w 61"/>
                <a:gd name="T7" fmla="*/ 7 h 48"/>
                <a:gd name="T8" fmla="*/ 9 w 61"/>
                <a:gd name="T9" fmla="*/ 7 h 48"/>
                <a:gd name="T10" fmla="*/ 8 w 61"/>
                <a:gd name="T11" fmla="*/ 7 h 48"/>
                <a:gd name="T12" fmla="*/ 1 w 61"/>
                <a:gd name="T13" fmla="*/ 18 h 48"/>
                <a:gd name="T14" fmla="*/ 1 w 61"/>
                <a:gd name="T15" fmla="*/ 21 h 48"/>
                <a:gd name="T16" fmla="*/ 8 w 61"/>
                <a:gd name="T17" fmla="*/ 39 h 48"/>
                <a:gd name="T18" fmla="*/ 34 w 61"/>
                <a:gd name="T19" fmla="*/ 48 h 48"/>
                <a:gd name="T20" fmla="*/ 35 w 61"/>
                <a:gd name="T21" fmla="*/ 48 h 48"/>
                <a:gd name="T22" fmla="*/ 35 w 61"/>
                <a:gd name="T23" fmla="*/ 48 h 48"/>
                <a:gd name="T24" fmla="*/ 35 w 61"/>
                <a:gd name="T25" fmla="*/ 48 h 48"/>
                <a:gd name="T26" fmla="*/ 54 w 61"/>
                <a:gd name="T27" fmla="*/ 37 h 48"/>
                <a:gd name="T28" fmla="*/ 60 w 61"/>
                <a:gd name="T29" fmla="*/ 17 h 48"/>
                <a:gd name="T30" fmla="*/ 61 w 61"/>
                <a:gd name="T31" fmla="*/ 15 h 48"/>
                <a:gd name="T32" fmla="*/ 10 w 61"/>
                <a:gd name="T33" fmla="*/ 10 h 48"/>
                <a:gd name="T34" fmla="*/ 26 w 61"/>
                <a:gd name="T35" fmla="*/ 24 h 48"/>
                <a:gd name="T36" fmla="*/ 33 w 61"/>
                <a:gd name="T37" fmla="*/ 45 h 48"/>
                <a:gd name="T38" fmla="*/ 11 w 61"/>
                <a:gd name="T39" fmla="*/ 23 h 48"/>
                <a:gd name="T40" fmla="*/ 26 w 61"/>
                <a:gd name="T41" fmla="*/ 27 h 48"/>
                <a:gd name="T42" fmla="*/ 33 w 61"/>
                <a:gd name="T43" fmla="*/ 18 h 48"/>
                <a:gd name="T44" fmla="*/ 34 w 61"/>
                <a:gd name="T45" fmla="*/ 11 h 48"/>
                <a:gd name="T46" fmla="*/ 28 w 61"/>
                <a:gd name="T47" fmla="*/ 3 h 48"/>
                <a:gd name="T48" fmla="*/ 34 w 61"/>
                <a:gd name="T49" fmla="*/ 11 h 48"/>
                <a:gd name="T50" fmla="*/ 36 w 61"/>
                <a:gd name="T51" fmla="*/ 44 h 48"/>
                <a:gd name="T52" fmla="*/ 39 w 61"/>
                <a:gd name="T53" fmla="*/ 26 h 48"/>
                <a:gd name="T54" fmla="*/ 40 w 61"/>
                <a:gd name="T55" fmla="*/ 26 h 48"/>
                <a:gd name="T56" fmla="*/ 51 w 61"/>
                <a:gd name="T57" fmla="*/ 22 h 48"/>
                <a:gd name="T58" fmla="*/ 41 w 61"/>
                <a:gd name="T59" fmla="*/ 23 h 48"/>
                <a:gd name="T60" fmla="*/ 51 w 61"/>
                <a:gd name="T61" fmla="*/ 7 h 48"/>
                <a:gd name="T62" fmla="*/ 41 w 61"/>
                <a:gd name="T63" fmla="*/ 2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1" h="48">
                  <a:moveTo>
                    <a:pt x="61" y="15"/>
                  </a:move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1" y="20"/>
                    <a:pt x="1" y="20"/>
                    <a:pt x="1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40"/>
                    <a:pt x="9" y="40"/>
                    <a:pt x="9" y="41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8"/>
                    <a:pt x="34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4" y="38"/>
                    <a:pt x="54" y="37"/>
                    <a:pt x="54" y="37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17"/>
                    <a:pt x="61" y="17"/>
                    <a:pt x="61" y="16"/>
                  </a:cubicBezTo>
                  <a:cubicBezTo>
                    <a:pt x="61" y="16"/>
                    <a:pt x="61" y="15"/>
                    <a:pt x="61" y="15"/>
                  </a:cubicBezTo>
                  <a:close/>
                  <a:moveTo>
                    <a:pt x="4" y="18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26" y="24"/>
                    <a:pt x="26" y="24"/>
                    <a:pt x="26" y="24"/>
                  </a:cubicBezTo>
                  <a:lnTo>
                    <a:pt x="4" y="18"/>
                  </a:lnTo>
                  <a:close/>
                  <a:moveTo>
                    <a:pt x="33" y="45"/>
                  </a:moveTo>
                  <a:cubicBezTo>
                    <a:pt x="11" y="38"/>
                    <a:pt x="11" y="38"/>
                    <a:pt x="11" y="38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7" y="27"/>
                    <a:pt x="27" y="27"/>
                    <a:pt x="28" y="26"/>
                  </a:cubicBezTo>
                  <a:cubicBezTo>
                    <a:pt x="33" y="18"/>
                    <a:pt x="33" y="18"/>
                    <a:pt x="33" y="18"/>
                  </a:cubicBezTo>
                  <a:lnTo>
                    <a:pt x="33" y="45"/>
                  </a:lnTo>
                  <a:close/>
                  <a:moveTo>
                    <a:pt x="34" y="11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46" y="6"/>
                    <a:pt x="46" y="6"/>
                    <a:pt x="46" y="6"/>
                  </a:cubicBezTo>
                  <a:lnTo>
                    <a:pt x="34" y="11"/>
                  </a:lnTo>
                  <a:close/>
                  <a:moveTo>
                    <a:pt x="51" y="36"/>
                  </a:moveTo>
                  <a:cubicBezTo>
                    <a:pt x="36" y="44"/>
                    <a:pt x="36" y="44"/>
                    <a:pt x="36" y="44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40" y="26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0" y="26"/>
                    <a:pt x="41" y="26"/>
                    <a:pt x="41" y="26"/>
                  </a:cubicBezTo>
                  <a:cubicBezTo>
                    <a:pt x="51" y="22"/>
                    <a:pt x="51" y="22"/>
                    <a:pt x="51" y="22"/>
                  </a:cubicBezTo>
                  <a:lnTo>
                    <a:pt x="51" y="36"/>
                  </a:lnTo>
                  <a:close/>
                  <a:moveTo>
                    <a:pt x="41" y="23"/>
                  </a:moveTo>
                  <a:cubicBezTo>
                    <a:pt x="37" y="14"/>
                    <a:pt x="37" y="14"/>
                    <a:pt x="37" y="14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7" y="15"/>
                    <a:pt x="57" y="15"/>
                    <a:pt x="57" y="15"/>
                  </a:cubicBezTo>
                  <a:lnTo>
                    <a:pt x="4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9" name="îŝḷïde"/>
            <p:cNvSpPr/>
            <p:nvPr/>
          </p:nvSpPr>
          <p:spPr bwMode="auto">
            <a:xfrm>
              <a:off x="5066248" y="3406174"/>
              <a:ext cx="155135" cy="120932"/>
            </a:xfrm>
            <a:custGeom>
              <a:avLst/>
              <a:gdLst>
                <a:gd name="T0" fmla="*/ 53 w 61"/>
                <a:gd name="T1" fmla="*/ 4 h 48"/>
                <a:gd name="T2" fmla="*/ 51 w 61"/>
                <a:gd name="T3" fmla="*/ 3 h 48"/>
                <a:gd name="T4" fmla="*/ 27 w 61"/>
                <a:gd name="T5" fmla="*/ 0 h 48"/>
                <a:gd name="T6" fmla="*/ 9 w 61"/>
                <a:gd name="T7" fmla="*/ 7 h 48"/>
                <a:gd name="T8" fmla="*/ 8 w 61"/>
                <a:gd name="T9" fmla="*/ 7 h 48"/>
                <a:gd name="T10" fmla="*/ 8 w 61"/>
                <a:gd name="T11" fmla="*/ 7 h 48"/>
                <a:gd name="T12" fmla="*/ 0 w 61"/>
                <a:gd name="T13" fmla="*/ 18 h 48"/>
                <a:gd name="T14" fmla="*/ 1 w 61"/>
                <a:gd name="T15" fmla="*/ 21 h 48"/>
                <a:gd name="T16" fmla="*/ 8 w 61"/>
                <a:gd name="T17" fmla="*/ 39 h 48"/>
                <a:gd name="T18" fmla="*/ 34 w 61"/>
                <a:gd name="T19" fmla="*/ 48 h 48"/>
                <a:gd name="T20" fmla="*/ 34 w 61"/>
                <a:gd name="T21" fmla="*/ 48 h 48"/>
                <a:gd name="T22" fmla="*/ 35 w 61"/>
                <a:gd name="T23" fmla="*/ 48 h 48"/>
                <a:gd name="T24" fmla="*/ 35 w 61"/>
                <a:gd name="T25" fmla="*/ 48 h 48"/>
                <a:gd name="T26" fmla="*/ 54 w 61"/>
                <a:gd name="T27" fmla="*/ 37 h 48"/>
                <a:gd name="T28" fmla="*/ 60 w 61"/>
                <a:gd name="T29" fmla="*/ 17 h 48"/>
                <a:gd name="T30" fmla="*/ 60 w 61"/>
                <a:gd name="T31" fmla="*/ 15 h 48"/>
                <a:gd name="T32" fmla="*/ 10 w 61"/>
                <a:gd name="T33" fmla="*/ 10 h 48"/>
                <a:gd name="T34" fmla="*/ 25 w 61"/>
                <a:gd name="T35" fmla="*/ 24 h 48"/>
                <a:gd name="T36" fmla="*/ 33 w 61"/>
                <a:gd name="T37" fmla="*/ 45 h 48"/>
                <a:gd name="T38" fmla="*/ 11 w 61"/>
                <a:gd name="T39" fmla="*/ 23 h 48"/>
                <a:gd name="T40" fmla="*/ 26 w 61"/>
                <a:gd name="T41" fmla="*/ 27 h 48"/>
                <a:gd name="T42" fmla="*/ 33 w 61"/>
                <a:gd name="T43" fmla="*/ 18 h 48"/>
                <a:gd name="T44" fmla="*/ 34 w 61"/>
                <a:gd name="T45" fmla="*/ 11 h 48"/>
                <a:gd name="T46" fmla="*/ 28 w 61"/>
                <a:gd name="T47" fmla="*/ 3 h 48"/>
                <a:gd name="T48" fmla="*/ 34 w 61"/>
                <a:gd name="T49" fmla="*/ 11 h 48"/>
                <a:gd name="T50" fmla="*/ 36 w 61"/>
                <a:gd name="T51" fmla="*/ 44 h 48"/>
                <a:gd name="T52" fmla="*/ 38 w 61"/>
                <a:gd name="T53" fmla="*/ 26 h 48"/>
                <a:gd name="T54" fmla="*/ 40 w 61"/>
                <a:gd name="T55" fmla="*/ 26 h 48"/>
                <a:gd name="T56" fmla="*/ 51 w 61"/>
                <a:gd name="T57" fmla="*/ 21 h 48"/>
                <a:gd name="T58" fmla="*/ 41 w 61"/>
                <a:gd name="T59" fmla="*/ 23 h 48"/>
                <a:gd name="T60" fmla="*/ 51 w 61"/>
                <a:gd name="T61" fmla="*/ 7 h 48"/>
                <a:gd name="T62" fmla="*/ 41 w 61"/>
                <a:gd name="T63" fmla="*/ 2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1" h="48">
                  <a:moveTo>
                    <a:pt x="60" y="15"/>
                  </a:moveTo>
                  <a:cubicBezTo>
                    <a:pt x="53" y="4"/>
                    <a:pt x="53" y="4"/>
                    <a:pt x="53" y="4"/>
                  </a:cubicBezTo>
                  <a:cubicBezTo>
                    <a:pt x="52" y="4"/>
                    <a:pt x="52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7" y="0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1" y="20"/>
                    <a:pt x="1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40"/>
                    <a:pt x="8" y="40"/>
                    <a:pt x="9" y="41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3" y="38"/>
                    <a:pt x="54" y="37"/>
                    <a:pt x="54" y="37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17"/>
                    <a:pt x="60" y="17"/>
                    <a:pt x="60" y="16"/>
                  </a:cubicBezTo>
                  <a:cubicBezTo>
                    <a:pt x="61" y="16"/>
                    <a:pt x="61" y="15"/>
                    <a:pt x="60" y="15"/>
                  </a:cubicBezTo>
                  <a:close/>
                  <a:moveTo>
                    <a:pt x="4" y="18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25" y="24"/>
                    <a:pt x="25" y="24"/>
                    <a:pt x="25" y="24"/>
                  </a:cubicBezTo>
                  <a:lnTo>
                    <a:pt x="4" y="18"/>
                  </a:lnTo>
                  <a:close/>
                  <a:moveTo>
                    <a:pt x="33" y="45"/>
                  </a:moveTo>
                  <a:cubicBezTo>
                    <a:pt x="11" y="38"/>
                    <a:pt x="11" y="38"/>
                    <a:pt x="11" y="38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7" y="27"/>
                    <a:pt x="27" y="26"/>
                  </a:cubicBezTo>
                  <a:cubicBezTo>
                    <a:pt x="33" y="18"/>
                    <a:pt x="33" y="18"/>
                    <a:pt x="33" y="18"/>
                  </a:cubicBezTo>
                  <a:lnTo>
                    <a:pt x="33" y="45"/>
                  </a:lnTo>
                  <a:close/>
                  <a:moveTo>
                    <a:pt x="34" y="11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46" y="6"/>
                    <a:pt x="46" y="6"/>
                    <a:pt x="46" y="6"/>
                  </a:cubicBezTo>
                  <a:lnTo>
                    <a:pt x="34" y="11"/>
                  </a:lnTo>
                  <a:close/>
                  <a:moveTo>
                    <a:pt x="51" y="36"/>
                  </a:moveTo>
                  <a:cubicBezTo>
                    <a:pt x="36" y="44"/>
                    <a:pt x="36" y="44"/>
                    <a:pt x="36" y="44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0" y="26"/>
                    <a:pt x="40" y="26"/>
                    <a:pt x="41" y="26"/>
                  </a:cubicBezTo>
                  <a:cubicBezTo>
                    <a:pt x="51" y="21"/>
                    <a:pt x="51" y="21"/>
                    <a:pt x="51" y="21"/>
                  </a:cubicBezTo>
                  <a:lnTo>
                    <a:pt x="51" y="36"/>
                  </a:lnTo>
                  <a:close/>
                  <a:moveTo>
                    <a:pt x="41" y="23"/>
                  </a:moveTo>
                  <a:cubicBezTo>
                    <a:pt x="36" y="14"/>
                    <a:pt x="36" y="14"/>
                    <a:pt x="36" y="14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7" y="15"/>
                    <a:pt x="57" y="15"/>
                    <a:pt x="57" y="15"/>
                  </a:cubicBezTo>
                  <a:lnTo>
                    <a:pt x="4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0" name="ïṥlîdé"/>
            <p:cNvSpPr/>
            <p:nvPr/>
          </p:nvSpPr>
          <p:spPr bwMode="auto">
            <a:xfrm>
              <a:off x="4701010" y="2921227"/>
              <a:ext cx="513043" cy="317598"/>
            </a:xfrm>
            <a:custGeom>
              <a:avLst/>
              <a:gdLst>
                <a:gd name="T0" fmla="*/ 420 w 420"/>
                <a:gd name="T1" fmla="*/ 0 h 260"/>
                <a:gd name="T2" fmla="*/ 0 w 420"/>
                <a:gd name="T3" fmla="*/ 0 h 260"/>
                <a:gd name="T4" fmla="*/ 0 w 420"/>
                <a:gd name="T5" fmla="*/ 260 h 260"/>
                <a:gd name="T6" fmla="*/ 420 w 420"/>
                <a:gd name="T7" fmla="*/ 260 h 260"/>
                <a:gd name="T8" fmla="*/ 420 w 420"/>
                <a:gd name="T9" fmla="*/ 0 h 260"/>
                <a:gd name="T10" fmla="*/ 401 w 420"/>
                <a:gd name="T11" fmla="*/ 241 h 260"/>
                <a:gd name="T12" fmla="*/ 19 w 420"/>
                <a:gd name="T13" fmla="*/ 241 h 260"/>
                <a:gd name="T14" fmla="*/ 19 w 420"/>
                <a:gd name="T15" fmla="*/ 13 h 260"/>
                <a:gd name="T16" fmla="*/ 401 w 420"/>
                <a:gd name="T17" fmla="*/ 13 h 260"/>
                <a:gd name="T18" fmla="*/ 401 w 420"/>
                <a:gd name="T19" fmla="*/ 241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0" h="260">
                  <a:moveTo>
                    <a:pt x="420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420" y="260"/>
                  </a:lnTo>
                  <a:lnTo>
                    <a:pt x="420" y="0"/>
                  </a:lnTo>
                  <a:close/>
                  <a:moveTo>
                    <a:pt x="401" y="241"/>
                  </a:moveTo>
                  <a:lnTo>
                    <a:pt x="19" y="241"/>
                  </a:lnTo>
                  <a:lnTo>
                    <a:pt x="19" y="13"/>
                  </a:lnTo>
                  <a:lnTo>
                    <a:pt x="401" y="13"/>
                  </a:lnTo>
                  <a:lnTo>
                    <a:pt x="401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1" name="ï$líḑe"/>
            <p:cNvSpPr/>
            <p:nvPr/>
          </p:nvSpPr>
          <p:spPr bwMode="auto">
            <a:xfrm>
              <a:off x="4924551" y="3251040"/>
              <a:ext cx="91615" cy="3053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2" name="ïŝlîḋe"/>
            <p:cNvSpPr/>
            <p:nvPr/>
          </p:nvSpPr>
          <p:spPr bwMode="auto">
            <a:xfrm>
              <a:off x="4884240" y="3271806"/>
              <a:ext cx="182009" cy="977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custDataLst>
      <p:tags r:id="rId1"/>
    </p:custData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  <p:bldP spid="1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56394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使用包含Series的字典创建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01603" y="1748784"/>
            <a:ext cx="5660622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    import pandas as pd</a:t>
            </a:r>
          </a:p>
          <a:p>
            <a:pPr marL="457200" indent="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 = {'水果':pd.Series(['苹果','梨','草莓']),</a:t>
            </a:r>
          </a:p>
          <a:p>
            <a:pPr marL="457200" indent="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         '数量':pd.Series([3,2,5]),</a:t>
            </a:r>
          </a:p>
          <a:p>
            <a:pPr marL="457200" indent="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         '价格':pd.Series([10,9,8])}</a:t>
            </a:r>
          </a:p>
          <a:p>
            <a:pPr marL="457200" indent="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df = pd.DataFrame(data)</a:t>
            </a:r>
          </a:p>
          <a:p>
            <a:pPr marL="457200" indent="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print(df)</a:t>
            </a:r>
          </a:p>
          <a:p>
            <a:pPr marL="457200" indent="0" algn="ctr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endParaRPr lang="zh-CN" altLang="en-US" sz="2000" dirty="0">
              <a:solidFill>
                <a:srgbClr val="E6E6E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457200" indent="0" algn="ctr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执行上面示例代码，得到以下结果</a:t>
            </a:r>
          </a:p>
        </p:txBody>
      </p:sp>
      <p:sp>
        <p:nvSpPr>
          <p:cNvPr id="4" name="矩形 3"/>
          <p:cNvSpPr/>
          <p:nvPr/>
        </p:nvSpPr>
        <p:spPr>
          <a:xfrm>
            <a:off x="1189635" y="1676776"/>
            <a:ext cx="5372590" cy="3050835"/>
          </a:xfrm>
          <a:prstGeom prst="rect">
            <a:avLst/>
          </a:prstGeom>
          <a:noFill/>
          <a:ln w="6350" cap="flat" cmpd="sng" algn="ctr">
            <a:solidFill>
              <a:srgbClr val="61D6FE"/>
            </a:solidFill>
            <a:prstDash val="sysDash"/>
            <a:miter lim="800000"/>
          </a:ln>
          <a:effectLst/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endParaRPr kumimoji="1" lang="zh-CN" altLang="zh-CN" sz="2275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5" name="组合 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6744072" y="1753914"/>
            <a:ext cx="4392488" cy="3616600"/>
            <a:chOff x="3043238" y="1141413"/>
            <a:chExt cx="6075363" cy="5002212"/>
          </a:xfrm>
        </p:grpSpPr>
        <p:sp>
          <p:nvSpPr>
            <p:cNvPr id="6" name="ïślïḑe"/>
            <p:cNvSpPr/>
            <p:nvPr/>
          </p:nvSpPr>
          <p:spPr bwMode="auto">
            <a:xfrm>
              <a:off x="3579813" y="1141413"/>
              <a:ext cx="2819400" cy="614362"/>
            </a:xfrm>
            <a:custGeom>
              <a:avLst/>
              <a:gdLst>
                <a:gd name="T0" fmla="*/ 0 w 4258"/>
                <a:gd name="T1" fmla="*/ 752 h 929"/>
                <a:gd name="T2" fmla="*/ 177 w 4258"/>
                <a:gd name="T3" fmla="*/ 929 h 929"/>
                <a:gd name="T4" fmla="*/ 4081 w 4258"/>
                <a:gd name="T5" fmla="*/ 929 h 929"/>
                <a:gd name="T6" fmla="*/ 4258 w 4258"/>
                <a:gd name="T7" fmla="*/ 752 h 929"/>
                <a:gd name="T8" fmla="*/ 4258 w 4258"/>
                <a:gd name="T9" fmla="*/ 177 h 929"/>
                <a:gd name="T10" fmla="*/ 4081 w 4258"/>
                <a:gd name="T11" fmla="*/ 0 h 929"/>
                <a:gd name="T12" fmla="*/ 177 w 4258"/>
                <a:gd name="T13" fmla="*/ 0 h 929"/>
                <a:gd name="T14" fmla="*/ 0 w 4258"/>
                <a:gd name="T15" fmla="*/ 177 h 929"/>
                <a:gd name="T16" fmla="*/ 0 w 4258"/>
                <a:gd name="T17" fmla="*/ 752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58" h="929">
                  <a:moveTo>
                    <a:pt x="0" y="752"/>
                  </a:moveTo>
                  <a:cubicBezTo>
                    <a:pt x="0" y="849"/>
                    <a:pt x="80" y="929"/>
                    <a:pt x="177" y="929"/>
                  </a:cubicBezTo>
                  <a:cubicBezTo>
                    <a:pt x="4081" y="929"/>
                    <a:pt x="4081" y="929"/>
                    <a:pt x="4081" y="929"/>
                  </a:cubicBezTo>
                  <a:cubicBezTo>
                    <a:pt x="4179" y="929"/>
                    <a:pt x="4258" y="849"/>
                    <a:pt x="4258" y="752"/>
                  </a:cubicBezTo>
                  <a:cubicBezTo>
                    <a:pt x="4258" y="177"/>
                    <a:pt x="4258" y="177"/>
                    <a:pt x="4258" y="177"/>
                  </a:cubicBezTo>
                  <a:cubicBezTo>
                    <a:pt x="4258" y="79"/>
                    <a:pt x="4179" y="0"/>
                    <a:pt x="4081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80" y="0"/>
                    <a:pt x="0" y="79"/>
                    <a:pt x="0" y="177"/>
                  </a:cubicBezTo>
                  <a:lnTo>
                    <a:pt x="0" y="752"/>
                  </a:lnTo>
                  <a:close/>
                </a:path>
              </a:pathLst>
            </a:custGeom>
            <a:solidFill>
              <a:srgbClr val="2A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îṥľíḍé"/>
            <p:cNvSpPr/>
            <p:nvPr/>
          </p:nvSpPr>
          <p:spPr bwMode="auto">
            <a:xfrm>
              <a:off x="4211638" y="1196975"/>
              <a:ext cx="2127250" cy="503237"/>
            </a:xfrm>
            <a:custGeom>
              <a:avLst/>
              <a:gdLst>
                <a:gd name="T0" fmla="*/ 3066 w 3211"/>
                <a:gd name="T1" fmla="*/ 0 h 761"/>
                <a:gd name="T2" fmla="*/ 3211 w 3211"/>
                <a:gd name="T3" fmla="*/ 145 h 761"/>
                <a:gd name="T4" fmla="*/ 3211 w 3211"/>
                <a:gd name="T5" fmla="*/ 616 h 761"/>
                <a:gd name="T6" fmla="*/ 3066 w 3211"/>
                <a:gd name="T7" fmla="*/ 761 h 761"/>
                <a:gd name="T8" fmla="*/ 0 w 3211"/>
                <a:gd name="T9" fmla="*/ 761 h 761"/>
                <a:gd name="T10" fmla="*/ 0 w 3211"/>
                <a:gd name="T11" fmla="*/ 0 h 761"/>
                <a:gd name="T12" fmla="*/ 3066 w 3211"/>
                <a:gd name="T13" fmla="*/ 0 h 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1" h="761">
                  <a:moveTo>
                    <a:pt x="3066" y="0"/>
                  </a:moveTo>
                  <a:cubicBezTo>
                    <a:pt x="3146" y="0"/>
                    <a:pt x="3211" y="65"/>
                    <a:pt x="3211" y="145"/>
                  </a:cubicBezTo>
                  <a:cubicBezTo>
                    <a:pt x="3211" y="616"/>
                    <a:pt x="3211" y="616"/>
                    <a:pt x="3211" y="616"/>
                  </a:cubicBezTo>
                  <a:cubicBezTo>
                    <a:pt x="3211" y="696"/>
                    <a:pt x="3146" y="761"/>
                    <a:pt x="3066" y="761"/>
                  </a:cubicBezTo>
                  <a:cubicBezTo>
                    <a:pt x="0" y="761"/>
                    <a:pt x="0" y="761"/>
                    <a:pt x="0" y="76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ṡḻïďè"/>
            <p:cNvSpPr/>
            <p:nvPr/>
          </p:nvSpPr>
          <p:spPr bwMode="auto">
            <a:xfrm>
              <a:off x="3686176" y="1220788"/>
              <a:ext cx="476250" cy="442912"/>
            </a:xfrm>
            <a:custGeom>
              <a:avLst/>
              <a:gdLst>
                <a:gd name="T0" fmla="*/ 644 w 718"/>
                <a:gd name="T1" fmla="*/ 92 h 667"/>
                <a:gd name="T2" fmla="*/ 359 w 718"/>
                <a:gd name="T3" fmla="*/ 74 h 667"/>
                <a:gd name="T4" fmla="*/ 329 w 718"/>
                <a:gd name="T5" fmla="*/ 343 h 667"/>
                <a:gd name="T6" fmla="*/ 242 w 718"/>
                <a:gd name="T7" fmla="*/ 420 h 667"/>
                <a:gd name="T8" fmla="*/ 198 w 718"/>
                <a:gd name="T9" fmla="*/ 425 h 667"/>
                <a:gd name="T10" fmla="*/ 17 w 718"/>
                <a:gd name="T11" fmla="*/ 584 h 667"/>
                <a:gd name="T12" fmla="*/ 16 w 718"/>
                <a:gd name="T13" fmla="*/ 645 h 667"/>
                <a:gd name="T14" fmla="*/ 76 w 718"/>
                <a:gd name="T15" fmla="*/ 652 h 667"/>
                <a:gd name="T16" fmla="*/ 257 w 718"/>
                <a:gd name="T17" fmla="*/ 493 h 667"/>
                <a:gd name="T18" fmla="*/ 268 w 718"/>
                <a:gd name="T19" fmla="*/ 450 h 667"/>
                <a:gd name="T20" fmla="*/ 355 w 718"/>
                <a:gd name="T21" fmla="*/ 373 h 667"/>
                <a:gd name="T22" fmla="*/ 626 w 718"/>
                <a:gd name="T23" fmla="*/ 377 h 667"/>
                <a:gd name="T24" fmla="*/ 644 w 718"/>
                <a:gd name="T25" fmla="*/ 92 h 667"/>
                <a:gd name="T26" fmla="*/ 492 w 718"/>
                <a:gd name="T27" fmla="*/ 390 h 667"/>
                <a:gd name="T28" fmla="*/ 327 w 718"/>
                <a:gd name="T29" fmla="*/ 225 h 667"/>
                <a:gd name="T30" fmla="*/ 492 w 718"/>
                <a:gd name="T31" fmla="*/ 60 h 667"/>
                <a:gd name="T32" fmla="*/ 656 w 718"/>
                <a:gd name="T33" fmla="*/ 225 h 667"/>
                <a:gd name="T34" fmla="*/ 492 w 718"/>
                <a:gd name="T35" fmla="*/ 39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18" h="667">
                  <a:moveTo>
                    <a:pt x="644" y="92"/>
                  </a:moveTo>
                  <a:cubicBezTo>
                    <a:pt x="571" y="9"/>
                    <a:pt x="443" y="0"/>
                    <a:pt x="359" y="74"/>
                  </a:cubicBezTo>
                  <a:cubicBezTo>
                    <a:pt x="281" y="143"/>
                    <a:pt x="269" y="260"/>
                    <a:pt x="329" y="343"/>
                  </a:cubicBezTo>
                  <a:cubicBezTo>
                    <a:pt x="242" y="420"/>
                    <a:pt x="242" y="420"/>
                    <a:pt x="242" y="420"/>
                  </a:cubicBezTo>
                  <a:cubicBezTo>
                    <a:pt x="227" y="413"/>
                    <a:pt x="210" y="415"/>
                    <a:pt x="198" y="425"/>
                  </a:cubicBezTo>
                  <a:cubicBezTo>
                    <a:pt x="17" y="584"/>
                    <a:pt x="17" y="584"/>
                    <a:pt x="17" y="584"/>
                  </a:cubicBezTo>
                  <a:cubicBezTo>
                    <a:pt x="0" y="599"/>
                    <a:pt x="0" y="626"/>
                    <a:pt x="16" y="645"/>
                  </a:cubicBezTo>
                  <a:cubicBezTo>
                    <a:pt x="32" y="663"/>
                    <a:pt x="59" y="667"/>
                    <a:pt x="76" y="652"/>
                  </a:cubicBezTo>
                  <a:cubicBezTo>
                    <a:pt x="257" y="493"/>
                    <a:pt x="257" y="493"/>
                    <a:pt x="257" y="493"/>
                  </a:cubicBezTo>
                  <a:cubicBezTo>
                    <a:pt x="269" y="482"/>
                    <a:pt x="273" y="465"/>
                    <a:pt x="268" y="450"/>
                  </a:cubicBezTo>
                  <a:cubicBezTo>
                    <a:pt x="355" y="373"/>
                    <a:pt x="355" y="373"/>
                    <a:pt x="355" y="373"/>
                  </a:cubicBezTo>
                  <a:cubicBezTo>
                    <a:pt x="430" y="443"/>
                    <a:pt x="547" y="447"/>
                    <a:pt x="626" y="377"/>
                  </a:cubicBezTo>
                  <a:cubicBezTo>
                    <a:pt x="710" y="304"/>
                    <a:pt x="718" y="176"/>
                    <a:pt x="644" y="92"/>
                  </a:cubicBezTo>
                  <a:close/>
                  <a:moveTo>
                    <a:pt x="492" y="390"/>
                  </a:moveTo>
                  <a:cubicBezTo>
                    <a:pt x="401" y="390"/>
                    <a:pt x="327" y="316"/>
                    <a:pt x="327" y="225"/>
                  </a:cubicBezTo>
                  <a:cubicBezTo>
                    <a:pt x="327" y="134"/>
                    <a:pt x="401" y="60"/>
                    <a:pt x="492" y="60"/>
                  </a:cubicBezTo>
                  <a:cubicBezTo>
                    <a:pt x="583" y="60"/>
                    <a:pt x="656" y="134"/>
                    <a:pt x="656" y="225"/>
                  </a:cubicBezTo>
                  <a:cubicBezTo>
                    <a:pt x="656" y="316"/>
                    <a:pt x="583" y="390"/>
                    <a:pt x="492" y="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$ḷîḋê"/>
            <p:cNvSpPr/>
            <p:nvPr/>
          </p:nvSpPr>
          <p:spPr bwMode="auto">
            <a:xfrm>
              <a:off x="5648326" y="1384300"/>
              <a:ext cx="128588" cy="128587"/>
            </a:xfrm>
            <a:prstGeom prst="ellipse">
              <a:avLst/>
            </a:prstGeom>
            <a:solidFill>
              <a:srgbClr val="2A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iṧḻïḋé"/>
            <p:cNvSpPr/>
            <p:nvPr/>
          </p:nvSpPr>
          <p:spPr bwMode="auto">
            <a:xfrm>
              <a:off x="5211763" y="1384300"/>
              <a:ext cx="128588" cy="128587"/>
            </a:xfrm>
            <a:prstGeom prst="ellipse">
              <a:avLst/>
            </a:prstGeom>
            <a:solidFill>
              <a:srgbClr val="2A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śľiḓè"/>
            <p:cNvSpPr/>
            <p:nvPr/>
          </p:nvSpPr>
          <p:spPr bwMode="auto">
            <a:xfrm>
              <a:off x="4773613" y="1384300"/>
              <a:ext cx="128588" cy="128587"/>
            </a:xfrm>
            <a:prstGeom prst="ellipse">
              <a:avLst/>
            </a:prstGeom>
            <a:solidFill>
              <a:srgbClr val="2A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ïṡľíḍê"/>
            <p:cNvSpPr/>
            <p:nvPr/>
          </p:nvSpPr>
          <p:spPr bwMode="auto">
            <a:xfrm>
              <a:off x="5608638" y="5164138"/>
              <a:ext cx="1219200" cy="288925"/>
            </a:xfrm>
            <a:custGeom>
              <a:avLst/>
              <a:gdLst>
                <a:gd name="T0" fmla="*/ 0 w 1842"/>
                <a:gd name="T1" fmla="*/ 335 h 436"/>
                <a:gd name="T2" fmla="*/ 276 w 1842"/>
                <a:gd name="T3" fmla="*/ 0 h 436"/>
                <a:gd name="T4" fmla="*/ 1566 w 1842"/>
                <a:gd name="T5" fmla="*/ 0 h 436"/>
                <a:gd name="T6" fmla="*/ 1842 w 1842"/>
                <a:gd name="T7" fmla="*/ 335 h 436"/>
                <a:gd name="T8" fmla="*/ 1842 w 1842"/>
                <a:gd name="T9" fmla="*/ 436 h 436"/>
                <a:gd name="T10" fmla="*/ 0 w 1842"/>
                <a:gd name="T11" fmla="*/ 436 h 436"/>
                <a:gd name="T12" fmla="*/ 0 w 1842"/>
                <a:gd name="T13" fmla="*/ 335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2" h="436">
                  <a:moveTo>
                    <a:pt x="0" y="335"/>
                  </a:moveTo>
                  <a:cubicBezTo>
                    <a:pt x="0" y="150"/>
                    <a:pt x="124" y="0"/>
                    <a:pt x="276" y="0"/>
                  </a:cubicBezTo>
                  <a:cubicBezTo>
                    <a:pt x="1566" y="0"/>
                    <a:pt x="1566" y="0"/>
                    <a:pt x="1566" y="0"/>
                  </a:cubicBezTo>
                  <a:cubicBezTo>
                    <a:pt x="1718" y="0"/>
                    <a:pt x="1842" y="150"/>
                    <a:pt x="1842" y="335"/>
                  </a:cubicBezTo>
                  <a:cubicBezTo>
                    <a:pt x="1842" y="436"/>
                    <a:pt x="1842" y="436"/>
                    <a:pt x="1842" y="436"/>
                  </a:cubicBezTo>
                  <a:cubicBezTo>
                    <a:pt x="0" y="436"/>
                    <a:pt x="0" y="436"/>
                    <a:pt x="0" y="436"/>
                  </a:cubicBezTo>
                  <a:lnTo>
                    <a:pt x="0" y="335"/>
                  </a:lnTo>
                  <a:close/>
                </a:path>
              </a:pathLst>
            </a:custGeom>
            <a:solidFill>
              <a:srgbClr val="1015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ïŝḻiďe"/>
            <p:cNvSpPr/>
            <p:nvPr/>
          </p:nvSpPr>
          <p:spPr bwMode="auto">
            <a:xfrm>
              <a:off x="5608638" y="5453063"/>
              <a:ext cx="1219200" cy="493712"/>
            </a:xfrm>
            <a:custGeom>
              <a:avLst/>
              <a:gdLst>
                <a:gd name="T0" fmla="*/ 1842 w 1842"/>
                <a:gd name="T1" fmla="*/ 0 h 747"/>
                <a:gd name="T2" fmla="*/ 1842 w 1842"/>
                <a:gd name="T3" fmla="*/ 412 h 747"/>
                <a:gd name="T4" fmla="*/ 1566 w 1842"/>
                <a:gd name="T5" fmla="*/ 747 h 747"/>
                <a:gd name="T6" fmla="*/ 276 w 1842"/>
                <a:gd name="T7" fmla="*/ 747 h 747"/>
                <a:gd name="T8" fmla="*/ 0 w 1842"/>
                <a:gd name="T9" fmla="*/ 412 h 747"/>
                <a:gd name="T10" fmla="*/ 0 w 1842"/>
                <a:gd name="T11" fmla="*/ 0 h 747"/>
                <a:gd name="T12" fmla="*/ 1842 w 1842"/>
                <a:gd name="T13" fmla="*/ 0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2" h="747">
                  <a:moveTo>
                    <a:pt x="1842" y="0"/>
                  </a:moveTo>
                  <a:cubicBezTo>
                    <a:pt x="1842" y="412"/>
                    <a:pt x="1842" y="412"/>
                    <a:pt x="1842" y="412"/>
                  </a:cubicBezTo>
                  <a:cubicBezTo>
                    <a:pt x="1842" y="597"/>
                    <a:pt x="1718" y="747"/>
                    <a:pt x="1566" y="747"/>
                  </a:cubicBezTo>
                  <a:cubicBezTo>
                    <a:pt x="276" y="747"/>
                    <a:pt x="276" y="747"/>
                    <a:pt x="276" y="747"/>
                  </a:cubicBezTo>
                  <a:cubicBezTo>
                    <a:pt x="124" y="747"/>
                    <a:pt x="0" y="597"/>
                    <a:pt x="0" y="41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842" y="0"/>
                  </a:lnTo>
                  <a:close/>
                </a:path>
              </a:pathLst>
            </a:custGeom>
            <a:solidFill>
              <a:srgbClr val="202C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í$ḻíḋe"/>
            <p:cNvSpPr/>
            <p:nvPr/>
          </p:nvSpPr>
          <p:spPr bwMode="auto">
            <a:xfrm>
              <a:off x="4024313" y="2249488"/>
              <a:ext cx="4387850" cy="3097212"/>
            </a:xfrm>
            <a:custGeom>
              <a:avLst/>
              <a:gdLst>
                <a:gd name="T0" fmla="*/ 0 w 6624"/>
                <a:gd name="T1" fmla="*/ 4343 h 4677"/>
                <a:gd name="T2" fmla="*/ 335 w 6624"/>
                <a:gd name="T3" fmla="*/ 4677 h 4677"/>
                <a:gd name="T4" fmla="*/ 6289 w 6624"/>
                <a:gd name="T5" fmla="*/ 4677 h 4677"/>
                <a:gd name="T6" fmla="*/ 6624 w 6624"/>
                <a:gd name="T7" fmla="*/ 4343 h 4677"/>
                <a:gd name="T8" fmla="*/ 6624 w 6624"/>
                <a:gd name="T9" fmla="*/ 335 h 4677"/>
                <a:gd name="T10" fmla="*/ 6289 w 6624"/>
                <a:gd name="T11" fmla="*/ 0 h 4677"/>
                <a:gd name="T12" fmla="*/ 335 w 6624"/>
                <a:gd name="T13" fmla="*/ 0 h 4677"/>
                <a:gd name="T14" fmla="*/ 0 w 6624"/>
                <a:gd name="T15" fmla="*/ 335 h 4677"/>
                <a:gd name="T16" fmla="*/ 0 w 6624"/>
                <a:gd name="T17" fmla="*/ 4343 h 4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24" h="4677">
                  <a:moveTo>
                    <a:pt x="0" y="4343"/>
                  </a:moveTo>
                  <a:cubicBezTo>
                    <a:pt x="0" y="4527"/>
                    <a:pt x="150" y="4677"/>
                    <a:pt x="335" y="4677"/>
                  </a:cubicBezTo>
                  <a:cubicBezTo>
                    <a:pt x="6289" y="4677"/>
                    <a:pt x="6289" y="4677"/>
                    <a:pt x="6289" y="4677"/>
                  </a:cubicBezTo>
                  <a:cubicBezTo>
                    <a:pt x="6474" y="4677"/>
                    <a:pt x="6624" y="4527"/>
                    <a:pt x="6624" y="4343"/>
                  </a:cubicBezTo>
                  <a:cubicBezTo>
                    <a:pt x="6624" y="335"/>
                    <a:pt x="6624" y="335"/>
                    <a:pt x="6624" y="335"/>
                  </a:cubicBezTo>
                  <a:cubicBezTo>
                    <a:pt x="6624" y="150"/>
                    <a:pt x="6474" y="0"/>
                    <a:pt x="6289" y="0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150" y="0"/>
                    <a:pt x="0" y="150"/>
                    <a:pt x="0" y="335"/>
                  </a:cubicBezTo>
                  <a:cubicBezTo>
                    <a:pt x="0" y="4343"/>
                    <a:pt x="0" y="4343"/>
                    <a:pt x="0" y="4343"/>
                  </a:cubicBezTo>
                </a:path>
              </a:pathLst>
            </a:custGeom>
            <a:solidFill>
              <a:srgbClr val="2A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$1íḓê"/>
            <p:cNvSpPr/>
            <p:nvPr/>
          </p:nvSpPr>
          <p:spPr bwMode="auto">
            <a:xfrm>
              <a:off x="5029201" y="5751513"/>
              <a:ext cx="2376488" cy="392112"/>
            </a:xfrm>
            <a:custGeom>
              <a:avLst/>
              <a:gdLst>
                <a:gd name="T0" fmla="*/ 366 w 1497"/>
                <a:gd name="T1" fmla="*/ 0 h 247"/>
                <a:gd name="T2" fmla="*/ 1132 w 1497"/>
                <a:gd name="T3" fmla="*/ 0 h 247"/>
                <a:gd name="T4" fmla="*/ 1497 w 1497"/>
                <a:gd name="T5" fmla="*/ 247 h 247"/>
                <a:gd name="T6" fmla="*/ 0 w 1497"/>
                <a:gd name="T7" fmla="*/ 247 h 247"/>
                <a:gd name="T8" fmla="*/ 366 w 1497"/>
                <a:gd name="T9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7" h="247">
                  <a:moveTo>
                    <a:pt x="366" y="0"/>
                  </a:moveTo>
                  <a:lnTo>
                    <a:pt x="1132" y="0"/>
                  </a:lnTo>
                  <a:lnTo>
                    <a:pt x="1497" y="247"/>
                  </a:lnTo>
                  <a:lnTo>
                    <a:pt x="0" y="247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rgbClr val="2A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íṥľïďe"/>
            <p:cNvSpPr/>
            <p:nvPr/>
          </p:nvSpPr>
          <p:spPr bwMode="auto">
            <a:xfrm>
              <a:off x="4173538" y="2427288"/>
              <a:ext cx="4067175" cy="2635250"/>
            </a:xfrm>
            <a:custGeom>
              <a:avLst/>
              <a:gdLst>
                <a:gd name="T0" fmla="*/ 6116 w 6141"/>
                <a:gd name="T1" fmla="*/ 0 h 3978"/>
                <a:gd name="T2" fmla="*/ 6141 w 6141"/>
                <a:gd name="T3" fmla="*/ 25 h 3978"/>
                <a:gd name="T4" fmla="*/ 6141 w 6141"/>
                <a:gd name="T5" fmla="*/ 3953 h 3978"/>
                <a:gd name="T6" fmla="*/ 6116 w 6141"/>
                <a:gd name="T7" fmla="*/ 3978 h 3978"/>
                <a:gd name="T8" fmla="*/ 0 w 6141"/>
                <a:gd name="T9" fmla="*/ 0 h 3978"/>
                <a:gd name="T10" fmla="*/ 6116 w 6141"/>
                <a:gd name="T11" fmla="*/ 0 h 3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41" h="3978">
                  <a:moveTo>
                    <a:pt x="6116" y="0"/>
                  </a:moveTo>
                  <a:cubicBezTo>
                    <a:pt x="6130" y="0"/>
                    <a:pt x="6141" y="11"/>
                    <a:pt x="6141" y="25"/>
                  </a:cubicBezTo>
                  <a:cubicBezTo>
                    <a:pt x="6141" y="3953"/>
                    <a:pt x="6141" y="3953"/>
                    <a:pt x="6141" y="3953"/>
                  </a:cubicBezTo>
                  <a:cubicBezTo>
                    <a:pt x="6141" y="3967"/>
                    <a:pt x="6130" y="3978"/>
                    <a:pt x="6116" y="397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116" y="0"/>
                    <a:pt x="6116" y="0"/>
                    <a:pt x="611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$ḷîďè"/>
            <p:cNvSpPr/>
            <p:nvPr/>
          </p:nvSpPr>
          <p:spPr bwMode="auto">
            <a:xfrm>
              <a:off x="4141788" y="2427288"/>
              <a:ext cx="4081463" cy="2635250"/>
            </a:xfrm>
            <a:custGeom>
              <a:avLst/>
              <a:gdLst>
                <a:gd name="T0" fmla="*/ 25 w 6164"/>
                <a:gd name="T1" fmla="*/ 0 h 3978"/>
                <a:gd name="T2" fmla="*/ 48 w 6164"/>
                <a:gd name="T3" fmla="*/ 0 h 3978"/>
                <a:gd name="T4" fmla="*/ 6164 w 6164"/>
                <a:gd name="T5" fmla="*/ 3978 h 3978"/>
                <a:gd name="T6" fmla="*/ 25 w 6164"/>
                <a:gd name="T7" fmla="*/ 3978 h 3978"/>
                <a:gd name="T8" fmla="*/ 0 w 6164"/>
                <a:gd name="T9" fmla="*/ 3953 h 3978"/>
                <a:gd name="T10" fmla="*/ 0 w 6164"/>
                <a:gd name="T11" fmla="*/ 25 h 3978"/>
                <a:gd name="T12" fmla="*/ 25 w 6164"/>
                <a:gd name="T13" fmla="*/ 0 h 3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64" h="3978">
                  <a:moveTo>
                    <a:pt x="25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6164" y="3978"/>
                    <a:pt x="6164" y="3978"/>
                    <a:pt x="6164" y="3978"/>
                  </a:cubicBezTo>
                  <a:cubicBezTo>
                    <a:pt x="25" y="3978"/>
                    <a:pt x="25" y="3978"/>
                    <a:pt x="25" y="3978"/>
                  </a:cubicBezTo>
                  <a:cubicBezTo>
                    <a:pt x="11" y="3978"/>
                    <a:pt x="0" y="3967"/>
                    <a:pt x="0" y="395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</a:path>
              </a:pathLst>
            </a:custGeom>
            <a:solidFill>
              <a:srgbClr val="EAEA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ïṧḷïḓè"/>
            <p:cNvSpPr/>
            <p:nvPr/>
          </p:nvSpPr>
          <p:spPr bwMode="auto">
            <a:xfrm>
              <a:off x="6757988" y="1533525"/>
              <a:ext cx="1214438" cy="2033587"/>
            </a:xfrm>
            <a:custGeom>
              <a:avLst/>
              <a:gdLst>
                <a:gd name="T0" fmla="*/ 1040 w 1834"/>
                <a:gd name="T1" fmla="*/ 366 h 3069"/>
                <a:gd name="T2" fmla="*/ 1281 w 1834"/>
                <a:gd name="T3" fmla="*/ 1 h 3069"/>
                <a:gd name="T4" fmla="*/ 1283 w 1834"/>
                <a:gd name="T5" fmla="*/ 0 h 3069"/>
                <a:gd name="T6" fmla="*/ 1431 w 1834"/>
                <a:gd name="T7" fmla="*/ 0 h 3069"/>
                <a:gd name="T8" fmla="*/ 1834 w 1834"/>
                <a:gd name="T9" fmla="*/ 482 h 3069"/>
                <a:gd name="T10" fmla="*/ 1834 w 1834"/>
                <a:gd name="T11" fmla="*/ 482 h 3069"/>
                <a:gd name="T12" fmla="*/ 1834 w 1834"/>
                <a:gd name="T13" fmla="*/ 482 h 3069"/>
                <a:gd name="T14" fmla="*/ 1834 w 1834"/>
                <a:gd name="T15" fmla="*/ 3069 h 3069"/>
                <a:gd name="T16" fmla="*/ 40 w 1834"/>
                <a:gd name="T17" fmla="*/ 3069 h 3069"/>
                <a:gd name="T18" fmla="*/ 0 w 1834"/>
                <a:gd name="T19" fmla="*/ 213 h 3069"/>
                <a:gd name="T20" fmla="*/ 1040 w 1834"/>
                <a:gd name="T21" fmla="*/ 366 h 3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34" h="3069">
                  <a:moveTo>
                    <a:pt x="1040" y="366"/>
                  </a:moveTo>
                  <a:cubicBezTo>
                    <a:pt x="1083" y="69"/>
                    <a:pt x="1281" y="1"/>
                    <a:pt x="1281" y="1"/>
                  </a:cubicBezTo>
                  <a:cubicBezTo>
                    <a:pt x="1283" y="0"/>
                    <a:pt x="1283" y="0"/>
                    <a:pt x="1283" y="0"/>
                  </a:cubicBezTo>
                  <a:cubicBezTo>
                    <a:pt x="1352" y="0"/>
                    <a:pt x="1403" y="0"/>
                    <a:pt x="1431" y="0"/>
                  </a:cubicBezTo>
                  <a:cubicBezTo>
                    <a:pt x="1767" y="0"/>
                    <a:pt x="1834" y="482"/>
                    <a:pt x="1834" y="482"/>
                  </a:cubicBezTo>
                  <a:cubicBezTo>
                    <a:pt x="1834" y="482"/>
                    <a:pt x="1834" y="482"/>
                    <a:pt x="1834" y="482"/>
                  </a:cubicBezTo>
                  <a:cubicBezTo>
                    <a:pt x="1834" y="482"/>
                    <a:pt x="1834" y="482"/>
                    <a:pt x="1834" y="482"/>
                  </a:cubicBezTo>
                  <a:cubicBezTo>
                    <a:pt x="1834" y="3069"/>
                    <a:pt x="1834" y="3069"/>
                    <a:pt x="1834" y="3069"/>
                  </a:cubicBezTo>
                  <a:cubicBezTo>
                    <a:pt x="40" y="3069"/>
                    <a:pt x="40" y="3069"/>
                    <a:pt x="40" y="3069"/>
                  </a:cubicBezTo>
                  <a:cubicBezTo>
                    <a:pt x="0" y="213"/>
                    <a:pt x="0" y="213"/>
                    <a:pt x="0" y="213"/>
                  </a:cubicBezTo>
                  <a:lnTo>
                    <a:pt x="1040" y="366"/>
                  </a:lnTo>
                  <a:close/>
                </a:path>
              </a:pathLst>
            </a:custGeom>
            <a:solidFill>
              <a:srgbClr val="8CB7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ïşḻîḑe"/>
            <p:cNvSpPr/>
            <p:nvPr/>
          </p:nvSpPr>
          <p:spPr bwMode="auto">
            <a:xfrm>
              <a:off x="4703763" y="1533525"/>
              <a:ext cx="2903538" cy="3457575"/>
            </a:xfrm>
            <a:custGeom>
              <a:avLst/>
              <a:gdLst>
                <a:gd name="T0" fmla="*/ 3185 w 4383"/>
                <a:gd name="T1" fmla="*/ 4743 h 5221"/>
                <a:gd name="T2" fmla="*/ 0 w 4383"/>
                <a:gd name="T3" fmla="*/ 4743 h 5221"/>
                <a:gd name="T4" fmla="*/ 0 w 4383"/>
                <a:gd name="T5" fmla="*/ 396 h 5221"/>
                <a:gd name="T6" fmla="*/ 401 w 4383"/>
                <a:gd name="T7" fmla="*/ 0 h 5221"/>
                <a:gd name="T8" fmla="*/ 524 w 4383"/>
                <a:gd name="T9" fmla="*/ 0 h 5221"/>
                <a:gd name="T10" fmla="*/ 4128 w 4383"/>
                <a:gd name="T11" fmla="*/ 0 h 5221"/>
                <a:gd name="T12" fmla="*/ 4128 w 4383"/>
                <a:gd name="T13" fmla="*/ 0 h 5221"/>
                <a:gd name="T14" fmla="*/ 4383 w 4383"/>
                <a:gd name="T15" fmla="*/ 0 h 5221"/>
                <a:gd name="T16" fmla="*/ 4381 w 4383"/>
                <a:gd name="T17" fmla="*/ 1 h 5221"/>
                <a:gd name="T18" fmla="*/ 4132 w 4383"/>
                <a:gd name="T19" fmla="*/ 482 h 5221"/>
                <a:gd name="T20" fmla="*/ 4126 w 4383"/>
                <a:gd name="T21" fmla="*/ 482 h 5221"/>
                <a:gd name="T22" fmla="*/ 4126 w 4383"/>
                <a:gd name="T23" fmla="*/ 577 h 5221"/>
                <a:gd name="T24" fmla="*/ 4126 w 4383"/>
                <a:gd name="T25" fmla="*/ 4822 h 5221"/>
                <a:gd name="T26" fmla="*/ 4126 w 4383"/>
                <a:gd name="T27" fmla="*/ 4825 h 5221"/>
                <a:gd name="T28" fmla="*/ 3725 w 4383"/>
                <a:gd name="T29" fmla="*/ 5221 h 5221"/>
                <a:gd name="T30" fmla="*/ 3602 w 4383"/>
                <a:gd name="T31" fmla="*/ 5221 h 5221"/>
                <a:gd name="T32" fmla="*/ 3185 w 4383"/>
                <a:gd name="T33" fmla="*/ 4743 h 5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83" h="5221">
                  <a:moveTo>
                    <a:pt x="3185" y="4743"/>
                  </a:moveTo>
                  <a:cubicBezTo>
                    <a:pt x="0" y="4743"/>
                    <a:pt x="0" y="4743"/>
                    <a:pt x="0" y="4743"/>
                  </a:cubicBezTo>
                  <a:cubicBezTo>
                    <a:pt x="0" y="396"/>
                    <a:pt x="0" y="396"/>
                    <a:pt x="0" y="396"/>
                  </a:cubicBezTo>
                  <a:cubicBezTo>
                    <a:pt x="5" y="361"/>
                    <a:pt x="60" y="34"/>
                    <a:pt x="401" y="0"/>
                  </a:cubicBezTo>
                  <a:cubicBezTo>
                    <a:pt x="524" y="0"/>
                    <a:pt x="524" y="0"/>
                    <a:pt x="524" y="0"/>
                  </a:cubicBezTo>
                  <a:cubicBezTo>
                    <a:pt x="4128" y="0"/>
                    <a:pt x="4128" y="0"/>
                    <a:pt x="4128" y="0"/>
                  </a:cubicBezTo>
                  <a:cubicBezTo>
                    <a:pt x="4128" y="0"/>
                    <a:pt x="4128" y="0"/>
                    <a:pt x="4128" y="0"/>
                  </a:cubicBezTo>
                  <a:cubicBezTo>
                    <a:pt x="4228" y="0"/>
                    <a:pt x="4315" y="0"/>
                    <a:pt x="4383" y="0"/>
                  </a:cubicBezTo>
                  <a:cubicBezTo>
                    <a:pt x="4381" y="1"/>
                    <a:pt x="4381" y="1"/>
                    <a:pt x="4381" y="1"/>
                  </a:cubicBezTo>
                  <a:cubicBezTo>
                    <a:pt x="4381" y="1"/>
                    <a:pt x="4132" y="86"/>
                    <a:pt x="4132" y="482"/>
                  </a:cubicBezTo>
                  <a:cubicBezTo>
                    <a:pt x="4126" y="482"/>
                    <a:pt x="4126" y="482"/>
                    <a:pt x="4126" y="482"/>
                  </a:cubicBezTo>
                  <a:cubicBezTo>
                    <a:pt x="4126" y="577"/>
                    <a:pt x="4126" y="577"/>
                    <a:pt x="4126" y="577"/>
                  </a:cubicBezTo>
                  <a:cubicBezTo>
                    <a:pt x="4126" y="4822"/>
                    <a:pt x="4126" y="4822"/>
                    <a:pt x="4126" y="4822"/>
                  </a:cubicBezTo>
                  <a:cubicBezTo>
                    <a:pt x="4126" y="4822"/>
                    <a:pt x="4126" y="4823"/>
                    <a:pt x="4126" y="4825"/>
                  </a:cubicBezTo>
                  <a:cubicBezTo>
                    <a:pt x="4121" y="4860"/>
                    <a:pt x="4066" y="5187"/>
                    <a:pt x="3725" y="5221"/>
                  </a:cubicBezTo>
                  <a:cubicBezTo>
                    <a:pt x="3602" y="5221"/>
                    <a:pt x="3602" y="5221"/>
                    <a:pt x="3602" y="5221"/>
                  </a:cubicBezTo>
                  <a:cubicBezTo>
                    <a:pt x="3162" y="5182"/>
                    <a:pt x="3185" y="4743"/>
                    <a:pt x="3185" y="4743"/>
                  </a:cubicBezTo>
                </a:path>
              </a:pathLst>
            </a:custGeom>
            <a:solidFill>
              <a:srgbClr val="A8DE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îS1iḓé"/>
            <p:cNvSpPr/>
            <p:nvPr/>
          </p:nvSpPr>
          <p:spPr bwMode="auto">
            <a:xfrm>
              <a:off x="4173538" y="4675188"/>
              <a:ext cx="2976563" cy="333375"/>
            </a:xfrm>
            <a:custGeom>
              <a:avLst/>
              <a:gdLst>
                <a:gd name="T0" fmla="*/ 3989 w 4494"/>
                <a:gd name="T1" fmla="*/ 0 h 503"/>
                <a:gd name="T2" fmla="*/ 0 w 4494"/>
                <a:gd name="T3" fmla="*/ 0 h 503"/>
                <a:gd name="T4" fmla="*/ 403 w 4494"/>
                <a:gd name="T5" fmla="*/ 482 h 503"/>
                <a:gd name="T6" fmla="*/ 4494 w 4494"/>
                <a:gd name="T7" fmla="*/ 482 h 503"/>
                <a:gd name="T8" fmla="*/ 3989 w 4494"/>
                <a:gd name="T9" fmla="*/ 0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94" h="503">
                  <a:moveTo>
                    <a:pt x="39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67" y="482"/>
                    <a:pt x="403" y="482"/>
                  </a:cubicBezTo>
                  <a:cubicBezTo>
                    <a:pt x="739" y="482"/>
                    <a:pt x="4494" y="482"/>
                    <a:pt x="4494" y="482"/>
                  </a:cubicBezTo>
                  <a:cubicBezTo>
                    <a:pt x="4494" y="482"/>
                    <a:pt x="3987" y="503"/>
                    <a:pt x="3989" y="0"/>
                  </a:cubicBezTo>
                  <a:close/>
                </a:path>
              </a:pathLst>
            </a:custGeom>
            <a:solidFill>
              <a:srgbClr val="8CB7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iṥļîďê"/>
            <p:cNvSpPr/>
            <p:nvPr/>
          </p:nvSpPr>
          <p:spPr bwMode="auto">
            <a:xfrm>
              <a:off x="5870576" y="1876425"/>
              <a:ext cx="1330325" cy="73025"/>
            </a:xfrm>
            <a:prstGeom prst="rect">
              <a:avLst/>
            </a:pr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íSḷïďé"/>
            <p:cNvSpPr/>
            <p:nvPr/>
          </p:nvSpPr>
          <p:spPr bwMode="auto">
            <a:xfrm>
              <a:off x="5634038" y="2093913"/>
              <a:ext cx="1330325" cy="73025"/>
            </a:xfrm>
            <a:prstGeom prst="rect">
              <a:avLst/>
            </a:pr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íṣlíḍè"/>
            <p:cNvSpPr/>
            <p:nvPr/>
          </p:nvSpPr>
          <p:spPr bwMode="auto">
            <a:xfrm>
              <a:off x="5178426" y="2093913"/>
              <a:ext cx="295275" cy="73025"/>
            </a:xfrm>
            <a:prstGeom prst="rect">
              <a:avLst/>
            </a:pr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í$ľîḑê"/>
            <p:cNvSpPr/>
            <p:nvPr/>
          </p:nvSpPr>
          <p:spPr bwMode="auto">
            <a:xfrm>
              <a:off x="5424488" y="2311400"/>
              <a:ext cx="1328738" cy="73025"/>
            </a:xfrm>
            <a:prstGeom prst="rect">
              <a:avLst/>
            </a:pr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ïṣḻíḋê"/>
            <p:cNvSpPr/>
            <p:nvPr/>
          </p:nvSpPr>
          <p:spPr bwMode="auto">
            <a:xfrm>
              <a:off x="5870576" y="2528888"/>
              <a:ext cx="1330325" cy="74612"/>
            </a:xfrm>
            <a:prstGeom prst="rect">
              <a:avLst/>
            </a:pr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şľiḑè"/>
            <p:cNvSpPr/>
            <p:nvPr/>
          </p:nvSpPr>
          <p:spPr bwMode="auto">
            <a:xfrm>
              <a:off x="5314951" y="2528888"/>
              <a:ext cx="450850" cy="74612"/>
            </a:xfrm>
            <a:prstGeom prst="rect">
              <a:avLst/>
            </a:pr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ïśḷiḍé"/>
            <p:cNvSpPr/>
            <p:nvPr/>
          </p:nvSpPr>
          <p:spPr bwMode="auto">
            <a:xfrm>
              <a:off x="4962526" y="3603625"/>
              <a:ext cx="574675" cy="95250"/>
            </a:xfrm>
            <a:prstGeom prst="rect">
              <a:avLst/>
            </a:pr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ş1íḋe"/>
            <p:cNvSpPr/>
            <p:nvPr/>
          </p:nvSpPr>
          <p:spPr bwMode="auto">
            <a:xfrm>
              <a:off x="4962526" y="3603625"/>
              <a:ext cx="574675" cy="95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$ļîḓé"/>
            <p:cNvSpPr/>
            <p:nvPr/>
          </p:nvSpPr>
          <p:spPr bwMode="auto">
            <a:xfrm>
              <a:off x="4975226" y="4271963"/>
              <a:ext cx="1330325" cy="73025"/>
            </a:xfrm>
            <a:prstGeom prst="rect">
              <a:avLst/>
            </a:pr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iṥḻïḓè"/>
            <p:cNvSpPr/>
            <p:nvPr/>
          </p:nvSpPr>
          <p:spPr bwMode="auto">
            <a:xfrm>
              <a:off x="6411913" y="4271963"/>
              <a:ext cx="449263" cy="73025"/>
            </a:xfrm>
            <a:prstGeom prst="rect">
              <a:avLst/>
            </a:pr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$ḷïḓe"/>
            <p:cNvSpPr/>
            <p:nvPr/>
          </p:nvSpPr>
          <p:spPr bwMode="auto">
            <a:xfrm>
              <a:off x="5870576" y="4489450"/>
              <a:ext cx="1330325" cy="74612"/>
            </a:xfrm>
            <a:prstGeom prst="rect">
              <a:avLst/>
            </a:pr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iś1îḑe"/>
            <p:cNvSpPr/>
            <p:nvPr/>
          </p:nvSpPr>
          <p:spPr bwMode="auto">
            <a:xfrm>
              <a:off x="6121401" y="5138738"/>
              <a:ext cx="160338" cy="161925"/>
            </a:xfrm>
            <a:prstGeom prst="ellipse">
              <a:avLst/>
            </a:pr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îṡḷîďé"/>
            <p:cNvSpPr/>
            <p:nvPr/>
          </p:nvSpPr>
          <p:spPr bwMode="auto">
            <a:xfrm>
              <a:off x="7693026" y="4572000"/>
              <a:ext cx="1360488" cy="1360487"/>
            </a:xfrm>
            <a:prstGeom prst="ellipse">
              <a:avLst/>
            </a:prstGeom>
            <a:solidFill>
              <a:srgbClr val="2A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ṥľïḍe"/>
            <p:cNvSpPr/>
            <p:nvPr/>
          </p:nvSpPr>
          <p:spPr bwMode="auto">
            <a:xfrm>
              <a:off x="7627938" y="4505325"/>
              <a:ext cx="1490663" cy="1492250"/>
            </a:xfrm>
            <a:custGeom>
              <a:avLst/>
              <a:gdLst>
                <a:gd name="T0" fmla="*/ 1126 w 2252"/>
                <a:gd name="T1" fmla="*/ 99 h 2252"/>
                <a:gd name="T2" fmla="*/ 2153 w 2252"/>
                <a:gd name="T3" fmla="*/ 1126 h 2252"/>
                <a:gd name="T4" fmla="*/ 1126 w 2252"/>
                <a:gd name="T5" fmla="*/ 2153 h 2252"/>
                <a:gd name="T6" fmla="*/ 99 w 2252"/>
                <a:gd name="T7" fmla="*/ 1126 h 2252"/>
                <a:gd name="T8" fmla="*/ 1126 w 2252"/>
                <a:gd name="T9" fmla="*/ 99 h 2252"/>
                <a:gd name="T10" fmla="*/ 1126 w 2252"/>
                <a:gd name="T11" fmla="*/ 0 h 2252"/>
                <a:gd name="T12" fmla="*/ 688 w 2252"/>
                <a:gd name="T13" fmla="*/ 89 h 2252"/>
                <a:gd name="T14" fmla="*/ 330 w 2252"/>
                <a:gd name="T15" fmla="*/ 330 h 2252"/>
                <a:gd name="T16" fmla="*/ 89 w 2252"/>
                <a:gd name="T17" fmla="*/ 688 h 2252"/>
                <a:gd name="T18" fmla="*/ 0 w 2252"/>
                <a:gd name="T19" fmla="*/ 1126 h 2252"/>
                <a:gd name="T20" fmla="*/ 89 w 2252"/>
                <a:gd name="T21" fmla="*/ 1565 h 2252"/>
                <a:gd name="T22" fmla="*/ 330 w 2252"/>
                <a:gd name="T23" fmla="*/ 1922 h 2252"/>
                <a:gd name="T24" fmla="*/ 688 w 2252"/>
                <a:gd name="T25" fmla="*/ 2164 h 2252"/>
                <a:gd name="T26" fmla="*/ 1126 w 2252"/>
                <a:gd name="T27" fmla="*/ 2252 h 2252"/>
                <a:gd name="T28" fmla="*/ 1565 w 2252"/>
                <a:gd name="T29" fmla="*/ 2164 h 2252"/>
                <a:gd name="T30" fmla="*/ 1922 w 2252"/>
                <a:gd name="T31" fmla="*/ 1922 h 2252"/>
                <a:gd name="T32" fmla="*/ 2164 w 2252"/>
                <a:gd name="T33" fmla="*/ 1565 h 2252"/>
                <a:gd name="T34" fmla="*/ 2252 w 2252"/>
                <a:gd name="T35" fmla="*/ 1126 h 2252"/>
                <a:gd name="T36" fmla="*/ 2164 w 2252"/>
                <a:gd name="T37" fmla="*/ 688 h 2252"/>
                <a:gd name="T38" fmla="*/ 1922 w 2252"/>
                <a:gd name="T39" fmla="*/ 330 h 2252"/>
                <a:gd name="T40" fmla="*/ 1565 w 2252"/>
                <a:gd name="T41" fmla="*/ 89 h 2252"/>
                <a:gd name="T42" fmla="*/ 1126 w 2252"/>
                <a:gd name="T43" fmla="*/ 0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52" h="2252">
                  <a:moveTo>
                    <a:pt x="1126" y="99"/>
                  </a:moveTo>
                  <a:cubicBezTo>
                    <a:pt x="1693" y="99"/>
                    <a:pt x="2153" y="559"/>
                    <a:pt x="2153" y="1126"/>
                  </a:cubicBezTo>
                  <a:cubicBezTo>
                    <a:pt x="2153" y="1693"/>
                    <a:pt x="1693" y="2153"/>
                    <a:pt x="1126" y="2153"/>
                  </a:cubicBezTo>
                  <a:cubicBezTo>
                    <a:pt x="559" y="2153"/>
                    <a:pt x="99" y="1693"/>
                    <a:pt x="99" y="1126"/>
                  </a:cubicBezTo>
                  <a:cubicBezTo>
                    <a:pt x="99" y="559"/>
                    <a:pt x="559" y="99"/>
                    <a:pt x="1126" y="99"/>
                  </a:cubicBezTo>
                  <a:moveTo>
                    <a:pt x="1126" y="0"/>
                  </a:moveTo>
                  <a:cubicBezTo>
                    <a:pt x="974" y="0"/>
                    <a:pt x="827" y="30"/>
                    <a:pt x="688" y="89"/>
                  </a:cubicBezTo>
                  <a:cubicBezTo>
                    <a:pt x="554" y="146"/>
                    <a:pt x="433" y="227"/>
                    <a:pt x="330" y="330"/>
                  </a:cubicBezTo>
                  <a:cubicBezTo>
                    <a:pt x="227" y="433"/>
                    <a:pt x="146" y="554"/>
                    <a:pt x="89" y="688"/>
                  </a:cubicBezTo>
                  <a:cubicBezTo>
                    <a:pt x="30" y="827"/>
                    <a:pt x="0" y="974"/>
                    <a:pt x="0" y="1126"/>
                  </a:cubicBezTo>
                  <a:cubicBezTo>
                    <a:pt x="0" y="1278"/>
                    <a:pt x="30" y="1426"/>
                    <a:pt x="89" y="1565"/>
                  </a:cubicBezTo>
                  <a:cubicBezTo>
                    <a:pt x="146" y="1699"/>
                    <a:pt x="227" y="1819"/>
                    <a:pt x="330" y="1922"/>
                  </a:cubicBezTo>
                  <a:cubicBezTo>
                    <a:pt x="433" y="2026"/>
                    <a:pt x="554" y="2107"/>
                    <a:pt x="688" y="2164"/>
                  </a:cubicBezTo>
                  <a:cubicBezTo>
                    <a:pt x="827" y="2222"/>
                    <a:pt x="974" y="2252"/>
                    <a:pt x="1126" y="2252"/>
                  </a:cubicBezTo>
                  <a:cubicBezTo>
                    <a:pt x="1278" y="2252"/>
                    <a:pt x="1426" y="2222"/>
                    <a:pt x="1565" y="2164"/>
                  </a:cubicBezTo>
                  <a:cubicBezTo>
                    <a:pt x="1699" y="2107"/>
                    <a:pt x="1819" y="2026"/>
                    <a:pt x="1922" y="1922"/>
                  </a:cubicBezTo>
                  <a:cubicBezTo>
                    <a:pt x="2026" y="1819"/>
                    <a:pt x="2107" y="1699"/>
                    <a:pt x="2164" y="1565"/>
                  </a:cubicBezTo>
                  <a:cubicBezTo>
                    <a:pt x="2222" y="1426"/>
                    <a:pt x="2252" y="1278"/>
                    <a:pt x="2252" y="1126"/>
                  </a:cubicBezTo>
                  <a:cubicBezTo>
                    <a:pt x="2252" y="974"/>
                    <a:pt x="2222" y="827"/>
                    <a:pt x="2164" y="688"/>
                  </a:cubicBezTo>
                  <a:cubicBezTo>
                    <a:pt x="2107" y="554"/>
                    <a:pt x="2026" y="433"/>
                    <a:pt x="1922" y="330"/>
                  </a:cubicBezTo>
                  <a:cubicBezTo>
                    <a:pt x="1819" y="227"/>
                    <a:pt x="1699" y="146"/>
                    <a:pt x="1565" y="89"/>
                  </a:cubicBezTo>
                  <a:cubicBezTo>
                    <a:pt x="1426" y="30"/>
                    <a:pt x="1278" y="0"/>
                    <a:pt x="1126" y="0"/>
                  </a:cubicBezTo>
                  <a:close/>
                </a:path>
              </a:pathLst>
            </a:custGeom>
            <a:solidFill>
              <a:srgbClr val="202C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ṩ1ïdê"/>
            <p:cNvSpPr/>
            <p:nvPr/>
          </p:nvSpPr>
          <p:spPr bwMode="auto">
            <a:xfrm>
              <a:off x="7881938" y="4775200"/>
              <a:ext cx="903288" cy="938212"/>
            </a:xfrm>
            <a:custGeom>
              <a:avLst/>
              <a:gdLst>
                <a:gd name="T0" fmla="*/ 342 w 1364"/>
                <a:gd name="T1" fmla="*/ 1185 h 1417"/>
                <a:gd name="T2" fmla="*/ 271 w 1364"/>
                <a:gd name="T3" fmla="*/ 1063 h 1417"/>
                <a:gd name="T4" fmla="*/ 199 w 1364"/>
                <a:gd name="T5" fmla="*/ 1044 h 1417"/>
                <a:gd name="T6" fmla="*/ 0 w 1364"/>
                <a:gd name="T7" fmla="*/ 1159 h 1417"/>
                <a:gd name="T8" fmla="*/ 122 w 1364"/>
                <a:gd name="T9" fmla="*/ 946 h 1417"/>
                <a:gd name="T10" fmla="*/ 316 w 1364"/>
                <a:gd name="T11" fmla="*/ 924 h 1417"/>
                <a:gd name="T12" fmla="*/ 350 w 1364"/>
                <a:gd name="T13" fmla="*/ 900 h 1417"/>
                <a:gd name="T14" fmla="*/ 649 w 1364"/>
                <a:gd name="T15" fmla="*/ 589 h 1417"/>
                <a:gd name="T16" fmla="*/ 649 w 1364"/>
                <a:gd name="T17" fmla="*/ 589 h 1417"/>
                <a:gd name="T18" fmla="*/ 859 w 1364"/>
                <a:gd name="T19" fmla="*/ 370 h 1417"/>
                <a:gd name="T20" fmla="*/ 883 w 1364"/>
                <a:gd name="T21" fmla="*/ 331 h 1417"/>
                <a:gd name="T22" fmla="*/ 995 w 1364"/>
                <a:gd name="T23" fmla="*/ 46 h 1417"/>
                <a:gd name="T24" fmla="*/ 1240 w 1364"/>
                <a:gd name="T25" fmla="*/ 46 h 1417"/>
                <a:gd name="T26" fmla="*/ 1041 w 1364"/>
                <a:gd name="T27" fmla="*/ 161 h 1417"/>
                <a:gd name="T28" fmla="*/ 1022 w 1364"/>
                <a:gd name="T29" fmla="*/ 233 h 1417"/>
                <a:gd name="T30" fmla="*/ 1092 w 1364"/>
                <a:gd name="T31" fmla="*/ 355 h 1417"/>
                <a:gd name="T32" fmla="*/ 1165 w 1364"/>
                <a:gd name="T33" fmla="*/ 374 h 1417"/>
                <a:gd name="T34" fmla="*/ 1364 w 1364"/>
                <a:gd name="T35" fmla="*/ 258 h 1417"/>
                <a:gd name="T36" fmla="*/ 1241 w 1364"/>
                <a:gd name="T37" fmla="*/ 471 h 1417"/>
                <a:gd name="T38" fmla="*/ 1048 w 1364"/>
                <a:gd name="T39" fmla="*/ 494 h 1417"/>
                <a:gd name="T40" fmla="*/ 1013 w 1364"/>
                <a:gd name="T41" fmla="*/ 518 h 1417"/>
                <a:gd name="T42" fmla="*/ 715 w 1364"/>
                <a:gd name="T43" fmla="*/ 828 h 1417"/>
                <a:gd name="T44" fmla="*/ 715 w 1364"/>
                <a:gd name="T45" fmla="*/ 828 h 1417"/>
                <a:gd name="T46" fmla="*/ 504 w 1364"/>
                <a:gd name="T47" fmla="*/ 1048 h 1417"/>
                <a:gd name="T48" fmla="*/ 481 w 1364"/>
                <a:gd name="T49" fmla="*/ 1087 h 1417"/>
                <a:gd name="T50" fmla="*/ 369 w 1364"/>
                <a:gd name="T51" fmla="*/ 1372 h 1417"/>
                <a:gd name="T52" fmla="*/ 123 w 1364"/>
                <a:gd name="T53" fmla="*/ 1372 h 1417"/>
                <a:gd name="T54" fmla="*/ 323 w 1364"/>
                <a:gd name="T55" fmla="*/ 1257 h 1417"/>
                <a:gd name="T56" fmla="*/ 342 w 1364"/>
                <a:gd name="T57" fmla="*/ 1185 h 1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4" h="1417">
                  <a:moveTo>
                    <a:pt x="342" y="1185"/>
                  </a:moveTo>
                  <a:cubicBezTo>
                    <a:pt x="271" y="1063"/>
                    <a:pt x="271" y="1063"/>
                    <a:pt x="271" y="1063"/>
                  </a:cubicBezTo>
                  <a:cubicBezTo>
                    <a:pt x="257" y="1038"/>
                    <a:pt x="224" y="1029"/>
                    <a:pt x="199" y="1044"/>
                  </a:cubicBezTo>
                  <a:cubicBezTo>
                    <a:pt x="0" y="1159"/>
                    <a:pt x="0" y="1159"/>
                    <a:pt x="0" y="1159"/>
                  </a:cubicBezTo>
                  <a:cubicBezTo>
                    <a:pt x="0" y="1075"/>
                    <a:pt x="44" y="992"/>
                    <a:pt x="122" y="946"/>
                  </a:cubicBezTo>
                  <a:cubicBezTo>
                    <a:pt x="183" y="911"/>
                    <a:pt x="253" y="905"/>
                    <a:pt x="316" y="924"/>
                  </a:cubicBezTo>
                  <a:cubicBezTo>
                    <a:pt x="328" y="918"/>
                    <a:pt x="340" y="911"/>
                    <a:pt x="350" y="900"/>
                  </a:cubicBezTo>
                  <a:cubicBezTo>
                    <a:pt x="649" y="589"/>
                    <a:pt x="649" y="589"/>
                    <a:pt x="649" y="589"/>
                  </a:cubicBezTo>
                  <a:cubicBezTo>
                    <a:pt x="649" y="589"/>
                    <a:pt x="649" y="589"/>
                    <a:pt x="649" y="589"/>
                  </a:cubicBezTo>
                  <a:cubicBezTo>
                    <a:pt x="859" y="370"/>
                    <a:pt x="859" y="370"/>
                    <a:pt x="859" y="370"/>
                  </a:cubicBezTo>
                  <a:cubicBezTo>
                    <a:pt x="871" y="359"/>
                    <a:pt x="878" y="345"/>
                    <a:pt x="883" y="331"/>
                  </a:cubicBezTo>
                  <a:cubicBezTo>
                    <a:pt x="850" y="224"/>
                    <a:pt x="893" y="105"/>
                    <a:pt x="995" y="46"/>
                  </a:cubicBezTo>
                  <a:cubicBezTo>
                    <a:pt x="1073" y="0"/>
                    <a:pt x="1167" y="3"/>
                    <a:pt x="1240" y="46"/>
                  </a:cubicBezTo>
                  <a:cubicBezTo>
                    <a:pt x="1041" y="161"/>
                    <a:pt x="1041" y="161"/>
                    <a:pt x="1041" y="161"/>
                  </a:cubicBezTo>
                  <a:cubicBezTo>
                    <a:pt x="1016" y="176"/>
                    <a:pt x="1007" y="208"/>
                    <a:pt x="1022" y="233"/>
                  </a:cubicBezTo>
                  <a:cubicBezTo>
                    <a:pt x="1092" y="355"/>
                    <a:pt x="1092" y="355"/>
                    <a:pt x="1092" y="355"/>
                  </a:cubicBezTo>
                  <a:cubicBezTo>
                    <a:pt x="1107" y="380"/>
                    <a:pt x="1139" y="389"/>
                    <a:pt x="1165" y="374"/>
                  </a:cubicBezTo>
                  <a:cubicBezTo>
                    <a:pt x="1364" y="258"/>
                    <a:pt x="1364" y="258"/>
                    <a:pt x="1364" y="258"/>
                  </a:cubicBezTo>
                  <a:cubicBezTo>
                    <a:pt x="1364" y="343"/>
                    <a:pt x="1320" y="426"/>
                    <a:pt x="1241" y="471"/>
                  </a:cubicBezTo>
                  <a:cubicBezTo>
                    <a:pt x="1180" y="507"/>
                    <a:pt x="1111" y="513"/>
                    <a:pt x="1048" y="494"/>
                  </a:cubicBezTo>
                  <a:cubicBezTo>
                    <a:pt x="1035" y="500"/>
                    <a:pt x="1023" y="507"/>
                    <a:pt x="1013" y="518"/>
                  </a:cubicBezTo>
                  <a:cubicBezTo>
                    <a:pt x="715" y="828"/>
                    <a:pt x="715" y="828"/>
                    <a:pt x="715" y="828"/>
                  </a:cubicBezTo>
                  <a:cubicBezTo>
                    <a:pt x="715" y="828"/>
                    <a:pt x="715" y="828"/>
                    <a:pt x="715" y="828"/>
                  </a:cubicBezTo>
                  <a:cubicBezTo>
                    <a:pt x="504" y="1048"/>
                    <a:pt x="504" y="1048"/>
                    <a:pt x="504" y="1048"/>
                  </a:cubicBezTo>
                  <a:cubicBezTo>
                    <a:pt x="493" y="1059"/>
                    <a:pt x="485" y="1072"/>
                    <a:pt x="481" y="1087"/>
                  </a:cubicBezTo>
                  <a:cubicBezTo>
                    <a:pt x="514" y="1194"/>
                    <a:pt x="470" y="1313"/>
                    <a:pt x="369" y="1372"/>
                  </a:cubicBezTo>
                  <a:cubicBezTo>
                    <a:pt x="290" y="1417"/>
                    <a:pt x="197" y="1414"/>
                    <a:pt x="123" y="1372"/>
                  </a:cubicBezTo>
                  <a:cubicBezTo>
                    <a:pt x="323" y="1257"/>
                    <a:pt x="323" y="1257"/>
                    <a:pt x="323" y="1257"/>
                  </a:cubicBezTo>
                  <a:cubicBezTo>
                    <a:pt x="348" y="1242"/>
                    <a:pt x="356" y="1210"/>
                    <a:pt x="342" y="1185"/>
                  </a:cubicBezTo>
                  <a:close/>
                </a:path>
              </a:pathLst>
            </a:custGeom>
            <a:solidFill>
              <a:srgbClr val="DFD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îşļídè"/>
            <p:cNvSpPr/>
            <p:nvPr/>
          </p:nvSpPr>
          <p:spPr bwMode="auto">
            <a:xfrm>
              <a:off x="7904163" y="4770438"/>
              <a:ext cx="588963" cy="590550"/>
            </a:xfrm>
            <a:custGeom>
              <a:avLst/>
              <a:gdLst>
                <a:gd name="T0" fmla="*/ 0 w 890"/>
                <a:gd name="T1" fmla="*/ 87 h 890"/>
                <a:gd name="T2" fmla="*/ 86 w 890"/>
                <a:gd name="T3" fmla="*/ 0 h 890"/>
                <a:gd name="T4" fmla="*/ 231 w 890"/>
                <a:gd name="T5" fmla="*/ 59 h 890"/>
                <a:gd name="T6" fmla="*/ 290 w 890"/>
                <a:gd name="T7" fmla="*/ 204 h 890"/>
                <a:gd name="T8" fmla="*/ 862 w 890"/>
                <a:gd name="T9" fmla="*/ 777 h 890"/>
                <a:gd name="T10" fmla="*/ 866 w 890"/>
                <a:gd name="T11" fmla="*/ 867 h 890"/>
                <a:gd name="T12" fmla="*/ 776 w 890"/>
                <a:gd name="T13" fmla="*/ 863 h 890"/>
                <a:gd name="T14" fmla="*/ 203 w 890"/>
                <a:gd name="T15" fmla="*/ 290 h 890"/>
                <a:gd name="T16" fmla="*/ 59 w 890"/>
                <a:gd name="T17" fmla="*/ 231 h 890"/>
                <a:gd name="T18" fmla="*/ 0 w 890"/>
                <a:gd name="T19" fmla="*/ 87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0" h="890">
                  <a:moveTo>
                    <a:pt x="0" y="87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231" y="59"/>
                    <a:pt x="231" y="59"/>
                    <a:pt x="231" y="59"/>
                  </a:cubicBezTo>
                  <a:cubicBezTo>
                    <a:pt x="290" y="204"/>
                    <a:pt x="290" y="204"/>
                    <a:pt x="290" y="204"/>
                  </a:cubicBezTo>
                  <a:cubicBezTo>
                    <a:pt x="862" y="777"/>
                    <a:pt x="862" y="777"/>
                    <a:pt x="862" y="777"/>
                  </a:cubicBezTo>
                  <a:cubicBezTo>
                    <a:pt x="888" y="802"/>
                    <a:pt x="890" y="843"/>
                    <a:pt x="866" y="867"/>
                  </a:cubicBezTo>
                  <a:cubicBezTo>
                    <a:pt x="842" y="890"/>
                    <a:pt x="802" y="889"/>
                    <a:pt x="776" y="863"/>
                  </a:cubicBezTo>
                  <a:cubicBezTo>
                    <a:pt x="203" y="290"/>
                    <a:pt x="203" y="290"/>
                    <a:pt x="203" y="290"/>
                  </a:cubicBezTo>
                  <a:cubicBezTo>
                    <a:pt x="59" y="231"/>
                    <a:pt x="59" y="231"/>
                    <a:pt x="59" y="231"/>
                  </a:cubicBezTo>
                  <a:lnTo>
                    <a:pt x="0" y="87"/>
                  </a:lnTo>
                  <a:close/>
                </a:path>
              </a:pathLst>
            </a:custGeom>
            <a:solidFill>
              <a:srgbClr val="6766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ïš1ïdê"/>
            <p:cNvSpPr/>
            <p:nvPr/>
          </p:nvSpPr>
          <p:spPr bwMode="auto">
            <a:xfrm>
              <a:off x="8378826" y="5245100"/>
              <a:ext cx="492125" cy="495300"/>
            </a:xfrm>
            <a:custGeom>
              <a:avLst/>
              <a:gdLst>
                <a:gd name="T0" fmla="*/ 488 w 745"/>
                <a:gd name="T1" fmla="*/ 704 h 746"/>
                <a:gd name="T2" fmla="*/ 623 w 745"/>
                <a:gd name="T3" fmla="*/ 710 h 746"/>
                <a:gd name="T4" fmla="*/ 709 w 745"/>
                <a:gd name="T5" fmla="*/ 624 h 746"/>
                <a:gd name="T6" fmla="*/ 703 w 745"/>
                <a:gd name="T7" fmla="*/ 489 h 746"/>
                <a:gd name="T8" fmla="*/ 257 w 745"/>
                <a:gd name="T9" fmla="*/ 42 h 746"/>
                <a:gd name="T10" fmla="*/ 121 w 745"/>
                <a:gd name="T11" fmla="*/ 36 h 746"/>
                <a:gd name="T12" fmla="*/ 35 w 745"/>
                <a:gd name="T13" fmla="*/ 122 h 746"/>
                <a:gd name="T14" fmla="*/ 41 w 745"/>
                <a:gd name="T15" fmla="*/ 257 h 746"/>
                <a:gd name="T16" fmla="*/ 488 w 745"/>
                <a:gd name="T17" fmla="*/ 704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5" h="746">
                  <a:moveTo>
                    <a:pt x="488" y="704"/>
                  </a:moveTo>
                  <a:cubicBezTo>
                    <a:pt x="527" y="743"/>
                    <a:pt x="588" y="746"/>
                    <a:pt x="623" y="710"/>
                  </a:cubicBezTo>
                  <a:cubicBezTo>
                    <a:pt x="709" y="624"/>
                    <a:pt x="709" y="624"/>
                    <a:pt x="709" y="624"/>
                  </a:cubicBezTo>
                  <a:cubicBezTo>
                    <a:pt x="745" y="588"/>
                    <a:pt x="742" y="528"/>
                    <a:pt x="703" y="489"/>
                  </a:cubicBezTo>
                  <a:cubicBezTo>
                    <a:pt x="257" y="42"/>
                    <a:pt x="257" y="42"/>
                    <a:pt x="257" y="42"/>
                  </a:cubicBezTo>
                  <a:cubicBezTo>
                    <a:pt x="218" y="3"/>
                    <a:pt x="157" y="0"/>
                    <a:pt x="121" y="36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0" y="158"/>
                    <a:pt x="2" y="218"/>
                    <a:pt x="41" y="257"/>
                  </a:cubicBezTo>
                  <a:lnTo>
                    <a:pt x="488" y="704"/>
                  </a:lnTo>
                  <a:close/>
                </a:path>
              </a:pathLst>
            </a:custGeom>
            <a:solidFill>
              <a:srgbClr val="F37A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ïsļíďè"/>
            <p:cNvSpPr/>
            <p:nvPr/>
          </p:nvSpPr>
          <p:spPr bwMode="auto">
            <a:xfrm>
              <a:off x="8501063" y="5283200"/>
              <a:ext cx="333375" cy="333375"/>
            </a:xfrm>
            <a:custGeom>
              <a:avLst/>
              <a:gdLst>
                <a:gd name="T0" fmla="*/ 408 w 502"/>
                <a:gd name="T1" fmla="*/ 452 h 502"/>
                <a:gd name="T2" fmla="*/ 477 w 502"/>
                <a:gd name="T3" fmla="*/ 495 h 502"/>
                <a:gd name="T4" fmla="*/ 495 w 502"/>
                <a:gd name="T5" fmla="*/ 478 h 502"/>
                <a:gd name="T6" fmla="*/ 451 w 502"/>
                <a:gd name="T7" fmla="*/ 409 h 502"/>
                <a:gd name="T8" fmla="*/ 94 w 502"/>
                <a:gd name="T9" fmla="*/ 51 h 502"/>
                <a:gd name="T10" fmla="*/ 24 w 502"/>
                <a:gd name="T11" fmla="*/ 8 h 502"/>
                <a:gd name="T12" fmla="*/ 7 w 502"/>
                <a:gd name="T13" fmla="*/ 25 h 502"/>
                <a:gd name="T14" fmla="*/ 51 w 502"/>
                <a:gd name="T15" fmla="*/ 94 h 502"/>
                <a:gd name="T16" fmla="*/ 408 w 502"/>
                <a:gd name="T17" fmla="*/ 452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2" h="502">
                  <a:moveTo>
                    <a:pt x="408" y="452"/>
                  </a:moveTo>
                  <a:cubicBezTo>
                    <a:pt x="439" y="483"/>
                    <a:pt x="470" y="502"/>
                    <a:pt x="477" y="495"/>
                  </a:cubicBezTo>
                  <a:cubicBezTo>
                    <a:pt x="495" y="478"/>
                    <a:pt x="495" y="478"/>
                    <a:pt x="495" y="478"/>
                  </a:cubicBezTo>
                  <a:cubicBezTo>
                    <a:pt x="502" y="471"/>
                    <a:pt x="482" y="440"/>
                    <a:pt x="451" y="409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63" y="20"/>
                    <a:pt x="31" y="0"/>
                    <a:pt x="24" y="8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0" y="32"/>
                    <a:pt x="20" y="63"/>
                    <a:pt x="51" y="94"/>
                  </a:cubicBezTo>
                  <a:lnTo>
                    <a:pt x="408" y="452"/>
                  </a:lnTo>
                  <a:close/>
                </a:path>
              </a:pathLst>
            </a:custGeom>
            <a:solidFill>
              <a:srgbClr val="F7AB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śļíde"/>
            <p:cNvSpPr/>
            <p:nvPr/>
          </p:nvSpPr>
          <p:spPr bwMode="auto">
            <a:xfrm>
              <a:off x="8415338" y="5368925"/>
              <a:ext cx="333375" cy="331787"/>
            </a:xfrm>
            <a:custGeom>
              <a:avLst/>
              <a:gdLst>
                <a:gd name="T0" fmla="*/ 408 w 502"/>
                <a:gd name="T1" fmla="*/ 451 h 501"/>
                <a:gd name="T2" fmla="*/ 477 w 502"/>
                <a:gd name="T3" fmla="*/ 494 h 501"/>
                <a:gd name="T4" fmla="*/ 495 w 502"/>
                <a:gd name="T5" fmla="*/ 477 h 501"/>
                <a:gd name="T6" fmla="*/ 451 w 502"/>
                <a:gd name="T7" fmla="*/ 408 h 501"/>
                <a:gd name="T8" fmla="*/ 94 w 502"/>
                <a:gd name="T9" fmla="*/ 50 h 501"/>
                <a:gd name="T10" fmla="*/ 24 w 502"/>
                <a:gd name="T11" fmla="*/ 7 h 501"/>
                <a:gd name="T12" fmla="*/ 7 w 502"/>
                <a:gd name="T13" fmla="*/ 24 h 501"/>
                <a:gd name="T14" fmla="*/ 50 w 502"/>
                <a:gd name="T15" fmla="*/ 93 h 501"/>
                <a:gd name="T16" fmla="*/ 408 w 502"/>
                <a:gd name="T17" fmla="*/ 45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2" h="501">
                  <a:moveTo>
                    <a:pt x="408" y="451"/>
                  </a:moveTo>
                  <a:cubicBezTo>
                    <a:pt x="439" y="482"/>
                    <a:pt x="470" y="501"/>
                    <a:pt x="477" y="494"/>
                  </a:cubicBezTo>
                  <a:cubicBezTo>
                    <a:pt x="495" y="477"/>
                    <a:pt x="495" y="477"/>
                    <a:pt x="495" y="477"/>
                  </a:cubicBezTo>
                  <a:cubicBezTo>
                    <a:pt x="502" y="470"/>
                    <a:pt x="482" y="439"/>
                    <a:pt x="451" y="408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62" y="19"/>
                    <a:pt x="31" y="0"/>
                    <a:pt x="24" y="7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0" y="31"/>
                    <a:pt x="19" y="62"/>
                    <a:pt x="50" y="93"/>
                  </a:cubicBezTo>
                  <a:lnTo>
                    <a:pt x="408" y="451"/>
                  </a:lnTo>
                  <a:close/>
                </a:path>
              </a:pathLst>
            </a:custGeom>
            <a:solidFill>
              <a:srgbClr val="F7AB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ïSḷîḑè"/>
            <p:cNvSpPr/>
            <p:nvPr/>
          </p:nvSpPr>
          <p:spPr bwMode="auto">
            <a:xfrm>
              <a:off x="8458201" y="5326063"/>
              <a:ext cx="333375" cy="333375"/>
            </a:xfrm>
            <a:custGeom>
              <a:avLst/>
              <a:gdLst>
                <a:gd name="T0" fmla="*/ 409 w 502"/>
                <a:gd name="T1" fmla="*/ 451 h 502"/>
                <a:gd name="T2" fmla="*/ 478 w 502"/>
                <a:gd name="T3" fmla="*/ 495 h 502"/>
                <a:gd name="T4" fmla="*/ 495 w 502"/>
                <a:gd name="T5" fmla="*/ 477 h 502"/>
                <a:gd name="T6" fmla="*/ 452 w 502"/>
                <a:gd name="T7" fmla="*/ 408 h 502"/>
                <a:gd name="T8" fmla="*/ 94 w 502"/>
                <a:gd name="T9" fmla="*/ 51 h 502"/>
                <a:gd name="T10" fmla="*/ 25 w 502"/>
                <a:gd name="T11" fmla="*/ 7 h 502"/>
                <a:gd name="T12" fmla="*/ 8 w 502"/>
                <a:gd name="T13" fmla="*/ 24 h 502"/>
                <a:gd name="T14" fmla="*/ 51 w 502"/>
                <a:gd name="T15" fmla="*/ 94 h 502"/>
                <a:gd name="T16" fmla="*/ 409 w 502"/>
                <a:gd name="T17" fmla="*/ 451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2" h="502">
                  <a:moveTo>
                    <a:pt x="409" y="451"/>
                  </a:moveTo>
                  <a:cubicBezTo>
                    <a:pt x="440" y="482"/>
                    <a:pt x="471" y="502"/>
                    <a:pt x="478" y="495"/>
                  </a:cubicBezTo>
                  <a:cubicBezTo>
                    <a:pt x="495" y="477"/>
                    <a:pt x="495" y="477"/>
                    <a:pt x="495" y="477"/>
                  </a:cubicBezTo>
                  <a:cubicBezTo>
                    <a:pt x="502" y="470"/>
                    <a:pt x="483" y="439"/>
                    <a:pt x="452" y="408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63" y="20"/>
                    <a:pt x="32" y="0"/>
                    <a:pt x="25" y="7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0" y="32"/>
                    <a:pt x="20" y="63"/>
                    <a:pt x="51" y="94"/>
                  </a:cubicBezTo>
                  <a:lnTo>
                    <a:pt x="409" y="451"/>
                  </a:lnTo>
                  <a:close/>
                </a:path>
              </a:pathLst>
            </a:custGeom>
            <a:solidFill>
              <a:srgbClr val="F7AB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ïṩliḋé"/>
            <p:cNvSpPr/>
            <p:nvPr/>
          </p:nvSpPr>
          <p:spPr bwMode="auto">
            <a:xfrm>
              <a:off x="5907088" y="2746375"/>
              <a:ext cx="982663" cy="74612"/>
            </a:xfrm>
            <a:custGeom>
              <a:avLst/>
              <a:gdLst>
                <a:gd name="T0" fmla="*/ 619 w 619"/>
                <a:gd name="T1" fmla="*/ 0 h 47"/>
                <a:gd name="T2" fmla="*/ 0 w 619"/>
                <a:gd name="T3" fmla="*/ 0 h 47"/>
                <a:gd name="T4" fmla="*/ 59 w 619"/>
                <a:gd name="T5" fmla="*/ 47 h 47"/>
                <a:gd name="T6" fmla="*/ 619 w 619"/>
                <a:gd name="T7" fmla="*/ 47 h 47"/>
                <a:gd name="T8" fmla="*/ 619 w 619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47">
                  <a:moveTo>
                    <a:pt x="619" y="0"/>
                  </a:moveTo>
                  <a:lnTo>
                    <a:pt x="0" y="0"/>
                  </a:lnTo>
                  <a:lnTo>
                    <a:pt x="59" y="47"/>
                  </a:lnTo>
                  <a:lnTo>
                    <a:pt x="619" y="47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slíḓe"/>
            <p:cNvSpPr/>
            <p:nvPr/>
          </p:nvSpPr>
          <p:spPr bwMode="auto">
            <a:xfrm>
              <a:off x="5522913" y="2747963"/>
              <a:ext cx="565150" cy="95250"/>
            </a:xfrm>
            <a:custGeom>
              <a:avLst/>
              <a:gdLst>
                <a:gd name="T0" fmla="*/ 0 w 356"/>
                <a:gd name="T1" fmla="*/ 0 h 60"/>
                <a:gd name="T2" fmla="*/ 0 w 356"/>
                <a:gd name="T3" fmla="*/ 60 h 60"/>
                <a:gd name="T4" fmla="*/ 356 w 356"/>
                <a:gd name="T5" fmla="*/ 60 h 60"/>
                <a:gd name="T6" fmla="*/ 280 w 356"/>
                <a:gd name="T7" fmla="*/ 0 h 60"/>
                <a:gd name="T8" fmla="*/ 0 w 356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6" h="60">
                  <a:moveTo>
                    <a:pt x="0" y="0"/>
                  </a:moveTo>
                  <a:lnTo>
                    <a:pt x="0" y="60"/>
                  </a:lnTo>
                  <a:lnTo>
                    <a:pt x="356" y="60"/>
                  </a:lnTo>
                  <a:lnTo>
                    <a:pt x="2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íṧľíďè"/>
            <p:cNvSpPr/>
            <p:nvPr/>
          </p:nvSpPr>
          <p:spPr bwMode="auto">
            <a:xfrm>
              <a:off x="5522913" y="2747963"/>
              <a:ext cx="565150" cy="95250"/>
            </a:xfrm>
            <a:custGeom>
              <a:avLst/>
              <a:gdLst>
                <a:gd name="T0" fmla="*/ 0 w 356"/>
                <a:gd name="T1" fmla="*/ 0 h 60"/>
                <a:gd name="T2" fmla="*/ 0 w 356"/>
                <a:gd name="T3" fmla="*/ 60 h 60"/>
                <a:gd name="T4" fmla="*/ 356 w 356"/>
                <a:gd name="T5" fmla="*/ 60 h 60"/>
                <a:gd name="T6" fmla="*/ 280 w 356"/>
                <a:gd name="T7" fmla="*/ 0 h 60"/>
                <a:gd name="T8" fmla="*/ 0 w 356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6" h="60">
                  <a:moveTo>
                    <a:pt x="0" y="0"/>
                  </a:moveTo>
                  <a:lnTo>
                    <a:pt x="0" y="60"/>
                  </a:lnTo>
                  <a:lnTo>
                    <a:pt x="356" y="60"/>
                  </a:lnTo>
                  <a:lnTo>
                    <a:pt x="28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îşľîďê"/>
            <p:cNvSpPr/>
            <p:nvPr/>
          </p:nvSpPr>
          <p:spPr bwMode="auto">
            <a:xfrm>
              <a:off x="6130926" y="2963863"/>
              <a:ext cx="498475" cy="74612"/>
            </a:xfrm>
            <a:custGeom>
              <a:avLst/>
              <a:gdLst>
                <a:gd name="T0" fmla="*/ 314 w 314"/>
                <a:gd name="T1" fmla="*/ 0 h 47"/>
                <a:gd name="T2" fmla="*/ 0 w 314"/>
                <a:gd name="T3" fmla="*/ 0 h 47"/>
                <a:gd name="T4" fmla="*/ 9 w 314"/>
                <a:gd name="T5" fmla="*/ 23 h 47"/>
                <a:gd name="T6" fmla="*/ 24 w 314"/>
                <a:gd name="T7" fmla="*/ 47 h 47"/>
                <a:gd name="T8" fmla="*/ 314 w 314"/>
                <a:gd name="T9" fmla="*/ 47 h 47"/>
                <a:gd name="T10" fmla="*/ 314 w 31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4" h="47">
                  <a:moveTo>
                    <a:pt x="314" y="0"/>
                  </a:moveTo>
                  <a:lnTo>
                    <a:pt x="0" y="0"/>
                  </a:lnTo>
                  <a:lnTo>
                    <a:pt x="9" y="23"/>
                  </a:lnTo>
                  <a:lnTo>
                    <a:pt x="24" y="47"/>
                  </a:lnTo>
                  <a:lnTo>
                    <a:pt x="314" y="47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í$ḻíḑe"/>
            <p:cNvSpPr/>
            <p:nvPr/>
          </p:nvSpPr>
          <p:spPr bwMode="auto">
            <a:xfrm>
              <a:off x="5908676" y="2973388"/>
              <a:ext cx="285750" cy="93662"/>
            </a:xfrm>
            <a:custGeom>
              <a:avLst/>
              <a:gdLst>
                <a:gd name="T0" fmla="*/ 149 w 180"/>
                <a:gd name="T1" fmla="*/ 0 h 59"/>
                <a:gd name="T2" fmla="*/ 0 w 180"/>
                <a:gd name="T3" fmla="*/ 0 h 59"/>
                <a:gd name="T4" fmla="*/ 0 w 180"/>
                <a:gd name="T5" fmla="*/ 59 h 59"/>
                <a:gd name="T6" fmla="*/ 180 w 180"/>
                <a:gd name="T7" fmla="*/ 59 h 59"/>
                <a:gd name="T8" fmla="*/ 161 w 180"/>
                <a:gd name="T9" fmla="*/ 29 h 59"/>
                <a:gd name="T10" fmla="*/ 149 w 180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59">
                  <a:moveTo>
                    <a:pt x="149" y="0"/>
                  </a:moveTo>
                  <a:lnTo>
                    <a:pt x="0" y="0"/>
                  </a:lnTo>
                  <a:lnTo>
                    <a:pt x="0" y="59"/>
                  </a:lnTo>
                  <a:lnTo>
                    <a:pt x="180" y="59"/>
                  </a:lnTo>
                  <a:lnTo>
                    <a:pt x="161" y="29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îśľïdé"/>
            <p:cNvSpPr/>
            <p:nvPr/>
          </p:nvSpPr>
          <p:spPr bwMode="auto">
            <a:xfrm>
              <a:off x="5908676" y="2973388"/>
              <a:ext cx="285750" cy="93662"/>
            </a:xfrm>
            <a:custGeom>
              <a:avLst/>
              <a:gdLst>
                <a:gd name="T0" fmla="*/ 149 w 180"/>
                <a:gd name="T1" fmla="*/ 0 h 59"/>
                <a:gd name="T2" fmla="*/ 0 w 180"/>
                <a:gd name="T3" fmla="*/ 0 h 59"/>
                <a:gd name="T4" fmla="*/ 0 w 180"/>
                <a:gd name="T5" fmla="*/ 59 h 59"/>
                <a:gd name="T6" fmla="*/ 180 w 180"/>
                <a:gd name="T7" fmla="*/ 59 h 59"/>
                <a:gd name="T8" fmla="*/ 161 w 180"/>
                <a:gd name="T9" fmla="*/ 29 h 59"/>
                <a:gd name="T10" fmla="*/ 149 w 180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59">
                  <a:moveTo>
                    <a:pt x="149" y="0"/>
                  </a:moveTo>
                  <a:lnTo>
                    <a:pt x="0" y="0"/>
                  </a:lnTo>
                  <a:lnTo>
                    <a:pt x="0" y="59"/>
                  </a:lnTo>
                  <a:lnTo>
                    <a:pt x="180" y="59"/>
                  </a:lnTo>
                  <a:lnTo>
                    <a:pt x="161" y="29"/>
                  </a:lnTo>
                  <a:lnTo>
                    <a:pt x="1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îŝḻiḓê"/>
            <p:cNvSpPr/>
            <p:nvPr/>
          </p:nvSpPr>
          <p:spPr bwMode="auto">
            <a:xfrm>
              <a:off x="5476876" y="3171825"/>
              <a:ext cx="887413" cy="93662"/>
            </a:xfrm>
            <a:custGeom>
              <a:avLst/>
              <a:gdLst>
                <a:gd name="T0" fmla="*/ 0 w 559"/>
                <a:gd name="T1" fmla="*/ 0 h 59"/>
                <a:gd name="T2" fmla="*/ 0 w 559"/>
                <a:gd name="T3" fmla="*/ 59 h 59"/>
                <a:gd name="T4" fmla="*/ 559 w 559"/>
                <a:gd name="T5" fmla="*/ 59 h 59"/>
                <a:gd name="T6" fmla="*/ 550 w 559"/>
                <a:gd name="T7" fmla="*/ 0 h 59"/>
                <a:gd name="T8" fmla="*/ 0 w 559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9" h="59">
                  <a:moveTo>
                    <a:pt x="0" y="0"/>
                  </a:moveTo>
                  <a:lnTo>
                    <a:pt x="0" y="59"/>
                  </a:lnTo>
                  <a:lnTo>
                    <a:pt x="559" y="59"/>
                  </a:lnTo>
                  <a:lnTo>
                    <a:pt x="5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ṩļîďè"/>
            <p:cNvSpPr/>
            <p:nvPr/>
          </p:nvSpPr>
          <p:spPr bwMode="auto">
            <a:xfrm>
              <a:off x="5476876" y="3171825"/>
              <a:ext cx="887413" cy="93662"/>
            </a:xfrm>
            <a:custGeom>
              <a:avLst/>
              <a:gdLst>
                <a:gd name="T0" fmla="*/ 0 w 559"/>
                <a:gd name="T1" fmla="*/ 0 h 59"/>
                <a:gd name="T2" fmla="*/ 0 w 559"/>
                <a:gd name="T3" fmla="*/ 59 h 59"/>
                <a:gd name="T4" fmla="*/ 559 w 559"/>
                <a:gd name="T5" fmla="*/ 59 h 59"/>
                <a:gd name="T6" fmla="*/ 550 w 559"/>
                <a:gd name="T7" fmla="*/ 0 h 59"/>
                <a:gd name="T8" fmla="*/ 0 w 559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9" h="59">
                  <a:moveTo>
                    <a:pt x="0" y="0"/>
                  </a:moveTo>
                  <a:lnTo>
                    <a:pt x="0" y="59"/>
                  </a:lnTo>
                  <a:lnTo>
                    <a:pt x="559" y="59"/>
                  </a:lnTo>
                  <a:lnTo>
                    <a:pt x="55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îṥ1ídé"/>
            <p:cNvSpPr/>
            <p:nvPr/>
          </p:nvSpPr>
          <p:spPr bwMode="auto">
            <a:xfrm>
              <a:off x="6246813" y="3182938"/>
              <a:ext cx="647700" cy="73025"/>
            </a:xfrm>
            <a:custGeom>
              <a:avLst/>
              <a:gdLst>
                <a:gd name="T0" fmla="*/ 408 w 408"/>
                <a:gd name="T1" fmla="*/ 0 h 46"/>
                <a:gd name="T2" fmla="*/ 0 w 408"/>
                <a:gd name="T3" fmla="*/ 0 h 46"/>
                <a:gd name="T4" fmla="*/ 6 w 408"/>
                <a:gd name="T5" fmla="*/ 46 h 46"/>
                <a:gd name="T6" fmla="*/ 408 w 408"/>
                <a:gd name="T7" fmla="*/ 46 h 46"/>
                <a:gd name="T8" fmla="*/ 408 w 40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8" h="46">
                  <a:moveTo>
                    <a:pt x="408" y="0"/>
                  </a:moveTo>
                  <a:lnTo>
                    <a:pt x="0" y="0"/>
                  </a:lnTo>
                  <a:lnTo>
                    <a:pt x="6" y="46"/>
                  </a:lnTo>
                  <a:lnTo>
                    <a:pt x="408" y="46"/>
                  </a:lnTo>
                  <a:lnTo>
                    <a:pt x="408" y="0"/>
                  </a:lnTo>
                  <a:close/>
                </a:path>
              </a:pathLst>
            </a:cu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ï$ļíďê"/>
            <p:cNvSpPr/>
            <p:nvPr/>
          </p:nvSpPr>
          <p:spPr bwMode="auto">
            <a:xfrm>
              <a:off x="5870576" y="3395663"/>
              <a:ext cx="403225" cy="95250"/>
            </a:xfrm>
            <a:custGeom>
              <a:avLst/>
              <a:gdLst>
                <a:gd name="T0" fmla="*/ 0 w 254"/>
                <a:gd name="T1" fmla="*/ 0 h 60"/>
                <a:gd name="T2" fmla="*/ 0 w 254"/>
                <a:gd name="T3" fmla="*/ 60 h 60"/>
                <a:gd name="T4" fmla="*/ 254 w 254"/>
                <a:gd name="T5" fmla="*/ 60 h 60"/>
                <a:gd name="T6" fmla="*/ 252 w 254"/>
                <a:gd name="T7" fmla="*/ 0 h 60"/>
                <a:gd name="T8" fmla="*/ 0 w 254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60">
                  <a:moveTo>
                    <a:pt x="0" y="0"/>
                  </a:moveTo>
                  <a:lnTo>
                    <a:pt x="0" y="60"/>
                  </a:lnTo>
                  <a:lnTo>
                    <a:pt x="254" y="60"/>
                  </a:lnTo>
                  <a:lnTo>
                    <a:pt x="2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ïśļiḓé"/>
            <p:cNvSpPr/>
            <p:nvPr/>
          </p:nvSpPr>
          <p:spPr bwMode="auto">
            <a:xfrm>
              <a:off x="5870576" y="3395663"/>
              <a:ext cx="403225" cy="95250"/>
            </a:xfrm>
            <a:custGeom>
              <a:avLst/>
              <a:gdLst>
                <a:gd name="T0" fmla="*/ 0 w 254"/>
                <a:gd name="T1" fmla="*/ 0 h 60"/>
                <a:gd name="T2" fmla="*/ 0 w 254"/>
                <a:gd name="T3" fmla="*/ 60 h 60"/>
                <a:gd name="T4" fmla="*/ 254 w 254"/>
                <a:gd name="T5" fmla="*/ 60 h 60"/>
                <a:gd name="T6" fmla="*/ 252 w 254"/>
                <a:gd name="T7" fmla="*/ 0 h 60"/>
                <a:gd name="T8" fmla="*/ 0 w 254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60">
                  <a:moveTo>
                    <a:pt x="0" y="0"/>
                  </a:moveTo>
                  <a:lnTo>
                    <a:pt x="0" y="60"/>
                  </a:lnTo>
                  <a:lnTo>
                    <a:pt x="254" y="60"/>
                  </a:lnTo>
                  <a:lnTo>
                    <a:pt x="25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îṣḷïḓè"/>
            <p:cNvSpPr/>
            <p:nvPr/>
          </p:nvSpPr>
          <p:spPr bwMode="auto">
            <a:xfrm>
              <a:off x="6269038" y="3400425"/>
              <a:ext cx="931863" cy="74612"/>
            </a:xfrm>
            <a:custGeom>
              <a:avLst/>
              <a:gdLst>
                <a:gd name="T0" fmla="*/ 587 w 587"/>
                <a:gd name="T1" fmla="*/ 0 h 47"/>
                <a:gd name="T2" fmla="*/ 0 w 587"/>
                <a:gd name="T3" fmla="*/ 0 h 47"/>
                <a:gd name="T4" fmla="*/ 1 w 587"/>
                <a:gd name="T5" fmla="*/ 47 h 47"/>
                <a:gd name="T6" fmla="*/ 587 w 587"/>
                <a:gd name="T7" fmla="*/ 47 h 47"/>
                <a:gd name="T8" fmla="*/ 587 w 587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7" h="47">
                  <a:moveTo>
                    <a:pt x="587" y="0"/>
                  </a:moveTo>
                  <a:lnTo>
                    <a:pt x="0" y="0"/>
                  </a:lnTo>
                  <a:lnTo>
                    <a:pt x="1" y="47"/>
                  </a:lnTo>
                  <a:lnTo>
                    <a:pt x="587" y="47"/>
                  </a:lnTo>
                  <a:lnTo>
                    <a:pt x="587" y="0"/>
                  </a:lnTo>
                  <a:close/>
                </a:path>
              </a:pathLst>
            </a:cu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íṩlîḑè"/>
            <p:cNvSpPr/>
            <p:nvPr/>
          </p:nvSpPr>
          <p:spPr bwMode="auto">
            <a:xfrm>
              <a:off x="5673726" y="3603625"/>
              <a:ext cx="563563" cy="95250"/>
            </a:xfrm>
            <a:custGeom>
              <a:avLst/>
              <a:gdLst>
                <a:gd name="T0" fmla="*/ 0 w 355"/>
                <a:gd name="T1" fmla="*/ 60 h 60"/>
                <a:gd name="T2" fmla="*/ 341 w 355"/>
                <a:gd name="T3" fmla="*/ 60 h 60"/>
                <a:gd name="T4" fmla="*/ 350 w 355"/>
                <a:gd name="T5" fmla="*/ 37 h 60"/>
                <a:gd name="T6" fmla="*/ 355 w 355"/>
                <a:gd name="T7" fmla="*/ 0 h 60"/>
                <a:gd name="T8" fmla="*/ 0 w 355"/>
                <a:gd name="T9" fmla="*/ 0 h 60"/>
                <a:gd name="T10" fmla="*/ 0 w 355"/>
                <a:gd name="T1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5" h="60">
                  <a:moveTo>
                    <a:pt x="0" y="60"/>
                  </a:moveTo>
                  <a:lnTo>
                    <a:pt x="341" y="60"/>
                  </a:lnTo>
                  <a:lnTo>
                    <a:pt x="350" y="37"/>
                  </a:lnTo>
                  <a:lnTo>
                    <a:pt x="355" y="0"/>
                  </a:lnTo>
                  <a:lnTo>
                    <a:pt x="0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iŝlíḑe"/>
            <p:cNvSpPr/>
            <p:nvPr/>
          </p:nvSpPr>
          <p:spPr bwMode="auto">
            <a:xfrm>
              <a:off x="5673726" y="3603625"/>
              <a:ext cx="563563" cy="95250"/>
            </a:xfrm>
            <a:custGeom>
              <a:avLst/>
              <a:gdLst>
                <a:gd name="T0" fmla="*/ 0 w 355"/>
                <a:gd name="T1" fmla="*/ 60 h 60"/>
                <a:gd name="T2" fmla="*/ 341 w 355"/>
                <a:gd name="T3" fmla="*/ 60 h 60"/>
                <a:gd name="T4" fmla="*/ 350 w 355"/>
                <a:gd name="T5" fmla="*/ 37 h 60"/>
                <a:gd name="T6" fmla="*/ 355 w 355"/>
                <a:gd name="T7" fmla="*/ 0 h 60"/>
                <a:gd name="T8" fmla="*/ 0 w 355"/>
                <a:gd name="T9" fmla="*/ 0 h 60"/>
                <a:gd name="T10" fmla="*/ 0 w 355"/>
                <a:gd name="T1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5" h="60">
                  <a:moveTo>
                    <a:pt x="0" y="60"/>
                  </a:moveTo>
                  <a:lnTo>
                    <a:pt x="341" y="60"/>
                  </a:lnTo>
                  <a:lnTo>
                    <a:pt x="350" y="37"/>
                  </a:lnTo>
                  <a:lnTo>
                    <a:pt x="355" y="0"/>
                  </a:lnTo>
                  <a:lnTo>
                    <a:pt x="0" y="0"/>
                  </a:lnTo>
                  <a:lnTo>
                    <a:pt x="0" y="6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iś1ïḓê"/>
            <p:cNvSpPr/>
            <p:nvPr/>
          </p:nvSpPr>
          <p:spPr bwMode="auto">
            <a:xfrm>
              <a:off x="6240463" y="3617913"/>
              <a:ext cx="793750" cy="74612"/>
            </a:xfrm>
            <a:custGeom>
              <a:avLst/>
              <a:gdLst>
                <a:gd name="T0" fmla="*/ 0 w 500"/>
                <a:gd name="T1" fmla="*/ 47 h 47"/>
                <a:gd name="T2" fmla="*/ 500 w 500"/>
                <a:gd name="T3" fmla="*/ 47 h 47"/>
                <a:gd name="T4" fmla="*/ 500 w 500"/>
                <a:gd name="T5" fmla="*/ 0 h 47"/>
                <a:gd name="T6" fmla="*/ 11 w 500"/>
                <a:gd name="T7" fmla="*/ 0 h 47"/>
                <a:gd name="T8" fmla="*/ 6 w 500"/>
                <a:gd name="T9" fmla="*/ 29 h 47"/>
                <a:gd name="T10" fmla="*/ 0 w 500"/>
                <a:gd name="T1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0" h="47">
                  <a:moveTo>
                    <a:pt x="0" y="47"/>
                  </a:moveTo>
                  <a:lnTo>
                    <a:pt x="500" y="47"/>
                  </a:lnTo>
                  <a:lnTo>
                    <a:pt x="500" y="0"/>
                  </a:lnTo>
                  <a:lnTo>
                    <a:pt x="11" y="0"/>
                  </a:lnTo>
                  <a:lnTo>
                    <a:pt x="6" y="29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i$ḻïḋè"/>
            <p:cNvSpPr/>
            <p:nvPr/>
          </p:nvSpPr>
          <p:spPr bwMode="auto">
            <a:xfrm>
              <a:off x="6157913" y="3835400"/>
              <a:ext cx="431800" cy="74612"/>
            </a:xfrm>
            <a:custGeom>
              <a:avLst/>
              <a:gdLst>
                <a:gd name="T0" fmla="*/ 0 w 272"/>
                <a:gd name="T1" fmla="*/ 47 h 47"/>
                <a:gd name="T2" fmla="*/ 272 w 272"/>
                <a:gd name="T3" fmla="*/ 47 h 47"/>
                <a:gd name="T4" fmla="*/ 272 w 272"/>
                <a:gd name="T5" fmla="*/ 0 h 47"/>
                <a:gd name="T6" fmla="*/ 18 w 272"/>
                <a:gd name="T7" fmla="*/ 0 h 47"/>
                <a:gd name="T8" fmla="*/ 16 w 272"/>
                <a:gd name="T9" fmla="*/ 7 h 47"/>
                <a:gd name="T10" fmla="*/ 0 w 272"/>
                <a:gd name="T1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2" h="47">
                  <a:moveTo>
                    <a:pt x="0" y="47"/>
                  </a:moveTo>
                  <a:lnTo>
                    <a:pt x="272" y="47"/>
                  </a:lnTo>
                  <a:lnTo>
                    <a:pt x="272" y="0"/>
                  </a:lnTo>
                  <a:lnTo>
                    <a:pt x="18" y="0"/>
                  </a:lnTo>
                  <a:lnTo>
                    <a:pt x="16" y="7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íSļïďe"/>
            <p:cNvSpPr/>
            <p:nvPr/>
          </p:nvSpPr>
          <p:spPr bwMode="auto">
            <a:xfrm>
              <a:off x="5930901" y="4054475"/>
              <a:ext cx="922338" cy="73025"/>
            </a:xfrm>
            <a:custGeom>
              <a:avLst/>
              <a:gdLst>
                <a:gd name="T0" fmla="*/ 0 w 581"/>
                <a:gd name="T1" fmla="*/ 46 h 46"/>
                <a:gd name="T2" fmla="*/ 581 w 581"/>
                <a:gd name="T3" fmla="*/ 46 h 46"/>
                <a:gd name="T4" fmla="*/ 581 w 581"/>
                <a:gd name="T5" fmla="*/ 0 h 46"/>
                <a:gd name="T6" fmla="*/ 44 w 581"/>
                <a:gd name="T7" fmla="*/ 0 h 46"/>
                <a:gd name="T8" fmla="*/ 35 w 581"/>
                <a:gd name="T9" fmla="*/ 5 h 46"/>
                <a:gd name="T10" fmla="*/ 0 w 581"/>
                <a:gd name="T11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1" h="46">
                  <a:moveTo>
                    <a:pt x="0" y="46"/>
                  </a:moveTo>
                  <a:lnTo>
                    <a:pt x="581" y="46"/>
                  </a:lnTo>
                  <a:lnTo>
                    <a:pt x="581" y="0"/>
                  </a:lnTo>
                  <a:lnTo>
                    <a:pt x="44" y="0"/>
                  </a:lnTo>
                  <a:lnTo>
                    <a:pt x="35" y="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îşḷîďé"/>
            <p:cNvSpPr/>
            <p:nvPr/>
          </p:nvSpPr>
          <p:spPr bwMode="auto">
            <a:xfrm>
              <a:off x="5751513" y="3830638"/>
              <a:ext cx="403225" cy="95250"/>
            </a:xfrm>
            <a:custGeom>
              <a:avLst/>
              <a:gdLst>
                <a:gd name="T0" fmla="*/ 0 w 254"/>
                <a:gd name="T1" fmla="*/ 0 h 60"/>
                <a:gd name="T2" fmla="*/ 0 w 254"/>
                <a:gd name="T3" fmla="*/ 60 h 60"/>
                <a:gd name="T4" fmla="*/ 254 w 254"/>
                <a:gd name="T5" fmla="*/ 60 h 60"/>
                <a:gd name="T6" fmla="*/ 252 w 254"/>
                <a:gd name="T7" fmla="*/ 0 h 60"/>
                <a:gd name="T8" fmla="*/ 0 w 254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60">
                  <a:moveTo>
                    <a:pt x="0" y="0"/>
                  </a:moveTo>
                  <a:lnTo>
                    <a:pt x="0" y="60"/>
                  </a:lnTo>
                  <a:lnTo>
                    <a:pt x="254" y="60"/>
                  </a:lnTo>
                  <a:lnTo>
                    <a:pt x="2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íṡļiḋe"/>
            <p:cNvSpPr/>
            <p:nvPr/>
          </p:nvSpPr>
          <p:spPr bwMode="auto">
            <a:xfrm>
              <a:off x="5751513" y="3830638"/>
              <a:ext cx="403225" cy="95250"/>
            </a:xfrm>
            <a:custGeom>
              <a:avLst/>
              <a:gdLst>
                <a:gd name="T0" fmla="*/ 0 w 254"/>
                <a:gd name="T1" fmla="*/ 0 h 60"/>
                <a:gd name="T2" fmla="*/ 0 w 254"/>
                <a:gd name="T3" fmla="*/ 60 h 60"/>
                <a:gd name="T4" fmla="*/ 254 w 254"/>
                <a:gd name="T5" fmla="*/ 60 h 60"/>
                <a:gd name="T6" fmla="*/ 252 w 254"/>
                <a:gd name="T7" fmla="*/ 0 h 60"/>
                <a:gd name="T8" fmla="*/ 0 w 254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60">
                  <a:moveTo>
                    <a:pt x="0" y="0"/>
                  </a:moveTo>
                  <a:lnTo>
                    <a:pt x="0" y="60"/>
                  </a:lnTo>
                  <a:lnTo>
                    <a:pt x="254" y="60"/>
                  </a:lnTo>
                  <a:lnTo>
                    <a:pt x="25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îśḷîdé"/>
            <p:cNvSpPr/>
            <p:nvPr/>
          </p:nvSpPr>
          <p:spPr bwMode="auto">
            <a:xfrm>
              <a:off x="4216401" y="3778250"/>
              <a:ext cx="531813" cy="415925"/>
            </a:xfrm>
            <a:custGeom>
              <a:avLst/>
              <a:gdLst>
                <a:gd name="T0" fmla="*/ 56 w 335"/>
                <a:gd name="T1" fmla="*/ 262 h 262"/>
                <a:gd name="T2" fmla="*/ 0 w 335"/>
                <a:gd name="T3" fmla="*/ 171 h 262"/>
                <a:gd name="T4" fmla="*/ 279 w 335"/>
                <a:gd name="T5" fmla="*/ 0 h 262"/>
                <a:gd name="T6" fmla="*/ 335 w 335"/>
                <a:gd name="T7" fmla="*/ 91 h 262"/>
                <a:gd name="T8" fmla="*/ 56 w 335"/>
                <a:gd name="T9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262">
                  <a:moveTo>
                    <a:pt x="56" y="262"/>
                  </a:moveTo>
                  <a:lnTo>
                    <a:pt x="0" y="171"/>
                  </a:lnTo>
                  <a:lnTo>
                    <a:pt x="279" y="0"/>
                  </a:lnTo>
                  <a:lnTo>
                    <a:pt x="335" y="91"/>
                  </a:lnTo>
                  <a:lnTo>
                    <a:pt x="56" y="262"/>
                  </a:lnTo>
                  <a:close/>
                </a:path>
              </a:pathLst>
            </a:custGeom>
            <a:solidFill>
              <a:srgbClr val="43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íšḻïḑé"/>
            <p:cNvSpPr/>
            <p:nvPr/>
          </p:nvSpPr>
          <p:spPr bwMode="auto">
            <a:xfrm>
              <a:off x="4338638" y="2368550"/>
              <a:ext cx="2154238" cy="2155825"/>
            </a:xfrm>
            <a:custGeom>
              <a:avLst/>
              <a:gdLst>
                <a:gd name="T0" fmla="*/ 2838 w 3254"/>
                <a:gd name="T1" fmla="*/ 875 h 3254"/>
                <a:gd name="T2" fmla="*/ 875 w 3254"/>
                <a:gd name="T3" fmla="*/ 416 h 3254"/>
                <a:gd name="T4" fmla="*/ 415 w 3254"/>
                <a:gd name="T5" fmla="*/ 2379 h 3254"/>
                <a:gd name="T6" fmla="*/ 2379 w 3254"/>
                <a:gd name="T7" fmla="*/ 2839 h 3254"/>
                <a:gd name="T8" fmla="*/ 2838 w 3254"/>
                <a:gd name="T9" fmla="*/ 875 h 3254"/>
                <a:gd name="T10" fmla="*/ 2250 w 3254"/>
                <a:gd name="T11" fmla="*/ 2631 h 3254"/>
                <a:gd name="T12" fmla="*/ 623 w 3254"/>
                <a:gd name="T13" fmla="*/ 2250 h 3254"/>
                <a:gd name="T14" fmla="*/ 1004 w 3254"/>
                <a:gd name="T15" fmla="*/ 623 h 3254"/>
                <a:gd name="T16" fmla="*/ 2630 w 3254"/>
                <a:gd name="T17" fmla="*/ 1004 h 3254"/>
                <a:gd name="T18" fmla="*/ 2250 w 3254"/>
                <a:gd name="T19" fmla="*/ 2631 h 3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54" h="3254">
                  <a:moveTo>
                    <a:pt x="2838" y="875"/>
                  </a:moveTo>
                  <a:cubicBezTo>
                    <a:pt x="2423" y="206"/>
                    <a:pt x="1544" y="0"/>
                    <a:pt x="875" y="416"/>
                  </a:cubicBezTo>
                  <a:cubicBezTo>
                    <a:pt x="206" y="831"/>
                    <a:pt x="0" y="1710"/>
                    <a:pt x="415" y="2379"/>
                  </a:cubicBezTo>
                  <a:cubicBezTo>
                    <a:pt x="830" y="3048"/>
                    <a:pt x="1710" y="3254"/>
                    <a:pt x="2379" y="2839"/>
                  </a:cubicBezTo>
                  <a:cubicBezTo>
                    <a:pt x="3048" y="2423"/>
                    <a:pt x="3254" y="1544"/>
                    <a:pt x="2838" y="875"/>
                  </a:cubicBezTo>
                  <a:moveTo>
                    <a:pt x="2250" y="2631"/>
                  </a:moveTo>
                  <a:cubicBezTo>
                    <a:pt x="1695" y="2975"/>
                    <a:pt x="967" y="2804"/>
                    <a:pt x="623" y="2250"/>
                  </a:cubicBezTo>
                  <a:cubicBezTo>
                    <a:pt x="279" y="1696"/>
                    <a:pt x="450" y="967"/>
                    <a:pt x="1004" y="623"/>
                  </a:cubicBezTo>
                  <a:cubicBezTo>
                    <a:pt x="1558" y="280"/>
                    <a:pt x="2286" y="450"/>
                    <a:pt x="2630" y="1004"/>
                  </a:cubicBezTo>
                  <a:cubicBezTo>
                    <a:pt x="2974" y="1559"/>
                    <a:pt x="2804" y="2287"/>
                    <a:pt x="2250" y="2631"/>
                  </a:cubicBezTo>
                </a:path>
              </a:pathLst>
            </a:custGeom>
            <a:solidFill>
              <a:srgbClr val="43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íṥlïḋè"/>
            <p:cNvSpPr/>
            <p:nvPr/>
          </p:nvSpPr>
          <p:spPr bwMode="auto">
            <a:xfrm>
              <a:off x="4632326" y="3119438"/>
              <a:ext cx="71438" cy="654050"/>
            </a:xfrm>
            <a:custGeom>
              <a:avLst/>
              <a:gdLst>
                <a:gd name="T0" fmla="*/ 108 w 108"/>
                <a:gd name="T1" fmla="*/ 0 h 986"/>
                <a:gd name="T2" fmla="*/ 1 w 108"/>
                <a:gd name="T3" fmla="*/ 495 h 986"/>
                <a:gd name="T4" fmla="*/ 108 w 108"/>
                <a:gd name="T5" fmla="*/ 986 h 986"/>
                <a:gd name="T6" fmla="*/ 108 w 108"/>
                <a:gd name="T7" fmla="*/ 0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986">
                  <a:moveTo>
                    <a:pt x="108" y="0"/>
                  </a:moveTo>
                  <a:cubicBezTo>
                    <a:pt x="37" y="155"/>
                    <a:pt x="0" y="324"/>
                    <a:pt x="1" y="495"/>
                  </a:cubicBezTo>
                  <a:cubicBezTo>
                    <a:pt x="1" y="661"/>
                    <a:pt x="36" y="828"/>
                    <a:pt x="108" y="986"/>
                  </a:cubicBezTo>
                  <a:cubicBezTo>
                    <a:pt x="108" y="0"/>
                    <a:pt x="108" y="0"/>
                    <a:pt x="108" y="0"/>
                  </a:cubicBezTo>
                </a:path>
              </a:pathLst>
            </a:custGeom>
            <a:solidFill>
              <a:srgbClr val="B8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ïśḷiďé"/>
            <p:cNvSpPr/>
            <p:nvPr/>
          </p:nvSpPr>
          <p:spPr bwMode="auto">
            <a:xfrm>
              <a:off x="4703763" y="2663825"/>
              <a:ext cx="1335088" cy="1195387"/>
            </a:xfrm>
            <a:custGeom>
              <a:avLst/>
              <a:gdLst>
                <a:gd name="T0" fmla="*/ 1073 w 2014"/>
                <a:gd name="T1" fmla="*/ 0 h 1804"/>
                <a:gd name="T2" fmla="*/ 1073 w 2014"/>
                <a:gd name="T3" fmla="*/ 0 h 1804"/>
                <a:gd name="T4" fmla="*/ 455 w 2014"/>
                <a:gd name="T5" fmla="*/ 175 h 1804"/>
                <a:gd name="T6" fmla="*/ 451 w 2014"/>
                <a:gd name="T7" fmla="*/ 177 h 1804"/>
                <a:gd name="T8" fmla="*/ 451 w 2014"/>
                <a:gd name="T9" fmla="*/ 177 h 1804"/>
                <a:gd name="T10" fmla="*/ 0 w 2014"/>
                <a:gd name="T11" fmla="*/ 688 h 1804"/>
                <a:gd name="T12" fmla="*/ 0 w 2014"/>
                <a:gd name="T13" fmla="*/ 1674 h 1804"/>
                <a:gd name="T14" fmla="*/ 70 w 2014"/>
                <a:gd name="T15" fmla="*/ 1804 h 1804"/>
                <a:gd name="T16" fmla="*/ 70 w 2014"/>
                <a:gd name="T17" fmla="*/ 1804 h 1804"/>
                <a:gd name="T18" fmla="*/ 70 w 2014"/>
                <a:gd name="T19" fmla="*/ 1804 h 1804"/>
                <a:gd name="T20" fmla="*/ 461 w 2014"/>
                <a:gd name="T21" fmla="*/ 1561 h 1804"/>
                <a:gd name="T22" fmla="*/ 389 w 2014"/>
                <a:gd name="T23" fmla="*/ 1561 h 1804"/>
                <a:gd name="T24" fmla="*/ 389 w 2014"/>
                <a:gd name="T25" fmla="*/ 1418 h 1804"/>
                <a:gd name="T26" fmla="*/ 691 w 2014"/>
                <a:gd name="T27" fmla="*/ 1418 h 1804"/>
                <a:gd name="T28" fmla="*/ 1515 w 2014"/>
                <a:gd name="T29" fmla="*/ 907 h 1804"/>
                <a:gd name="T30" fmla="*/ 1166 w 2014"/>
                <a:gd name="T31" fmla="*/ 907 h 1804"/>
                <a:gd name="T32" fmla="*/ 1166 w 2014"/>
                <a:gd name="T33" fmla="*/ 765 h 1804"/>
                <a:gd name="T34" fmla="*/ 1745 w 2014"/>
                <a:gd name="T35" fmla="*/ 765 h 1804"/>
                <a:gd name="T36" fmla="*/ 1995 w 2014"/>
                <a:gd name="T37" fmla="*/ 609 h 1804"/>
                <a:gd name="T38" fmla="*/ 1819 w 2014"/>
                <a:gd name="T39" fmla="*/ 609 h 1804"/>
                <a:gd name="T40" fmla="*/ 1819 w 2014"/>
                <a:gd name="T41" fmla="*/ 466 h 1804"/>
                <a:gd name="T42" fmla="*/ 2014 w 2014"/>
                <a:gd name="T43" fmla="*/ 466 h 1804"/>
                <a:gd name="T44" fmla="*/ 1826 w 2014"/>
                <a:gd name="T45" fmla="*/ 270 h 1804"/>
                <a:gd name="T46" fmla="*/ 1236 w 2014"/>
                <a:gd name="T47" fmla="*/ 270 h 1804"/>
                <a:gd name="T48" fmla="*/ 1236 w 2014"/>
                <a:gd name="T49" fmla="*/ 127 h 1804"/>
                <a:gd name="T50" fmla="*/ 1607 w 2014"/>
                <a:gd name="T51" fmla="*/ 127 h 1804"/>
                <a:gd name="T52" fmla="*/ 1073 w 2014"/>
                <a:gd name="T53" fmla="*/ 0 h 1804"/>
                <a:gd name="T54" fmla="*/ 1073 w 2014"/>
                <a:gd name="T55" fmla="*/ 0 h 1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14" h="1804">
                  <a:moveTo>
                    <a:pt x="1073" y="0"/>
                  </a:moveTo>
                  <a:cubicBezTo>
                    <a:pt x="1073" y="0"/>
                    <a:pt x="1073" y="0"/>
                    <a:pt x="1073" y="0"/>
                  </a:cubicBezTo>
                  <a:cubicBezTo>
                    <a:pt x="862" y="0"/>
                    <a:pt x="648" y="56"/>
                    <a:pt x="455" y="175"/>
                  </a:cubicBezTo>
                  <a:cubicBezTo>
                    <a:pt x="454" y="176"/>
                    <a:pt x="452" y="177"/>
                    <a:pt x="451" y="177"/>
                  </a:cubicBezTo>
                  <a:cubicBezTo>
                    <a:pt x="451" y="177"/>
                    <a:pt x="451" y="177"/>
                    <a:pt x="451" y="177"/>
                  </a:cubicBezTo>
                  <a:cubicBezTo>
                    <a:pt x="246" y="305"/>
                    <a:pt x="94" y="484"/>
                    <a:pt x="0" y="688"/>
                  </a:cubicBezTo>
                  <a:cubicBezTo>
                    <a:pt x="0" y="1674"/>
                    <a:pt x="0" y="1674"/>
                    <a:pt x="0" y="1674"/>
                  </a:cubicBezTo>
                  <a:cubicBezTo>
                    <a:pt x="21" y="1718"/>
                    <a:pt x="44" y="1762"/>
                    <a:pt x="70" y="1804"/>
                  </a:cubicBezTo>
                  <a:cubicBezTo>
                    <a:pt x="70" y="1804"/>
                    <a:pt x="70" y="1804"/>
                    <a:pt x="70" y="1804"/>
                  </a:cubicBezTo>
                  <a:cubicBezTo>
                    <a:pt x="70" y="1804"/>
                    <a:pt x="70" y="1804"/>
                    <a:pt x="70" y="1804"/>
                  </a:cubicBezTo>
                  <a:cubicBezTo>
                    <a:pt x="461" y="1561"/>
                    <a:pt x="461" y="1561"/>
                    <a:pt x="461" y="1561"/>
                  </a:cubicBezTo>
                  <a:cubicBezTo>
                    <a:pt x="389" y="1561"/>
                    <a:pt x="389" y="1561"/>
                    <a:pt x="389" y="1561"/>
                  </a:cubicBezTo>
                  <a:cubicBezTo>
                    <a:pt x="389" y="1418"/>
                    <a:pt x="389" y="1418"/>
                    <a:pt x="389" y="1418"/>
                  </a:cubicBezTo>
                  <a:cubicBezTo>
                    <a:pt x="691" y="1418"/>
                    <a:pt x="691" y="1418"/>
                    <a:pt x="691" y="1418"/>
                  </a:cubicBezTo>
                  <a:cubicBezTo>
                    <a:pt x="1515" y="907"/>
                    <a:pt x="1515" y="907"/>
                    <a:pt x="1515" y="907"/>
                  </a:cubicBezTo>
                  <a:cubicBezTo>
                    <a:pt x="1166" y="907"/>
                    <a:pt x="1166" y="907"/>
                    <a:pt x="1166" y="907"/>
                  </a:cubicBezTo>
                  <a:cubicBezTo>
                    <a:pt x="1166" y="765"/>
                    <a:pt x="1166" y="765"/>
                    <a:pt x="1166" y="765"/>
                  </a:cubicBezTo>
                  <a:cubicBezTo>
                    <a:pt x="1745" y="765"/>
                    <a:pt x="1745" y="765"/>
                    <a:pt x="1745" y="765"/>
                  </a:cubicBezTo>
                  <a:cubicBezTo>
                    <a:pt x="1995" y="609"/>
                    <a:pt x="1995" y="609"/>
                    <a:pt x="1995" y="609"/>
                  </a:cubicBezTo>
                  <a:cubicBezTo>
                    <a:pt x="1819" y="609"/>
                    <a:pt x="1819" y="609"/>
                    <a:pt x="1819" y="609"/>
                  </a:cubicBezTo>
                  <a:cubicBezTo>
                    <a:pt x="1819" y="466"/>
                    <a:pt x="1819" y="466"/>
                    <a:pt x="1819" y="466"/>
                  </a:cubicBezTo>
                  <a:cubicBezTo>
                    <a:pt x="2014" y="466"/>
                    <a:pt x="2014" y="466"/>
                    <a:pt x="2014" y="466"/>
                  </a:cubicBezTo>
                  <a:cubicBezTo>
                    <a:pt x="1958" y="392"/>
                    <a:pt x="1895" y="327"/>
                    <a:pt x="1826" y="270"/>
                  </a:cubicBezTo>
                  <a:cubicBezTo>
                    <a:pt x="1236" y="270"/>
                    <a:pt x="1236" y="270"/>
                    <a:pt x="1236" y="270"/>
                  </a:cubicBezTo>
                  <a:cubicBezTo>
                    <a:pt x="1236" y="127"/>
                    <a:pt x="1236" y="127"/>
                    <a:pt x="1236" y="127"/>
                  </a:cubicBezTo>
                  <a:cubicBezTo>
                    <a:pt x="1607" y="127"/>
                    <a:pt x="1607" y="127"/>
                    <a:pt x="1607" y="127"/>
                  </a:cubicBezTo>
                  <a:cubicBezTo>
                    <a:pt x="1442" y="43"/>
                    <a:pt x="1258" y="0"/>
                    <a:pt x="1073" y="0"/>
                  </a:cubicBezTo>
                  <a:cubicBezTo>
                    <a:pt x="1073" y="0"/>
                    <a:pt x="1073" y="0"/>
                    <a:pt x="1073" y="0"/>
                  </a:cubicBezTo>
                </a:path>
              </a:pathLst>
            </a:custGeom>
            <a:solidFill>
              <a:srgbClr val="84CA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íṡľíḍè"/>
            <p:cNvSpPr/>
            <p:nvPr/>
          </p:nvSpPr>
          <p:spPr bwMode="auto">
            <a:xfrm>
              <a:off x="4962526" y="3603625"/>
              <a:ext cx="200025" cy="95250"/>
            </a:xfrm>
            <a:custGeom>
              <a:avLst/>
              <a:gdLst>
                <a:gd name="T0" fmla="*/ 126 w 126"/>
                <a:gd name="T1" fmla="*/ 0 h 60"/>
                <a:gd name="T2" fmla="*/ 0 w 126"/>
                <a:gd name="T3" fmla="*/ 0 h 60"/>
                <a:gd name="T4" fmla="*/ 0 w 126"/>
                <a:gd name="T5" fmla="*/ 60 h 60"/>
                <a:gd name="T6" fmla="*/ 30 w 126"/>
                <a:gd name="T7" fmla="*/ 60 h 60"/>
                <a:gd name="T8" fmla="*/ 126 w 126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60">
                  <a:moveTo>
                    <a:pt x="126" y="0"/>
                  </a:moveTo>
                  <a:lnTo>
                    <a:pt x="0" y="0"/>
                  </a:lnTo>
                  <a:lnTo>
                    <a:pt x="0" y="60"/>
                  </a:lnTo>
                  <a:lnTo>
                    <a:pt x="30" y="6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BDE3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íS1îḋê"/>
            <p:cNvSpPr/>
            <p:nvPr/>
          </p:nvSpPr>
          <p:spPr bwMode="auto">
            <a:xfrm>
              <a:off x="4962526" y="3603625"/>
              <a:ext cx="200025" cy="95250"/>
            </a:xfrm>
            <a:custGeom>
              <a:avLst/>
              <a:gdLst>
                <a:gd name="T0" fmla="*/ 126 w 126"/>
                <a:gd name="T1" fmla="*/ 0 h 60"/>
                <a:gd name="T2" fmla="*/ 0 w 126"/>
                <a:gd name="T3" fmla="*/ 0 h 60"/>
                <a:gd name="T4" fmla="*/ 0 w 126"/>
                <a:gd name="T5" fmla="*/ 60 h 60"/>
                <a:gd name="T6" fmla="*/ 30 w 126"/>
                <a:gd name="T7" fmla="*/ 60 h 60"/>
                <a:gd name="T8" fmla="*/ 126 w 126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60">
                  <a:moveTo>
                    <a:pt x="126" y="0"/>
                  </a:moveTo>
                  <a:lnTo>
                    <a:pt x="0" y="0"/>
                  </a:lnTo>
                  <a:lnTo>
                    <a:pt x="0" y="60"/>
                  </a:lnTo>
                  <a:lnTo>
                    <a:pt x="30" y="60"/>
                  </a:lnTo>
                  <a:lnTo>
                    <a:pt x="1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îŝ1iḑe"/>
            <p:cNvSpPr/>
            <p:nvPr/>
          </p:nvSpPr>
          <p:spPr bwMode="auto">
            <a:xfrm>
              <a:off x="5522913" y="2747963"/>
              <a:ext cx="390525" cy="95250"/>
            </a:xfrm>
            <a:custGeom>
              <a:avLst/>
              <a:gdLst>
                <a:gd name="T0" fmla="*/ 371 w 590"/>
                <a:gd name="T1" fmla="*/ 0 h 143"/>
                <a:gd name="T2" fmla="*/ 0 w 590"/>
                <a:gd name="T3" fmla="*/ 0 h 143"/>
                <a:gd name="T4" fmla="*/ 0 w 590"/>
                <a:gd name="T5" fmla="*/ 143 h 143"/>
                <a:gd name="T6" fmla="*/ 590 w 590"/>
                <a:gd name="T7" fmla="*/ 143 h 143"/>
                <a:gd name="T8" fmla="*/ 371 w 590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143">
                  <a:moveTo>
                    <a:pt x="37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590" y="143"/>
                    <a:pt x="590" y="143"/>
                    <a:pt x="590" y="143"/>
                  </a:cubicBezTo>
                  <a:cubicBezTo>
                    <a:pt x="522" y="87"/>
                    <a:pt x="448" y="39"/>
                    <a:pt x="371" y="0"/>
                  </a:cubicBezTo>
                </a:path>
              </a:pathLst>
            </a:custGeom>
            <a:solidFill>
              <a:srgbClr val="BDE3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íṧliḍè"/>
            <p:cNvSpPr/>
            <p:nvPr/>
          </p:nvSpPr>
          <p:spPr bwMode="auto">
            <a:xfrm>
              <a:off x="5908676" y="2973388"/>
              <a:ext cx="171450" cy="93662"/>
            </a:xfrm>
            <a:custGeom>
              <a:avLst/>
              <a:gdLst>
                <a:gd name="T0" fmla="*/ 195 w 258"/>
                <a:gd name="T1" fmla="*/ 0 h 143"/>
                <a:gd name="T2" fmla="*/ 0 w 258"/>
                <a:gd name="T3" fmla="*/ 0 h 143"/>
                <a:gd name="T4" fmla="*/ 0 w 258"/>
                <a:gd name="T5" fmla="*/ 143 h 143"/>
                <a:gd name="T6" fmla="*/ 176 w 258"/>
                <a:gd name="T7" fmla="*/ 143 h 143"/>
                <a:gd name="T8" fmla="*/ 258 w 258"/>
                <a:gd name="T9" fmla="*/ 92 h 143"/>
                <a:gd name="T10" fmla="*/ 195 w 258"/>
                <a:gd name="T11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8" h="143">
                  <a:moveTo>
                    <a:pt x="19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258" y="92"/>
                    <a:pt x="258" y="92"/>
                    <a:pt x="258" y="92"/>
                  </a:cubicBezTo>
                  <a:cubicBezTo>
                    <a:pt x="239" y="60"/>
                    <a:pt x="218" y="30"/>
                    <a:pt x="195" y="0"/>
                  </a:cubicBezTo>
                </a:path>
              </a:pathLst>
            </a:custGeom>
            <a:solidFill>
              <a:srgbClr val="BDE3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íṡ1iḋê"/>
            <p:cNvSpPr/>
            <p:nvPr/>
          </p:nvSpPr>
          <p:spPr bwMode="auto">
            <a:xfrm>
              <a:off x="5476876" y="3171825"/>
              <a:ext cx="382588" cy="93662"/>
            </a:xfrm>
            <a:custGeom>
              <a:avLst/>
              <a:gdLst>
                <a:gd name="T0" fmla="*/ 241 w 241"/>
                <a:gd name="T1" fmla="*/ 0 h 59"/>
                <a:gd name="T2" fmla="*/ 0 w 241"/>
                <a:gd name="T3" fmla="*/ 0 h 59"/>
                <a:gd name="T4" fmla="*/ 0 w 241"/>
                <a:gd name="T5" fmla="*/ 59 h 59"/>
                <a:gd name="T6" fmla="*/ 145 w 241"/>
                <a:gd name="T7" fmla="*/ 59 h 59"/>
                <a:gd name="T8" fmla="*/ 241 w 241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59">
                  <a:moveTo>
                    <a:pt x="241" y="0"/>
                  </a:moveTo>
                  <a:lnTo>
                    <a:pt x="0" y="0"/>
                  </a:lnTo>
                  <a:lnTo>
                    <a:pt x="0" y="59"/>
                  </a:lnTo>
                  <a:lnTo>
                    <a:pt x="145" y="59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BDE3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íṥľïḋé"/>
            <p:cNvSpPr/>
            <p:nvPr/>
          </p:nvSpPr>
          <p:spPr bwMode="auto">
            <a:xfrm>
              <a:off x="5476876" y="3171825"/>
              <a:ext cx="382588" cy="93662"/>
            </a:xfrm>
            <a:custGeom>
              <a:avLst/>
              <a:gdLst>
                <a:gd name="T0" fmla="*/ 241 w 241"/>
                <a:gd name="T1" fmla="*/ 0 h 59"/>
                <a:gd name="T2" fmla="*/ 0 w 241"/>
                <a:gd name="T3" fmla="*/ 0 h 59"/>
                <a:gd name="T4" fmla="*/ 0 w 241"/>
                <a:gd name="T5" fmla="*/ 59 h 59"/>
                <a:gd name="T6" fmla="*/ 145 w 241"/>
                <a:gd name="T7" fmla="*/ 59 h 59"/>
                <a:gd name="T8" fmla="*/ 241 w 241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59">
                  <a:moveTo>
                    <a:pt x="241" y="0"/>
                  </a:moveTo>
                  <a:lnTo>
                    <a:pt x="0" y="0"/>
                  </a:lnTo>
                  <a:lnTo>
                    <a:pt x="0" y="59"/>
                  </a:lnTo>
                  <a:lnTo>
                    <a:pt x="145" y="59"/>
                  </a:lnTo>
                  <a:lnTo>
                    <a:pt x="24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iSľíḑé"/>
            <p:cNvSpPr/>
            <p:nvPr/>
          </p:nvSpPr>
          <p:spPr bwMode="auto">
            <a:xfrm>
              <a:off x="4632326" y="2663825"/>
              <a:ext cx="782638" cy="784225"/>
            </a:xfrm>
            <a:custGeom>
              <a:avLst/>
              <a:gdLst>
                <a:gd name="T0" fmla="*/ 559 w 1181"/>
                <a:gd name="T1" fmla="*/ 177 h 1183"/>
                <a:gd name="T2" fmla="*/ 559 w 1181"/>
                <a:gd name="T3" fmla="*/ 177 h 1183"/>
                <a:gd name="T4" fmla="*/ 1 w 1181"/>
                <a:gd name="T5" fmla="*/ 1183 h 1183"/>
                <a:gd name="T6" fmla="*/ 108 w 1181"/>
                <a:gd name="T7" fmla="*/ 688 h 1183"/>
                <a:gd name="T8" fmla="*/ 559 w 1181"/>
                <a:gd name="T9" fmla="*/ 177 h 1183"/>
                <a:gd name="T10" fmla="*/ 559 w 1181"/>
                <a:gd name="T11" fmla="*/ 177 h 1183"/>
                <a:gd name="T12" fmla="*/ 1181 w 1181"/>
                <a:gd name="T13" fmla="*/ 0 h 1183"/>
                <a:gd name="T14" fmla="*/ 563 w 1181"/>
                <a:gd name="T15" fmla="*/ 175 h 1183"/>
                <a:gd name="T16" fmla="*/ 1181 w 1181"/>
                <a:gd name="T17" fmla="*/ 0 h 1183"/>
                <a:gd name="T18" fmla="*/ 1181 w 1181"/>
                <a:gd name="T19" fmla="*/ 0 h 1183"/>
                <a:gd name="T20" fmla="*/ 1181 w 1181"/>
                <a:gd name="T21" fmla="*/ 0 h 1183"/>
                <a:gd name="T22" fmla="*/ 1181 w 1181"/>
                <a:gd name="T23" fmla="*/ 0 h 1183"/>
                <a:gd name="T24" fmla="*/ 1181 w 1181"/>
                <a:gd name="T25" fmla="*/ 0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1" h="1183">
                  <a:moveTo>
                    <a:pt x="559" y="177"/>
                  </a:moveTo>
                  <a:cubicBezTo>
                    <a:pt x="559" y="177"/>
                    <a:pt x="559" y="177"/>
                    <a:pt x="559" y="177"/>
                  </a:cubicBezTo>
                  <a:cubicBezTo>
                    <a:pt x="199" y="401"/>
                    <a:pt x="0" y="787"/>
                    <a:pt x="1" y="1183"/>
                  </a:cubicBezTo>
                  <a:cubicBezTo>
                    <a:pt x="0" y="1012"/>
                    <a:pt x="37" y="843"/>
                    <a:pt x="108" y="688"/>
                  </a:cubicBezTo>
                  <a:cubicBezTo>
                    <a:pt x="202" y="484"/>
                    <a:pt x="354" y="305"/>
                    <a:pt x="559" y="177"/>
                  </a:cubicBezTo>
                  <a:cubicBezTo>
                    <a:pt x="559" y="177"/>
                    <a:pt x="559" y="177"/>
                    <a:pt x="559" y="177"/>
                  </a:cubicBezTo>
                  <a:moveTo>
                    <a:pt x="1181" y="0"/>
                  </a:moveTo>
                  <a:cubicBezTo>
                    <a:pt x="970" y="0"/>
                    <a:pt x="756" y="56"/>
                    <a:pt x="563" y="175"/>
                  </a:cubicBezTo>
                  <a:cubicBezTo>
                    <a:pt x="756" y="56"/>
                    <a:pt x="970" y="0"/>
                    <a:pt x="1181" y="0"/>
                  </a:cubicBezTo>
                  <a:moveTo>
                    <a:pt x="1181" y="0"/>
                  </a:moveTo>
                  <a:cubicBezTo>
                    <a:pt x="1181" y="0"/>
                    <a:pt x="1181" y="0"/>
                    <a:pt x="1181" y="0"/>
                  </a:cubicBezTo>
                  <a:cubicBezTo>
                    <a:pt x="1181" y="0"/>
                    <a:pt x="1181" y="0"/>
                    <a:pt x="1181" y="0"/>
                  </a:cubicBezTo>
                  <a:cubicBezTo>
                    <a:pt x="1181" y="0"/>
                    <a:pt x="1181" y="0"/>
                    <a:pt x="1181" y="0"/>
                  </a:cubicBezTo>
                </a:path>
              </a:pathLst>
            </a:custGeom>
            <a:solidFill>
              <a:srgbClr val="355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íṣlíḋé"/>
            <p:cNvSpPr/>
            <p:nvPr/>
          </p:nvSpPr>
          <p:spPr bwMode="auto">
            <a:xfrm>
              <a:off x="4751388" y="3067050"/>
              <a:ext cx="1444625" cy="1162050"/>
            </a:xfrm>
            <a:custGeom>
              <a:avLst/>
              <a:gdLst>
                <a:gd name="T0" fmla="*/ 2153 w 2183"/>
                <a:gd name="T1" fmla="*/ 298 h 1753"/>
                <a:gd name="T2" fmla="*/ 1445 w 2183"/>
                <a:gd name="T3" fmla="*/ 298 h 1753"/>
                <a:gd name="T4" fmla="*/ 621 w 2183"/>
                <a:gd name="T5" fmla="*/ 809 h 1753"/>
                <a:gd name="T6" fmla="*/ 1188 w 2183"/>
                <a:gd name="T7" fmla="*/ 809 h 1753"/>
                <a:gd name="T8" fmla="*/ 1188 w 2183"/>
                <a:gd name="T9" fmla="*/ 952 h 1753"/>
                <a:gd name="T10" fmla="*/ 391 w 2183"/>
                <a:gd name="T11" fmla="*/ 952 h 1753"/>
                <a:gd name="T12" fmla="*/ 0 w 2183"/>
                <a:gd name="T13" fmla="*/ 1195 h 1753"/>
                <a:gd name="T14" fmla="*/ 0 w 2183"/>
                <a:gd name="T15" fmla="*/ 1195 h 1753"/>
                <a:gd name="T16" fmla="*/ 2 w 2183"/>
                <a:gd name="T17" fmla="*/ 1198 h 1753"/>
                <a:gd name="T18" fmla="*/ 5 w 2183"/>
                <a:gd name="T19" fmla="*/ 1203 h 1753"/>
                <a:gd name="T20" fmla="*/ 6 w 2183"/>
                <a:gd name="T21" fmla="*/ 1203 h 1753"/>
                <a:gd name="T22" fmla="*/ 1005 w 2183"/>
                <a:gd name="T23" fmla="*/ 1753 h 1753"/>
                <a:gd name="T24" fmla="*/ 1005 w 2183"/>
                <a:gd name="T25" fmla="*/ 1753 h 1753"/>
                <a:gd name="T26" fmla="*/ 1005 w 2183"/>
                <a:gd name="T27" fmla="*/ 1753 h 1753"/>
                <a:gd name="T28" fmla="*/ 1627 w 2183"/>
                <a:gd name="T29" fmla="*/ 1576 h 1753"/>
                <a:gd name="T30" fmla="*/ 1627 w 2183"/>
                <a:gd name="T31" fmla="*/ 1576 h 1753"/>
                <a:gd name="T32" fmla="*/ 1939 w 2183"/>
                <a:gd name="T33" fmla="*/ 1295 h 1753"/>
                <a:gd name="T34" fmla="*/ 1512 w 2183"/>
                <a:gd name="T35" fmla="*/ 1295 h 1753"/>
                <a:gd name="T36" fmla="*/ 1512 w 2183"/>
                <a:gd name="T37" fmla="*/ 1152 h 1753"/>
                <a:gd name="T38" fmla="*/ 2033 w 2183"/>
                <a:gd name="T39" fmla="*/ 1152 h 1753"/>
                <a:gd name="T40" fmla="*/ 2122 w 2183"/>
                <a:gd name="T41" fmla="*/ 952 h 1753"/>
                <a:gd name="T42" fmla="*/ 1393 w 2183"/>
                <a:gd name="T43" fmla="*/ 952 h 1753"/>
                <a:gd name="T44" fmla="*/ 1393 w 2183"/>
                <a:gd name="T45" fmla="*/ 809 h 1753"/>
                <a:gd name="T46" fmla="*/ 2161 w 2183"/>
                <a:gd name="T47" fmla="*/ 809 h 1753"/>
                <a:gd name="T48" fmla="*/ 2183 w 2183"/>
                <a:gd name="T49" fmla="*/ 638 h 1753"/>
                <a:gd name="T50" fmla="*/ 1690 w 2183"/>
                <a:gd name="T51" fmla="*/ 638 h 1753"/>
                <a:gd name="T52" fmla="*/ 1690 w 2183"/>
                <a:gd name="T53" fmla="*/ 495 h 1753"/>
                <a:gd name="T54" fmla="*/ 2183 w 2183"/>
                <a:gd name="T55" fmla="*/ 495 h 1753"/>
                <a:gd name="T56" fmla="*/ 2153 w 2183"/>
                <a:gd name="T57" fmla="*/ 298 h 1753"/>
                <a:gd name="T58" fmla="*/ 2037 w 2183"/>
                <a:gd name="T59" fmla="*/ 0 h 1753"/>
                <a:gd name="T60" fmla="*/ 1925 w 2183"/>
                <a:gd name="T61" fmla="*/ 0 h 1753"/>
                <a:gd name="T62" fmla="*/ 1675 w 2183"/>
                <a:gd name="T63" fmla="*/ 156 h 1753"/>
                <a:gd name="T64" fmla="*/ 2109 w 2183"/>
                <a:gd name="T65" fmla="*/ 156 h 1753"/>
                <a:gd name="T66" fmla="*/ 2037 w 2183"/>
                <a:gd name="T67" fmla="*/ 0 h 1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83" h="1753">
                  <a:moveTo>
                    <a:pt x="2153" y="298"/>
                  </a:moveTo>
                  <a:cubicBezTo>
                    <a:pt x="1445" y="298"/>
                    <a:pt x="1445" y="298"/>
                    <a:pt x="1445" y="298"/>
                  </a:cubicBezTo>
                  <a:cubicBezTo>
                    <a:pt x="621" y="809"/>
                    <a:pt x="621" y="809"/>
                    <a:pt x="621" y="809"/>
                  </a:cubicBezTo>
                  <a:cubicBezTo>
                    <a:pt x="1188" y="809"/>
                    <a:pt x="1188" y="809"/>
                    <a:pt x="1188" y="809"/>
                  </a:cubicBezTo>
                  <a:cubicBezTo>
                    <a:pt x="1188" y="952"/>
                    <a:pt x="1188" y="952"/>
                    <a:pt x="1188" y="952"/>
                  </a:cubicBezTo>
                  <a:cubicBezTo>
                    <a:pt x="391" y="952"/>
                    <a:pt x="391" y="952"/>
                    <a:pt x="391" y="952"/>
                  </a:cubicBezTo>
                  <a:cubicBezTo>
                    <a:pt x="0" y="1195"/>
                    <a:pt x="0" y="1195"/>
                    <a:pt x="0" y="1195"/>
                  </a:cubicBezTo>
                  <a:cubicBezTo>
                    <a:pt x="0" y="1195"/>
                    <a:pt x="0" y="1195"/>
                    <a:pt x="0" y="1195"/>
                  </a:cubicBezTo>
                  <a:cubicBezTo>
                    <a:pt x="1" y="1196"/>
                    <a:pt x="2" y="1197"/>
                    <a:pt x="2" y="1198"/>
                  </a:cubicBezTo>
                  <a:cubicBezTo>
                    <a:pt x="3" y="1200"/>
                    <a:pt x="4" y="1201"/>
                    <a:pt x="5" y="1203"/>
                  </a:cubicBezTo>
                  <a:cubicBezTo>
                    <a:pt x="5" y="1203"/>
                    <a:pt x="5" y="1203"/>
                    <a:pt x="6" y="1203"/>
                  </a:cubicBezTo>
                  <a:cubicBezTo>
                    <a:pt x="230" y="1558"/>
                    <a:pt x="613" y="1753"/>
                    <a:pt x="1005" y="1753"/>
                  </a:cubicBezTo>
                  <a:cubicBezTo>
                    <a:pt x="1005" y="1753"/>
                    <a:pt x="1005" y="1753"/>
                    <a:pt x="1005" y="1753"/>
                  </a:cubicBezTo>
                  <a:cubicBezTo>
                    <a:pt x="1005" y="1753"/>
                    <a:pt x="1005" y="1753"/>
                    <a:pt x="1005" y="1753"/>
                  </a:cubicBezTo>
                  <a:cubicBezTo>
                    <a:pt x="1218" y="1753"/>
                    <a:pt x="1433" y="1696"/>
                    <a:pt x="1627" y="1576"/>
                  </a:cubicBezTo>
                  <a:cubicBezTo>
                    <a:pt x="1627" y="1576"/>
                    <a:pt x="1627" y="1576"/>
                    <a:pt x="1627" y="1576"/>
                  </a:cubicBezTo>
                  <a:cubicBezTo>
                    <a:pt x="1750" y="1499"/>
                    <a:pt x="1855" y="1403"/>
                    <a:pt x="1939" y="1295"/>
                  </a:cubicBezTo>
                  <a:cubicBezTo>
                    <a:pt x="1512" y="1295"/>
                    <a:pt x="1512" y="1295"/>
                    <a:pt x="1512" y="1295"/>
                  </a:cubicBezTo>
                  <a:cubicBezTo>
                    <a:pt x="1512" y="1152"/>
                    <a:pt x="1512" y="1152"/>
                    <a:pt x="1512" y="1152"/>
                  </a:cubicBezTo>
                  <a:cubicBezTo>
                    <a:pt x="2033" y="1152"/>
                    <a:pt x="2033" y="1152"/>
                    <a:pt x="2033" y="1152"/>
                  </a:cubicBezTo>
                  <a:cubicBezTo>
                    <a:pt x="2069" y="1088"/>
                    <a:pt x="2099" y="1021"/>
                    <a:pt x="2122" y="952"/>
                  </a:cubicBezTo>
                  <a:cubicBezTo>
                    <a:pt x="1393" y="952"/>
                    <a:pt x="1393" y="952"/>
                    <a:pt x="1393" y="952"/>
                  </a:cubicBezTo>
                  <a:cubicBezTo>
                    <a:pt x="1393" y="809"/>
                    <a:pt x="1393" y="809"/>
                    <a:pt x="1393" y="809"/>
                  </a:cubicBezTo>
                  <a:cubicBezTo>
                    <a:pt x="2161" y="809"/>
                    <a:pt x="2161" y="809"/>
                    <a:pt x="2161" y="809"/>
                  </a:cubicBezTo>
                  <a:cubicBezTo>
                    <a:pt x="2173" y="753"/>
                    <a:pt x="2180" y="696"/>
                    <a:pt x="2183" y="638"/>
                  </a:cubicBezTo>
                  <a:cubicBezTo>
                    <a:pt x="1690" y="638"/>
                    <a:pt x="1690" y="638"/>
                    <a:pt x="1690" y="638"/>
                  </a:cubicBezTo>
                  <a:cubicBezTo>
                    <a:pt x="1690" y="495"/>
                    <a:pt x="1690" y="495"/>
                    <a:pt x="1690" y="495"/>
                  </a:cubicBezTo>
                  <a:cubicBezTo>
                    <a:pt x="2183" y="495"/>
                    <a:pt x="2183" y="495"/>
                    <a:pt x="2183" y="495"/>
                  </a:cubicBezTo>
                  <a:cubicBezTo>
                    <a:pt x="2178" y="429"/>
                    <a:pt x="2169" y="363"/>
                    <a:pt x="2153" y="298"/>
                  </a:cubicBezTo>
                  <a:moveTo>
                    <a:pt x="2037" y="0"/>
                  </a:moveTo>
                  <a:cubicBezTo>
                    <a:pt x="1925" y="0"/>
                    <a:pt x="1925" y="0"/>
                    <a:pt x="1925" y="0"/>
                  </a:cubicBezTo>
                  <a:cubicBezTo>
                    <a:pt x="1675" y="156"/>
                    <a:pt x="1675" y="156"/>
                    <a:pt x="1675" y="156"/>
                  </a:cubicBezTo>
                  <a:cubicBezTo>
                    <a:pt x="2109" y="156"/>
                    <a:pt x="2109" y="156"/>
                    <a:pt x="2109" y="156"/>
                  </a:cubicBezTo>
                  <a:cubicBezTo>
                    <a:pt x="2089" y="103"/>
                    <a:pt x="2065" y="51"/>
                    <a:pt x="2037" y="0"/>
                  </a:cubicBezTo>
                </a:path>
              </a:pathLst>
            </a:custGeom>
            <a:solidFill>
              <a:srgbClr val="77B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íṧḷîḓe"/>
            <p:cNvSpPr/>
            <p:nvPr/>
          </p:nvSpPr>
          <p:spPr bwMode="auto">
            <a:xfrm>
              <a:off x="5010151" y="3603625"/>
              <a:ext cx="527050" cy="95250"/>
            </a:xfrm>
            <a:custGeom>
              <a:avLst/>
              <a:gdLst>
                <a:gd name="T0" fmla="*/ 332 w 332"/>
                <a:gd name="T1" fmla="*/ 0 h 60"/>
                <a:gd name="T2" fmla="*/ 96 w 332"/>
                <a:gd name="T3" fmla="*/ 0 h 60"/>
                <a:gd name="T4" fmla="*/ 0 w 332"/>
                <a:gd name="T5" fmla="*/ 60 h 60"/>
                <a:gd name="T6" fmla="*/ 332 w 332"/>
                <a:gd name="T7" fmla="*/ 60 h 60"/>
                <a:gd name="T8" fmla="*/ 332 w 332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" h="60">
                  <a:moveTo>
                    <a:pt x="332" y="0"/>
                  </a:moveTo>
                  <a:lnTo>
                    <a:pt x="96" y="0"/>
                  </a:lnTo>
                  <a:lnTo>
                    <a:pt x="0" y="60"/>
                  </a:lnTo>
                  <a:lnTo>
                    <a:pt x="332" y="60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AAD0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íS1iďe"/>
            <p:cNvSpPr/>
            <p:nvPr/>
          </p:nvSpPr>
          <p:spPr bwMode="auto">
            <a:xfrm>
              <a:off x="5010151" y="3603625"/>
              <a:ext cx="527050" cy="95250"/>
            </a:xfrm>
            <a:custGeom>
              <a:avLst/>
              <a:gdLst>
                <a:gd name="T0" fmla="*/ 332 w 332"/>
                <a:gd name="T1" fmla="*/ 0 h 60"/>
                <a:gd name="T2" fmla="*/ 96 w 332"/>
                <a:gd name="T3" fmla="*/ 0 h 60"/>
                <a:gd name="T4" fmla="*/ 0 w 332"/>
                <a:gd name="T5" fmla="*/ 60 h 60"/>
                <a:gd name="T6" fmla="*/ 332 w 332"/>
                <a:gd name="T7" fmla="*/ 60 h 60"/>
                <a:gd name="T8" fmla="*/ 332 w 332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" h="60">
                  <a:moveTo>
                    <a:pt x="332" y="0"/>
                  </a:moveTo>
                  <a:lnTo>
                    <a:pt x="96" y="0"/>
                  </a:lnTo>
                  <a:lnTo>
                    <a:pt x="0" y="60"/>
                  </a:lnTo>
                  <a:lnTo>
                    <a:pt x="332" y="60"/>
                  </a:lnTo>
                  <a:lnTo>
                    <a:pt x="3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ísḻiḋé"/>
            <p:cNvSpPr/>
            <p:nvPr/>
          </p:nvSpPr>
          <p:spPr bwMode="auto">
            <a:xfrm>
              <a:off x="6026151" y="3033713"/>
              <a:ext cx="73025" cy="33337"/>
            </a:xfrm>
            <a:custGeom>
              <a:avLst/>
              <a:gdLst>
                <a:gd name="T0" fmla="*/ 82 w 112"/>
                <a:gd name="T1" fmla="*/ 0 h 51"/>
                <a:gd name="T2" fmla="*/ 0 w 112"/>
                <a:gd name="T3" fmla="*/ 51 h 51"/>
                <a:gd name="T4" fmla="*/ 112 w 112"/>
                <a:gd name="T5" fmla="*/ 51 h 51"/>
                <a:gd name="T6" fmla="*/ 82 w 112"/>
                <a:gd name="T7" fmla="*/ 0 h 51"/>
                <a:gd name="T8" fmla="*/ 82 w 112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51">
                  <a:moveTo>
                    <a:pt x="82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112" y="51"/>
                    <a:pt x="112" y="51"/>
                    <a:pt x="112" y="51"/>
                  </a:cubicBezTo>
                  <a:cubicBezTo>
                    <a:pt x="103" y="34"/>
                    <a:pt x="93" y="17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</a:path>
              </a:pathLst>
            </a:custGeom>
            <a:solidFill>
              <a:srgbClr val="AAD0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îŝľíďé"/>
            <p:cNvSpPr/>
            <p:nvPr/>
          </p:nvSpPr>
          <p:spPr bwMode="auto">
            <a:xfrm>
              <a:off x="5707063" y="3171825"/>
              <a:ext cx="469900" cy="93662"/>
            </a:xfrm>
            <a:custGeom>
              <a:avLst/>
              <a:gdLst>
                <a:gd name="T0" fmla="*/ 664 w 708"/>
                <a:gd name="T1" fmla="*/ 0 h 142"/>
                <a:gd name="T2" fmla="*/ 230 w 708"/>
                <a:gd name="T3" fmla="*/ 0 h 142"/>
                <a:gd name="T4" fmla="*/ 0 w 708"/>
                <a:gd name="T5" fmla="*/ 142 h 142"/>
                <a:gd name="T6" fmla="*/ 708 w 708"/>
                <a:gd name="T7" fmla="*/ 142 h 142"/>
                <a:gd name="T8" fmla="*/ 664 w 708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8" h="142">
                  <a:moveTo>
                    <a:pt x="664" y="0"/>
                  </a:moveTo>
                  <a:cubicBezTo>
                    <a:pt x="230" y="0"/>
                    <a:pt x="230" y="0"/>
                    <a:pt x="230" y="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708" y="142"/>
                    <a:pt x="708" y="142"/>
                    <a:pt x="708" y="142"/>
                  </a:cubicBezTo>
                  <a:cubicBezTo>
                    <a:pt x="697" y="94"/>
                    <a:pt x="682" y="47"/>
                    <a:pt x="664" y="0"/>
                  </a:cubicBezTo>
                </a:path>
              </a:pathLst>
            </a:custGeom>
            <a:solidFill>
              <a:srgbClr val="AAD0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ïşlîḓé"/>
            <p:cNvSpPr/>
            <p:nvPr/>
          </p:nvSpPr>
          <p:spPr bwMode="auto">
            <a:xfrm>
              <a:off x="5870576" y="3395663"/>
              <a:ext cx="327025" cy="95250"/>
            </a:xfrm>
            <a:custGeom>
              <a:avLst/>
              <a:gdLst>
                <a:gd name="T0" fmla="*/ 493 w 495"/>
                <a:gd name="T1" fmla="*/ 0 h 143"/>
                <a:gd name="T2" fmla="*/ 0 w 495"/>
                <a:gd name="T3" fmla="*/ 0 h 143"/>
                <a:gd name="T4" fmla="*/ 0 w 495"/>
                <a:gd name="T5" fmla="*/ 143 h 143"/>
                <a:gd name="T6" fmla="*/ 493 w 495"/>
                <a:gd name="T7" fmla="*/ 143 h 143"/>
                <a:gd name="T8" fmla="*/ 495 w 495"/>
                <a:gd name="T9" fmla="*/ 76 h 143"/>
                <a:gd name="T10" fmla="*/ 493 w 495"/>
                <a:gd name="T11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5" h="143">
                  <a:moveTo>
                    <a:pt x="4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493" y="143"/>
                    <a:pt x="493" y="143"/>
                    <a:pt x="493" y="143"/>
                  </a:cubicBezTo>
                  <a:cubicBezTo>
                    <a:pt x="495" y="120"/>
                    <a:pt x="495" y="98"/>
                    <a:pt x="495" y="76"/>
                  </a:cubicBezTo>
                  <a:cubicBezTo>
                    <a:pt x="495" y="50"/>
                    <a:pt x="494" y="25"/>
                    <a:pt x="493" y="0"/>
                  </a:cubicBezTo>
                </a:path>
              </a:pathLst>
            </a:custGeom>
            <a:solidFill>
              <a:srgbClr val="AAD0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i$1îḓè"/>
            <p:cNvSpPr/>
            <p:nvPr/>
          </p:nvSpPr>
          <p:spPr bwMode="auto">
            <a:xfrm>
              <a:off x="5673726" y="3603625"/>
              <a:ext cx="508000" cy="95250"/>
            </a:xfrm>
            <a:custGeom>
              <a:avLst/>
              <a:gdLst>
                <a:gd name="T0" fmla="*/ 768 w 768"/>
                <a:gd name="T1" fmla="*/ 0 h 143"/>
                <a:gd name="T2" fmla="*/ 0 w 768"/>
                <a:gd name="T3" fmla="*/ 0 h 143"/>
                <a:gd name="T4" fmla="*/ 0 w 768"/>
                <a:gd name="T5" fmla="*/ 143 h 143"/>
                <a:gd name="T6" fmla="*/ 729 w 768"/>
                <a:gd name="T7" fmla="*/ 143 h 143"/>
                <a:gd name="T8" fmla="*/ 768 w 768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143">
                  <a:moveTo>
                    <a:pt x="76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729" y="143"/>
                    <a:pt x="729" y="143"/>
                    <a:pt x="729" y="143"/>
                  </a:cubicBezTo>
                  <a:cubicBezTo>
                    <a:pt x="745" y="97"/>
                    <a:pt x="758" y="49"/>
                    <a:pt x="768" y="0"/>
                  </a:cubicBezTo>
                </a:path>
              </a:pathLst>
            </a:custGeom>
            <a:solidFill>
              <a:srgbClr val="AAD0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išḻíḑè"/>
            <p:cNvSpPr/>
            <p:nvPr/>
          </p:nvSpPr>
          <p:spPr bwMode="auto">
            <a:xfrm>
              <a:off x="5751513" y="3830638"/>
              <a:ext cx="346075" cy="95250"/>
            </a:xfrm>
            <a:custGeom>
              <a:avLst/>
              <a:gdLst>
                <a:gd name="T0" fmla="*/ 521 w 521"/>
                <a:gd name="T1" fmla="*/ 0 h 143"/>
                <a:gd name="T2" fmla="*/ 0 w 521"/>
                <a:gd name="T3" fmla="*/ 0 h 143"/>
                <a:gd name="T4" fmla="*/ 0 w 521"/>
                <a:gd name="T5" fmla="*/ 143 h 143"/>
                <a:gd name="T6" fmla="*/ 427 w 521"/>
                <a:gd name="T7" fmla="*/ 143 h 143"/>
                <a:gd name="T8" fmla="*/ 521 w 521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43">
                  <a:moveTo>
                    <a:pt x="52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427" y="143"/>
                    <a:pt x="427" y="143"/>
                    <a:pt x="427" y="143"/>
                  </a:cubicBezTo>
                  <a:cubicBezTo>
                    <a:pt x="462" y="97"/>
                    <a:pt x="494" y="49"/>
                    <a:pt x="521" y="0"/>
                  </a:cubicBezTo>
                </a:path>
              </a:pathLst>
            </a:custGeom>
            <a:solidFill>
              <a:srgbClr val="AAD0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îs1idè"/>
            <p:cNvSpPr/>
            <p:nvPr/>
          </p:nvSpPr>
          <p:spPr bwMode="auto">
            <a:xfrm>
              <a:off x="4751388" y="3033713"/>
              <a:ext cx="1446213" cy="1195387"/>
            </a:xfrm>
            <a:custGeom>
              <a:avLst/>
              <a:gdLst>
                <a:gd name="T0" fmla="*/ 1005 w 2185"/>
                <a:gd name="T1" fmla="*/ 1804 h 1804"/>
                <a:gd name="T2" fmla="*/ 1005 w 2185"/>
                <a:gd name="T3" fmla="*/ 1804 h 1804"/>
                <a:gd name="T4" fmla="*/ 1005 w 2185"/>
                <a:gd name="T5" fmla="*/ 1804 h 1804"/>
                <a:gd name="T6" fmla="*/ 1005 w 2185"/>
                <a:gd name="T7" fmla="*/ 1804 h 1804"/>
                <a:gd name="T8" fmla="*/ 1627 w 2185"/>
                <a:gd name="T9" fmla="*/ 1627 h 1804"/>
                <a:gd name="T10" fmla="*/ 1005 w 2185"/>
                <a:gd name="T11" fmla="*/ 1804 h 1804"/>
                <a:gd name="T12" fmla="*/ 1627 w 2185"/>
                <a:gd name="T13" fmla="*/ 1627 h 1804"/>
                <a:gd name="T14" fmla="*/ 5 w 2185"/>
                <a:gd name="T15" fmla="*/ 1254 h 1804"/>
                <a:gd name="T16" fmla="*/ 6 w 2185"/>
                <a:gd name="T17" fmla="*/ 1254 h 1804"/>
                <a:gd name="T18" fmla="*/ 5 w 2185"/>
                <a:gd name="T19" fmla="*/ 1254 h 1804"/>
                <a:gd name="T20" fmla="*/ 0 w 2185"/>
                <a:gd name="T21" fmla="*/ 1246 h 1804"/>
                <a:gd name="T22" fmla="*/ 2 w 2185"/>
                <a:gd name="T23" fmla="*/ 1249 h 1804"/>
                <a:gd name="T24" fmla="*/ 0 w 2185"/>
                <a:gd name="T25" fmla="*/ 1246 h 1804"/>
                <a:gd name="T26" fmla="*/ 2007 w 2185"/>
                <a:gd name="T27" fmla="*/ 0 h 1804"/>
                <a:gd name="T28" fmla="*/ 2007 w 2185"/>
                <a:gd name="T29" fmla="*/ 0 h 1804"/>
                <a:gd name="T30" fmla="*/ 2007 w 2185"/>
                <a:gd name="T31" fmla="*/ 0 h 1804"/>
                <a:gd name="T32" fmla="*/ 2007 w 2185"/>
                <a:gd name="T33" fmla="*/ 0 h 1804"/>
                <a:gd name="T34" fmla="*/ 2007 w 2185"/>
                <a:gd name="T35" fmla="*/ 0 h 1804"/>
                <a:gd name="T36" fmla="*/ 2037 w 2185"/>
                <a:gd name="T37" fmla="*/ 51 h 1804"/>
                <a:gd name="T38" fmla="*/ 2109 w 2185"/>
                <a:gd name="T39" fmla="*/ 207 h 1804"/>
                <a:gd name="T40" fmla="*/ 2153 w 2185"/>
                <a:gd name="T41" fmla="*/ 349 h 1804"/>
                <a:gd name="T42" fmla="*/ 2183 w 2185"/>
                <a:gd name="T43" fmla="*/ 546 h 1804"/>
                <a:gd name="T44" fmla="*/ 2185 w 2185"/>
                <a:gd name="T45" fmla="*/ 622 h 1804"/>
                <a:gd name="T46" fmla="*/ 2007 w 2185"/>
                <a:gd name="T47" fmla="*/ 0 h 1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85" h="1804">
                  <a:moveTo>
                    <a:pt x="1005" y="1804"/>
                  </a:moveTo>
                  <a:cubicBezTo>
                    <a:pt x="1005" y="1804"/>
                    <a:pt x="1005" y="1804"/>
                    <a:pt x="1005" y="1804"/>
                  </a:cubicBezTo>
                  <a:cubicBezTo>
                    <a:pt x="1005" y="1804"/>
                    <a:pt x="1005" y="1804"/>
                    <a:pt x="1005" y="1804"/>
                  </a:cubicBezTo>
                  <a:cubicBezTo>
                    <a:pt x="1005" y="1804"/>
                    <a:pt x="1005" y="1804"/>
                    <a:pt x="1005" y="1804"/>
                  </a:cubicBezTo>
                  <a:moveTo>
                    <a:pt x="1627" y="1627"/>
                  </a:moveTo>
                  <a:cubicBezTo>
                    <a:pt x="1433" y="1747"/>
                    <a:pt x="1218" y="1804"/>
                    <a:pt x="1005" y="1804"/>
                  </a:cubicBezTo>
                  <a:cubicBezTo>
                    <a:pt x="1218" y="1804"/>
                    <a:pt x="1433" y="1747"/>
                    <a:pt x="1627" y="1627"/>
                  </a:cubicBezTo>
                  <a:moveTo>
                    <a:pt x="5" y="1254"/>
                  </a:moveTo>
                  <a:cubicBezTo>
                    <a:pt x="5" y="1254"/>
                    <a:pt x="5" y="1254"/>
                    <a:pt x="6" y="1254"/>
                  </a:cubicBezTo>
                  <a:cubicBezTo>
                    <a:pt x="5" y="1254"/>
                    <a:pt x="5" y="1254"/>
                    <a:pt x="5" y="1254"/>
                  </a:cubicBezTo>
                  <a:moveTo>
                    <a:pt x="0" y="1246"/>
                  </a:moveTo>
                  <a:cubicBezTo>
                    <a:pt x="1" y="1247"/>
                    <a:pt x="2" y="1248"/>
                    <a:pt x="2" y="1249"/>
                  </a:cubicBezTo>
                  <a:cubicBezTo>
                    <a:pt x="2" y="1248"/>
                    <a:pt x="1" y="1247"/>
                    <a:pt x="0" y="1246"/>
                  </a:cubicBezTo>
                  <a:moveTo>
                    <a:pt x="2007" y="0"/>
                  </a:moveTo>
                  <a:cubicBezTo>
                    <a:pt x="2007" y="0"/>
                    <a:pt x="2007" y="0"/>
                    <a:pt x="2007" y="0"/>
                  </a:cubicBezTo>
                  <a:cubicBezTo>
                    <a:pt x="2007" y="0"/>
                    <a:pt x="2007" y="0"/>
                    <a:pt x="2007" y="0"/>
                  </a:cubicBezTo>
                  <a:cubicBezTo>
                    <a:pt x="2007" y="0"/>
                    <a:pt x="2007" y="0"/>
                    <a:pt x="2007" y="0"/>
                  </a:cubicBezTo>
                  <a:cubicBezTo>
                    <a:pt x="2007" y="0"/>
                    <a:pt x="2007" y="0"/>
                    <a:pt x="2007" y="0"/>
                  </a:cubicBezTo>
                  <a:cubicBezTo>
                    <a:pt x="2018" y="17"/>
                    <a:pt x="2028" y="34"/>
                    <a:pt x="2037" y="51"/>
                  </a:cubicBezTo>
                  <a:cubicBezTo>
                    <a:pt x="2065" y="102"/>
                    <a:pt x="2089" y="154"/>
                    <a:pt x="2109" y="207"/>
                  </a:cubicBezTo>
                  <a:cubicBezTo>
                    <a:pt x="2127" y="254"/>
                    <a:pt x="2142" y="301"/>
                    <a:pt x="2153" y="349"/>
                  </a:cubicBezTo>
                  <a:cubicBezTo>
                    <a:pt x="2169" y="414"/>
                    <a:pt x="2178" y="480"/>
                    <a:pt x="2183" y="546"/>
                  </a:cubicBezTo>
                  <a:cubicBezTo>
                    <a:pt x="2184" y="571"/>
                    <a:pt x="2185" y="596"/>
                    <a:pt x="2185" y="622"/>
                  </a:cubicBezTo>
                  <a:cubicBezTo>
                    <a:pt x="2185" y="409"/>
                    <a:pt x="2128" y="194"/>
                    <a:pt x="2007" y="0"/>
                  </a:cubicBezTo>
                </a:path>
              </a:pathLst>
            </a:custGeom>
            <a:solidFill>
              <a:srgbClr val="2F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îṡľîḓé"/>
            <p:cNvSpPr/>
            <p:nvPr/>
          </p:nvSpPr>
          <p:spPr bwMode="auto">
            <a:xfrm>
              <a:off x="4791076" y="2701925"/>
              <a:ext cx="842963" cy="604837"/>
            </a:xfrm>
            <a:custGeom>
              <a:avLst/>
              <a:gdLst>
                <a:gd name="T0" fmla="*/ 69 w 1272"/>
                <a:gd name="T1" fmla="*/ 909 h 914"/>
                <a:gd name="T2" fmla="*/ 4 w 1272"/>
                <a:gd name="T3" fmla="*/ 823 h 914"/>
                <a:gd name="T4" fmla="*/ 356 w 1272"/>
                <a:gd name="T5" fmla="*/ 268 h 914"/>
                <a:gd name="T6" fmla="*/ 1214 w 1272"/>
                <a:gd name="T7" fmla="*/ 183 h 914"/>
                <a:gd name="T8" fmla="*/ 1254 w 1272"/>
                <a:gd name="T9" fmla="*/ 287 h 914"/>
                <a:gd name="T10" fmla="*/ 1151 w 1272"/>
                <a:gd name="T11" fmla="*/ 327 h 914"/>
                <a:gd name="T12" fmla="*/ 439 w 1272"/>
                <a:gd name="T13" fmla="*/ 402 h 914"/>
                <a:gd name="T14" fmla="*/ 160 w 1272"/>
                <a:gd name="T15" fmla="*/ 840 h 914"/>
                <a:gd name="T16" fmla="*/ 74 w 1272"/>
                <a:gd name="T17" fmla="*/ 910 h 914"/>
                <a:gd name="T18" fmla="*/ 69 w 1272"/>
                <a:gd name="T19" fmla="*/ 909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2" h="914">
                  <a:moveTo>
                    <a:pt x="69" y="909"/>
                  </a:moveTo>
                  <a:cubicBezTo>
                    <a:pt x="28" y="902"/>
                    <a:pt x="0" y="865"/>
                    <a:pt x="4" y="823"/>
                  </a:cubicBezTo>
                  <a:cubicBezTo>
                    <a:pt x="6" y="809"/>
                    <a:pt x="46" y="462"/>
                    <a:pt x="356" y="268"/>
                  </a:cubicBezTo>
                  <a:cubicBezTo>
                    <a:pt x="788" y="0"/>
                    <a:pt x="1197" y="176"/>
                    <a:pt x="1214" y="183"/>
                  </a:cubicBezTo>
                  <a:cubicBezTo>
                    <a:pt x="1254" y="201"/>
                    <a:pt x="1272" y="247"/>
                    <a:pt x="1254" y="287"/>
                  </a:cubicBezTo>
                  <a:cubicBezTo>
                    <a:pt x="1237" y="327"/>
                    <a:pt x="1191" y="345"/>
                    <a:pt x="1151" y="327"/>
                  </a:cubicBezTo>
                  <a:cubicBezTo>
                    <a:pt x="1137" y="321"/>
                    <a:pt x="798" y="178"/>
                    <a:pt x="439" y="402"/>
                  </a:cubicBezTo>
                  <a:cubicBezTo>
                    <a:pt x="193" y="555"/>
                    <a:pt x="161" y="837"/>
                    <a:pt x="160" y="840"/>
                  </a:cubicBezTo>
                  <a:cubicBezTo>
                    <a:pt x="156" y="883"/>
                    <a:pt x="117" y="914"/>
                    <a:pt x="74" y="910"/>
                  </a:cubicBezTo>
                  <a:cubicBezTo>
                    <a:pt x="72" y="910"/>
                    <a:pt x="71" y="909"/>
                    <a:pt x="69" y="9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işḻiḓé"/>
            <p:cNvSpPr/>
            <p:nvPr/>
          </p:nvSpPr>
          <p:spPr bwMode="auto">
            <a:xfrm>
              <a:off x="4540251" y="2571750"/>
              <a:ext cx="1741488" cy="1741487"/>
            </a:xfrm>
            <a:custGeom>
              <a:avLst/>
              <a:gdLst>
                <a:gd name="T0" fmla="*/ 1114 w 2631"/>
                <a:gd name="T1" fmla="*/ 2520 h 2631"/>
                <a:gd name="T2" fmla="*/ 112 w 2631"/>
                <a:gd name="T3" fmla="*/ 1114 h 2631"/>
                <a:gd name="T4" fmla="*/ 1517 w 2631"/>
                <a:gd name="T5" fmla="*/ 111 h 2631"/>
                <a:gd name="T6" fmla="*/ 2520 w 2631"/>
                <a:gd name="T7" fmla="*/ 1517 h 2631"/>
                <a:gd name="T8" fmla="*/ 1114 w 2631"/>
                <a:gd name="T9" fmla="*/ 2520 h 2631"/>
                <a:gd name="T10" fmla="*/ 1508 w 2631"/>
                <a:gd name="T11" fmla="*/ 168 h 2631"/>
                <a:gd name="T12" fmla="*/ 168 w 2631"/>
                <a:gd name="T13" fmla="*/ 1123 h 2631"/>
                <a:gd name="T14" fmla="*/ 1124 w 2631"/>
                <a:gd name="T15" fmla="*/ 2464 h 2631"/>
                <a:gd name="T16" fmla="*/ 2464 w 2631"/>
                <a:gd name="T17" fmla="*/ 1508 h 2631"/>
                <a:gd name="T18" fmla="*/ 1508 w 2631"/>
                <a:gd name="T19" fmla="*/ 168 h 2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1" h="2631">
                  <a:moveTo>
                    <a:pt x="1114" y="2520"/>
                  </a:moveTo>
                  <a:cubicBezTo>
                    <a:pt x="450" y="2409"/>
                    <a:pt x="0" y="1778"/>
                    <a:pt x="112" y="1114"/>
                  </a:cubicBezTo>
                  <a:cubicBezTo>
                    <a:pt x="223" y="450"/>
                    <a:pt x="853" y="0"/>
                    <a:pt x="1517" y="111"/>
                  </a:cubicBezTo>
                  <a:cubicBezTo>
                    <a:pt x="2181" y="222"/>
                    <a:pt x="2631" y="853"/>
                    <a:pt x="2520" y="1517"/>
                  </a:cubicBezTo>
                  <a:cubicBezTo>
                    <a:pt x="2409" y="2181"/>
                    <a:pt x="1778" y="2631"/>
                    <a:pt x="1114" y="2520"/>
                  </a:cubicBezTo>
                  <a:close/>
                  <a:moveTo>
                    <a:pt x="1508" y="168"/>
                  </a:moveTo>
                  <a:cubicBezTo>
                    <a:pt x="875" y="62"/>
                    <a:pt x="274" y="491"/>
                    <a:pt x="168" y="1123"/>
                  </a:cubicBezTo>
                  <a:cubicBezTo>
                    <a:pt x="62" y="1756"/>
                    <a:pt x="491" y="2358"/>
                    <a:pt x="1124" y="2464"/>
                  </a:cubicBezTo>
                  <a:cubicBezTo>
                    <a:pt x="1757" y="2570"/>
                    <a:pt x="2358" y="2141"/>
                    <a:pt x="2464" y="1508"/>
                  </a:cubicBezTo>
                  <a:cubicBezTo>
                    <a:pt x="2569" y="875"/>
                    <a:pt x="2141" y="274"/>
                    <a:pt x="1508" y="168"/>
                  </a:cubicBezTo>
                  <a:close/>
                </a:path>
              </a:pathLst>
            </a:custGeom>
            <a:solidFill>
              <a:srgbClr val="0938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ïṣlíďê"/>
            <p:cNvSpPr/>
            <p:nvPr/>
          </p:nvSpPr>
          <p:spPr bwMode="auto">
            <a:xfrm>
              <a:off x="3043238" y="3922713"/>
              <a:ext cx="1382713" cy="1054100"/>
            </a:xfrm>
            <a:custGeom>
              <a:avLst/>
              <a:gdLst>
                <a:gd name="T0" fmla="*/ 99 w 2087"/>
                <a:gd name="T1" fmla="*/ 1377 h 1594"/>
                <a:gd name="T2" fmla="*/ 190 w 2087"/>
                <a:gd name="T3" fmla="*/ 920 h 1594"/>
                <a:gd name="T4" fmla="*/ 1539 w 2087"/>
                <a:gd name="T5" fmla="*/ 92 h 1594"/>
                <a:gd name="T6" fmla="*/ 1988 w 2087"/>
                <a:gd name="T7" fmla="*/ 218 h 1594"/>
                <a:gd name="T8" fmla="*/ 1897 w 2087"/>
                <a:gd name="T9" fmla="*/ 675 h 1594"/>
                <a:gd name="T10" fmla="*/ 547 w 2087"/>
                <a:gd name="T11" fmla="*/ 1503 h 1594"/>
                <a:gd name="T12" fmla="*/ 99 w 2087"/>
                <a:gd name="T13" fmla="*/ 1377 h 1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7" h="1594">
                  <a:moveTo>
                    <a:pt x="99" y="1377"/>
                  </a:moveTo>
                  <a:cubicBezTo>
                    <a:pt x="0" y="1216"/>
                    <a:pt x="41" y="1011"/>
                    <a:pt x="190" y="920"/>
                  </a:cubicBezTo>
                  <a:cubicBezTo>
                    <a:pt x="1539" y="92"/>
                    <a:pt x="1539" y="92"/>
                    <a:pt x="1539" y="92"/>
                  </a:cubicBezTo>
                  <a:cubicBezTo>
                    <a:pt x="1688" y="0"/>
                    <a:pt x="1889" y="57"/>
                    <a:pt x="1988" y="218"/>
                  </a:cubicBezTo>
                  <a:cubicBezTo>
                    <a:pt x="2087" y="379"/>
                    <a:pt x="2046" y="584"/>
                    <a:pt x="1897" y="675"/>
                  </a:cubicBezTo>
                  <a:cubicBezTo>
                    <a:pt x="547" y="1503"/>
                    <a:pt x="547" y="1503"/>
                    <a:pt x="547" y="1503"/>
                  </a:cubicBezTo>
                  <a:cubicBezTo>
                    <a:pt x="399" y="1594"/>
                    <a:pt x="198" y="1538"/>
                    <a:pt x="99" y="1377"/>
                  </a:cubicBezTo>
                  <a:close/>
                </a:path>
              </a:pathLst>
            </a:custGeom>
            <a:solidFill>
              <a:srgbClr val="1015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custDataLst>
      <p:tags r:id="rId1"/>
    </p:custData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2000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36604" cy="640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0</a:t>
              </a:r>
              <a:r>
                <a:rPr lang="en-US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2</a:t>
              </a:r>
              <a:endParaRPr lang="en-US" sz="8000" b="1" dirty="0">
                <a:solidFill>
                  <a:srgbClr val="01E2BC"/>
                </a:solidFill>
                <a:latin typeface="+mn-lt"/>
                <a:cs typeface="+mn-lt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3869055" y="2640965"/>
            <a:ext cx="79692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l">
              <a:buNone/>
            </a:pPr>
            <a:r>
              <a:rPr lang="zh-CN" altLang="en-US" sz="5400" b="1" dirty="0">
                <a:latin typeface="+mn-lt"/>
                <a:ea typeface="+mn-ea"/>
                <a:cs typeface="+mn-ea"/>
                <a:sym typeface="+mn-lt"/>
              </a:rPr>
              <a:t>csv文件构建DataFrame</a:t>
            </a:r>
          </a:p>
        </p:txBody>
      </p:sp>
      <p:cxnSp>
        <p:nvCxnSpPr>
          <p:cNvPr id="26" name="Straight Connector 4"/>
          <p:cNvCxnSpPr/>
          <p:nvPr/>
        </p:nvCxnSpPr>
        <p:spPr>
          <a:xfrm>
            <a:off x="3869690" y="4010025"/>
            <a:ext cx="7450455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>
            <a:fillRect/>
          </a:stretch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1199456" y="1340768"/>
            <a:ext cx="9593053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实验的时候数据一般比较大，而csv文件是文本格式的数据，占用更少的存储，所以一般数据来源是csv文件，从csv文件中如何构建DataFrame呢？ txt文件一般也能用这种方法。</a:t>
            </a: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endParaRPr lang="zh-CN" altLang="en-US" sz="2000" dirty="0">
              <a:solidFill>
                <a:srgbClr val="E6E6E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9CD7E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最常用的应该就是pd.read_csv('filename.csv')了，用sep指定数据的分割方式，默认的是','</a:t>
            </a: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endParaRPr lang="zh-CN" altLang="en-US" sz="2000" dirty="0">
              <a:solidFill>
                <a:srgbClr val="9CD7E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9CD7E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df = pd.read_csv('./xxx.csv')</a:t>
            </a: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endParaRPr lang="zh-CN" altLang="en-US" sz="2000" dirty="0">
              <a:solidFill>
                <a:srgbClr val="9CD7E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9CD7E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如果csv中没有表头，就要加入head参数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215900" y="179705"/>
            <a:ext cx="56394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csv文件构建DataFrame</a:t>
            </a:r>
          </a:p>
        </p:txBody>
      </p:sp>
      <p:grpSp>
        <p:nvGrpSpPr>
          <p:cNvPr id="4" name="组合 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 flipH="1">
            <a:off x="7695630" y="4149080"/>
            <a:ext cx="3108402" cy="2353945"/>
            <a:chOff x="2808994" y="1130300"/>
            <a:chExt cx="6574013" cy="4978400"/>
          </a:xfrm>
        </p:grpSpPr>
        <p:sp>
          <p:nvSpPr>
            <p:cNvPr id="5" name="îṣḷidè"/>
            <p:cNvSpPr/>
            <p:nvPr/>
          </p:nvSpPr>
          <p:spPr bwMode="auto">
            <a:xfrm>
              <a:off x="3324041" y="4549796"/>
              <a:ext cx="3029483" cy="375101"/>
            </a:xfrm>
            <a:custGeom>
              <a:avLst/>
              <a:gdLst>
                <a:gd name="T0" fmla="*/ 3445 w 4675"/>
                <a:gd name="T1" fmla="*/ 425 h 579"/>
                <a:gd name="T2" fmla="*/ 3309 w 4675"/>
                <a:gd name="T3" fmla="*/ 289 h 579"/>
                <a:gd name="T4" fmla="*/ 3445 w 4675"/>
                <a:gd name="T5" fmla="*/ 154 h 579"/>
                <a:gd name="T6" fmla="*/ 4675 w 4675"/>
                <a:gd name="T7" fmla="*/ 154 h 579"/>
                <a:gd name="T8" fmla="*/ 4675 w 4675"/>
                <a:gd name="T9" fmla="*/ 0 h 579"/>
                <a:gd name="T10" fmla="*/ 0 w 4675"/>
                <a:gd name="T11" fmla="*/ 0 h 579"/>
                <a:gd name="T12" fmla="*/ 0 w 4675"/>
                <a:gd name="T13" fmla="*/ 3 h 579"/>
                <a:gd name="T14" fmla="*/ 364 w 4675"/>
                <a:gd name="T15" fmla="*/ 579 h 579"/>
                <a:gd name="T16" fmla="*/ 4675 w 4675"/>
                <a:gd name="T17" fmla="*/ 579 h 579"/>
                <a:gd name="T18" fmla="*/ 4675 w 4675"/>
                <a:gd name="T19" fmla="*/ 425 h 579"/>
                <a:gd name="T20" fmla="*/ 3445 w 4675"/>
                <a:gd name="T21" fmla="*/ 425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75" h="579">
                  <a:moveTo>
                    <a:pt x="3445" y="425"/>
                  </a:moveTo>
                  <a:cubicBezTo>
                    <a:pt x="3370" y="425"/>
                    <a:pt x="3309" y="364"/>
                    <a:pt x="3309" y="289"/>
                  </a:cubicBezTo>
                  <a:cubicBezTo>
                    <a:pt x="3309" y="215"/>
                    <a:pt x="3370" y="154"/>
                    <a:pt x="3445" y="154"/>
                  </a:cubicBezTo>
                  <a:cubicBezTo>
                    <a:pt x="4675" y="154"/>
                    <a:pt x="4675" y="154"/>
                    <a:pt x="4675" y="154"/>
                  </a:cubicBezTo>
                  <a:cubicBezTo>
                    <a:pt x="4675" y="0"/>
                    <a:pt x="4675" y="0"/>
                    <a:pt x="467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21"/>
                    <a:pt x="163" y="579"/>
                    <a:pt x="364" y="579"/>
                  </a:cubicBezTo>
                  <a:cubicBezTo>
                    <a:pt x="4675" y="579"/>
                    <a:pt x="4675" y="579"/>
                    <a:pt x="4675" y="579"/>
                  </a:cubicBezTo>
                  <a:cubicBezTo>
                    <a:pt x="4675" y="425"/>
                    <a:pt x="4675" y="425"/>
                    <a:pt x="4675" y="425"/>
                  </a:cubicBezTo>
                  <a:cubicBezTo>
                    <a:pt x="3445" y="425"/>
                    <a:pt x="3445" y="425"/>
                    <a:pt x="3445" y="425"/>
                  </a:cubicBezTo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ïŝlîḍé"/>
            <p:cNvSpPr/>
            <p:nvPr/>
          </p:nvSpPr>
          <p:spPr bwMode="auto">
            <a:xfrm>
              <a:off x="6353524" y="4549796"/>
              <a:ext cx="3029483" cy="375101"/>
            </a:xfrm>
            <a:custGeom>
              <a:avLst/>
              <a:gdLst>
                <a:gd name="T0" fmla="*/ 0 w 4675"/>
                <a:gd name="T1" fmla="*/ 0 h 579"/>
                <a:gd name="T2" fmla="*/ 0 w 4675"/>
                <a:gd name="T3" fmla="*/ 154 h 579"/>
                <a:gd name="T4" fmla="*/ 1231 w 4675"/>
                <a:gd name="T5" fmla="*/ 154 h 579"/>
                <a:gd name="T6" fmla="*/ 1366 w 4675"/>
                <a:gd name="T7" fmla="*/ 289 h 579"/>
                <a:gd name="T8" fmla="*/ 1231 w 4675"/>
                <a:gd name="T9" fmla="*/ 425 h 579"/>
                <a:gd name="T10" fmla="*/ 0 w 4675"/>
                <a:gd name="T11" fmla="*/ 425 h 579"/>
                <a:gd name="T12" fmla="*/ 0 w 4675"/>
                <a:gd name="T13" fmla="*/ 579 h 579"/>
                <a:gd name="T14" fmla="*/ 4311 w 4675"/>
                <a:gd name="T15" fmla="*/ 579 h 579"/>
                <a:gd name="T16" fmla="*/ 4675 w 4675"/>
                <a:gd name="T17" fmla="*/ 3 h 579"/>
                <a:gd name="T18" fmla="*/ 4675 w 4675"/>
                <a:gd name="T19" fmla="*/ 0 h 579"/>
                <a:gd name="T20" fmla="*/ 0 w 4675"/>
                <a:gd name="T21" fmla="*/ 0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75" h="579">
                  <a:moveTo>
                    <a:pt x="0" y="0"/>
                  </a:moveTo>
                  <a:cubicBezTo>
                    <a:pt x="0" y="154"/>
                    <a:pt x="0" y="154"/>
                    <a:pt x="0" y="154"/>
                  </a:cubicBezTo>
                  <a:cubicBezTo>
                    <a:pt x="1231" y="154"/>
                    <a:pt x="1231" y="154"/>
                    <a:pt x="1231" y="154"/>
                  </a:cubicBezTo>
                  <a:cubicBezTo>
                    <a:pt x="1306" y="154"/>
                    <a:pt x="1366" y="215"/>
                    <a:pt x="1366" y="289"/>
                  </a:cubicBezTo>
                  <a:cubicBezTo>
                    <a:pt x="1366" y="364"/>
                    <a:pt x="1306" y="425"/>
                    <a:pt x="1231" y="425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0" y="579"/>
                    <a:pt x="0" y="579"/>
                    <a:pt x="0" y="579"/>
                  </a:cubicBezTo>
                  <a:cubicBezTo>
                    <a:pt x="4311" y="579"/>
                    <a:pt x="4311" y="579"/>
                    <a:pt x="4311" y="579"/>
                  </a:cubicBezTo>
                  <a:cubicBezTo>
                    <a:pt x="4512" y="579"/>
                    <a:pt x="4675" y="321"/>
                    <a:pt x="4675" y="3"/>
                  </a:cubicBezTo>
                  <a:cubicBezTo>
                    <a:pt x="4675" y="2"/>
                    <a:pt x="4675" y="1"/>
                    <a:pt x="46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íṧḷïḓè"/>
            <p:cNvSpPr/>
            <p:nvPr/>
          </p:nvSpPr>
          <p:spPr bwMode="auto">
            <a:xfrm>
              <a:off x="5469112" y="4649593"/>
              <a:ext cx="884412" cy="175506"/>
            </a:xfrm>
            <a:custGeom>
              <a:avLst/>
              <a:gdLst>
                <a:gd name="T0" fmla="*/ 0 w 1366"/>
                <a:gd name="T1" fmla="*/ 135 h 271"/>
                <a:gd name="T2" fmla="*/ 136 w 1366"/>
                <a:gd name="T3" fmla="*/ 271 h 271"/>
                <a:gd name="T4" fmla="*/ 1366 w 1366"/>
                <a:gd name="T5" fmla="*/ 271 h 271"/>
                <a:gd name="T6" fmla="*/ 1366 w 1366"/>
                <a:gd name="T7" fmla="*/ 0 h 271"/>
                <a:gd name="T8" fmla="*/ 136 w 1366"/>
                <a:gd name="T9" fmla="*/ 0 h 271"/>
                <a:gd name="T10" fmla="*/ 0 w 1366"/>
                <a:gd name="T11" fmla="*/ 13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6" h="271">
                  <a:moveTo>
                    <a:pt x="0" y="135"/>
                  </a:moveTo>
                  <a:cubicBezTo>
                    <a:pt x="0" y="210"/>
                    <a:pt x="61" y="271"/>
                    <a:pt x="136" y="271"/>
                  </a:cubicBezTo>
                  <a:cubicBezTo>
                    <a:pt x="1366" y="271"/>
                    <a:pt x="1366" y="271"/>
                    <a:pt x="1366" y="271"/>
                  </a:cubicBezTo>
                  <a:cubicBezTo>
                    <a:pt x="1366" y="0"/>
                    <a:pt x="1366" y="0"/>
                    <a:pt x="1366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61" y="0"/>
                    <a:pt x="0" y="61"/>
                    <a:pt x="0" y="1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sļiḍê"/>
            <p:cNvSpPr/>
            <p:nvPr/>
          </p:nvSpPr>
          <p:spPr bwMode="auto">
            <a:xfrm>
              <a:off x="6353524" y="4649593"/>
              <a:ext cx="885559" cy="175506"/>
            </a:xfrm>
            <a:custGeom>
              <a:avLst/>
              <a:gdLst>
                <a:gd name="T0" fmla="*/ 1231 w 1366"/>
                <a:gd name="T1" fmla="*/ 271 h 271"/>
                <a:gd name="T2" fmla="*/ 1366 w 1366"/>
                <a:gd name="T3" fmla="*/ 135 h 271"/>
                <a:gd name="T4" fmla="*/ 1231 w 1366"/>
                <a:gd name="T5" fmla="*/ 0 h 271"/>
                <a:gd name="T6" fmla="*/ 0 w 1366"/>
                <a:gd name="T7" fmla="*/ 0 h 271"/>
                <a:gd name="T8" fmla="*/ 0 w 1366"/>
                <a:gd name="T9" fmla="*/ 271 h 271"/>
                <a:gd name="T10" fmla="*/ 1231 w 1366"/>
                <a:gd name="T11" fmla="*/ 27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6" h="271">
                  <a:moveTo>
                    <a:pt x="1231" y="271"/>
                  </a:moveTo>
                  <a:cubicBezTo>
                    <a:pt x="1306" y="271"/>
                    <a:pt x="1366" y="210"/>
                    <a:pt x="1366" y="135"/>
                  </a:cubicBezTo>
                  <a:cubicBezTo>
                    <a:pt x="1366" y="61"/>
                    <a:pt x="1306" y="0"/>
                    <a:pt x="12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1"/>
                    <a:pt x="0" y="271"/>
                    <a:pt x="0" y="271"/>
                  </a:cubicBezTo>
                  <a:lnTo>
                    <a:pt x="1231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$ľiḑè"/>
            <p:cNvSpPr/>
            <p:nvPr/>
          </p:nvSpPr>
          <p:spPr bwMode="auto">
            <a:xfrm>
              <a:off x="6353524" y="1130300"/>
              <a:ext cx="2724355" cy="3346082"/>
            </a:xfrm>
            <a:custGeom>
              <a:avLst/>
              <a:gdLst>
                <a:gd name="T0" fmla="*/ 4204 w 4204"/>
                <a:gd name="T1" fmla="*/ 4634 h 5170"/>
                <a:gd name="T2" fmla="*/ 4204 w 4204"/>
                <a:gd name="T3" fmla="*/ 537 h 5170"/>
                <a:gd name="T4" fmla="*/ 3719 w 4204"/>
                <a:gd name="T5" fmla="*/ 0 h 5170"/>
                <a:gd name="T6" fmla="*/ 0 w 4204"/>
                <a:gd name="T7" fmla="*/ 0 h 5170"/>
                <a:gd name="T8" fmla="*/ 0 w 4204"/>
                <a:gd name="T9" fmla="*/ 357 h 5170"/>
                <a:gd name="T10" fmla="*/ 3796 w 4204"/>
                <a:gd name="T11" fmla="*/ 357 h 5170"/>
                <a:gd name="T12" fmla="*/ 3796 w 4204"/>
                <a:gd name="T13" fmla="*/ 4813 h 5170"/>
                <a:gd name="T14" fmla="*/ 0 w 4204"/>
                <a:gd name="T15" fmla="*/ 4813 h 5170"/>
                <a:gd name="T16" fmla="*/ 0 w 4204"/>
                <a:gd name="T17" fmla="*/ 5170 h 5170"/>
                <a:gd name="T18" fmla="*/ 3719 w 4204"/>
                <a:gd name="T19" fmla="*/ 5170 h 5170"/>
                <a:gd name="T20" fmla="*/ 4204 w 4204"/>
                <a:gd name="T21" fmla="*/ 4634 h 5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04" h="5170">
                  <a:moveTo>
                    <a:pt x="4204" y="4634"/>
                  </a:moveTo>
                  <a:cubicBezTo>
                    <a:pt x="4204" y="537"/>
                    <a:pt x="4204" y="537"/>
                    <a:pt x="4204" y="537"/>
                  </a:cubicBezTo>
                  <a:cubicBezTo>
                    <a:pt x="4204" y="240"/>
                    <a:pt x="3987" y="0"/>
                    <a:pt x="371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3796" y="357"/>
                    <a:pt x="3796" y="357"/>
                    <a:pt x="3796" y="357"/>
                  </a:cubicBezTo>
                  <a:cubicBezTo>
                    <a:pt x="3796" y="4813"/>
                    <a:pt x="3796" y="4813"/>
                    <a:pt x="3796" y="4813"/>
                  </a:cubicBezTo>
                  <a:cubicBezTo>
                    <a:pt x="0" y="4813"/>
                    <a:pt x="0" y="4813"/>
                    <a:pt x="0" y="4813"/>
                  </a:cubicBezTo>
                  <a:cubicBezTo>
                    <a:pt x="0" y="5170"/>
                    <a:pt x="0" y="5170"/>
                    <a:pt x="0" y="5170"/>
                  </a:cubicBezTo>
                  <a:cubicBezTo>
                    <a:pt x="3719" y="5170"/>
                    <a:pt x="3719" y="5170"/>
                    <a:pt x="3719" y="5170"/>
                  </a:cubicBezTo>
                  <a:cubicBezTo>
                    <a:pt x="3987" y="5170"/>
                    <a:pt x="4204" y="4930"/>
                    <a:pt x="4204" y="4634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îSlîḑê"/>
            <p:cNvSpPr/>
            <p:nvPr/>
          </p:nvSpPr>
          <p:spPr bwMode="auto">
            <a:xfrm>
              <a:off x="3629169" y="1130300"/>
              <a:ext cx="2724355" cy="3346082"/>
            </a:xfrm>
            <a:custGeom>
              <a:avLst/>
              <a:gdLst>
                <a:gd name="T0" fmla="*/ 408 w 4204"/>
                <a:gd name="T1" fmla="*/ 4813 h 5170"/>
                <a:gd name="T2" fmla="*/ 408 w 4204"/>
                <a:gd name="T3" fmla="*/ 357 h 5170"/>
                <a:gd name="T4" fmla="*/ 4204 w 4204"/>
                <a:gd name="T5" fmla="*/ 357 h 5170"/>
                <a:gd name="T6" fmla="*/ 4204 w 4204"/>
                <a:gd name="T7" fmla="*/ 0 h 5170"/>
                <a:gd name="T8" fmla="*/ 485 w 4204"/>
                <a:gd name="T9" fmla="*/ 0 h 5170"/>
                <a:gd name="T10" fmla="*/ 0 w 4204"/>
                <a:gd name="T11" fmla="*/ 537 h 5170"/>
                <a:gd name="T12" fmla="*/ 0 w 4204"/>
                <a:gd name="T13" fmla="*/ 4634 h 5170"/>
                <a:gd name="T14" fmla="*/ 485 w 4204"/>
                <a:gd name="T15" fmla="*/ 5170 h 5170"/>
                <a:gd name="T16" fmla="*/ 4204 w 4204"/>
                <a:gd name="T17" fmla="*/ 5170 h 5170"/>
                <a:gd name="T18" fmla="*/ 4204 w 4204"/>
                <a:gd name="T19" fmla="*/ 4813 h 5170"/>
                <a:gd name="T20" fmla="*/ 408 w 4204"/>
                <a:gd name="T21" fmla="*/ 4813 h 5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04" h="5170">
                  <a:moveTo>
                    <a:pt x="408" y="4813"/>
                  </a:moveTo>
                  <a:cubicBezTo>
                    <a:pt x="408" y="357"/>
                    <a:pt x="408" y="357"/>
                    <a:pt x="408" y="357"/>
                  </a:cubicBezTo>
                  <a:cubicBezTo>
                    <a:pt x="4204" y="357"/>
                    <a:pt x="4204" y="357"/>
                    <a:pt x="4204" y="357"/>
                  </a:cubicBezTo>
                  <a:cubicBezTo>
                    <a:pt x="4204" y="0"/>
                    <a:pt x="4204" y="0"/>
                    <a:pt x="4204" y="0"/>
                  </a:cubicBezTo>
                  <a:cubicBezTo>
                    <a:pt x="485" y="0"/>
                    <a:pt x="485" y="0"/>
                    <a:pt x="485" y="0"/>
                  </a:cubicBezTo>
                  <a:cubicBezTo>
                    <a:pt x="218" y="0"/>
                    <a:pt x="0" y="240"/>
                    <a:pt x="0" y="537"/>
                  </a:cubicBezTo>
                  <a:cubicBezTo>
                    <a:pt x="0" y="4634"/>
                    <a:pt x="0" y="4634"/>
                    <a:pt x="0" y="4634"/>
                  </a:cubicBezTo>
                  <a:cubicBezTo>
                    <a:pt x="0" y="4930"/>
                    <a:pt x="218" y="5170"/>
                    <a:pt x="485" y="5170"/>
                  </a:cubicBezTo>
                  <a:cubicBezTo>
                    <a:pt x="4204" y="5170"/>
                    <a:pt x="4204" y="5170"/>
                    <a:pt x="4204" y="5170"/>
                  </a:cubicBezTo>
                  <a:cubicBezTo>
                    <a:pt x="4204" y="4813"/>
                    <a:pt x="4204" y="4813"/>
                    <a:pt x="4204" y="4813"/>
                  </a:cubicBezTo>
                  <a:cubicBezTo>
                    <a:pt x="408" y="4813"/>
                    <a:pt x="408" y="4813"/>
                    <a:pt x="408" y="4813"/>
                  </a:cubicBezTo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şḷîdé"/>
            <p:cNvSpPr/>
            <p:nvPr/>
          </p:nvSpPr>
          <p:spPr bwMode="auto">
            <a:xfrm>
              <a:off x="3893001" y="1360867"/>
              <a:ext cx="4142167" cy="191566"/>
            </a:xfrm>
            <a:prstGeom prst="rect">
              <a:avLst/>
            </a:prstGeom>
            <a:solidFill>
              <a:srgbClr val="E4C8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îş1ïdê"/>
            <p:cNvSpPr/>
            <p:nvPr/>
          </p:nvSpPr>
          <p:spPr bwMode="auto">
            <a:xfrm>
              <a:off x="8035168" y="1360867"/>
              <a:ext cx="777732" cy="191566"/>
            </a:xfrm>
            <a:custGeom>
              <a:avLst/>
              <a:gdLst>
                <a:gd name="T0" fmla="*/ 678 w 678"/>
                <a:gd name="T1" fmla="*/ 0 h 167"/>
                <a:gd name="T2" fmla="*/ 643 w 678"/>
                <a:gd name="T3" fmla="*/ 0 h 167"/>
                <a:gd name="T4" fmla="*/ 0 w 678"/>
                <a:gd name="T5" fmla="*/ 0 h 167"/>
                <a:gd name="T6" fmla="*/ 0 w 678"/>
                <a:gd name="T7" fmla="*/ 167 h 167"/>
                <a:gd name="T8" fmla="*/ 678 w 678"/>
                <a:gd name="T9" fmla="*/ 167 h 167"/>
                <a:gd name="T10" fmla="*/ 678 w 67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8" h="167">
                  <a:moveTo>
                    <a:pt x="678" y="0"/>
                  </a:moveTo>
                  <a:lnTo>
                    <a:pt x="643" y="0"/>
                  </a:lnTo>
                  <a:lnTo>
                    <a:pt x="0" y="0"/>
                  </a:lnTo>
                  <a:lnTo>
                    <a:pt x="0" y="167"/>
                  </a:lnTo>
                  <a:lnTo>
                    <a:pt x="678" y="167"/>
                  </a:lnTo>
                  <a:lnTo>
                    <a:pt x="678" y="0"/>
                  </a:lnTo>
                  <a:close/>
                </a:path>
              </a:pathLst>
            </a:custGeom>
            <a:solidFill>
              <a:srgbClr val="F5A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ïş1íḓê"/>
            <p:cNvSpPr/>
            <p:nvPr/>
          </p:nvSpPr>
          <p:spPr bwMode="auto">
            <a:xfrm>
              <a:off x="3893001" y="1552432"/>
              <a:ext cx="4919899" cy="2692236"/>
            </a:xfrm>
            <a:custGeom>
              <a:avLst/>
              <a:gdLst>
                <a:gd name="T0" fmla="*/ 4180 w 4289"/>
                <a:gd name="T1" fmla="*/ 0 h 2347"/>
                <a:gd name="T2" fmla="*/ 0 w 4289"/>
                <a:gd name="T3" fmla="*/ 0 h 2347"/>
                <a:gd name="T4" fmla="*/ 0 w 4289"/>
                <a:gd name="T5" fmla="*/ 2346 h 2347"/>
                <a:gd name="T6" fmla="*/ 0 w 4289"/>
                <a:gd name="T7" fmla="*/ 2347 h 2347"/>
                <a:gd name="T8" fmla="*/ 4180 w 4289"/>
                <a:gd name="T9" fmla="*/ 2347 h 2347"/>
                <a:gd name="T10" fmla="*/ 4289 w 4289"/>
                <a:gd name="T11" fmla="*/ 2347 h 2347"/>
                <a:gd name="T12" fmla="*/ 4289 w 4289"/>
                <a:gd name="T13" fmla="*/ 0 h 2347"/>
                <a:gd name="T14" fmla="*/ 4180 w 4289"/>
                <a:gd name="T15" fmla="*/ 0 h 2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89" h="2347">
                  <a:moveTo>
                    <a:pt x="4180" y="0"/>
                  </a:moveTo>
                  <a:lnTo>
                    <a:pt x="0" y="0"/>
                  </a:lnTo>
                  <a:lnTo>
                    <a:pt x="0" y="2346"/>
                  </a:lnTo>
                  <a:lnTo>
                    <a:pt x="0" y="2347"/>
                  </a:lnTo>
                  <a:lnTo>
                    <a:pt x="4180" y="2347"/>
                  </a:lnTo>
                  <a:lnTo>
                    <a:pt x="4289" y="2347"/>
                  </a:lnTo>
                  <a:lnTo>
                    <a:pt x="4289" y="0"/>
                  </a:lnTo>
                  <a:lnTo>
                    <a:pt x="4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ṥlïḋê"/>
            <p:cNvSpPr/>
            <p:nvPr/>
          </p:nvSpPr>
          <p:spPr bwMode="auto">
            <a:xfrm>
              <a:off x="3893001" y="1552432"/>
              <a:ext cx="4919899" cy="2692236"/>
            </a:xfrm>
            <a:custGeom>
              <a:avLst/>
              <a:gdLst>
                <a:gd name="T0" fmla="*/ 4180 w 4289"/>
                <a:gd name="T1" fmla="*/ 0 h 2347"/>
                <a:gd name="T2" fmla="*/ 0 w 4289"/>
                <a:gd name="T3" fmla="*/ 0 h 2347"/>
                <a:gd name="T4" fmla="*/ 0 w 4289"/>
                <a:gd name="T5" fmla="*/ 2346 h 2347"/>
                <a:gd name="T6" fmla="*/ 0 w 4289"/>
                <a:gd name="T7" fmla="*/ 2347 h 2347"/>
                <a:gd name="T8" fmla="*/ 4180 w 4289"/>
                <a:gd name="T9" fmla="*/ 2347 h 2347"/>
                <a:gd name="T10" fmla="*/ 4289 w 4289"/>
                <a:gd name="T11" fmla="*/ 2347 h 2347"/>
                <a:gd name="T12" fmla="*/ 4289 w 4289"/>
                <a:gd name="T13" fmla="*/ 0 h 2347"/>
                <a:gd name="T14" fmla="*/ 4180 w 4289"/>
                <a:gd name="T15" fmla="*/ 0 h 2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89" h="2347">
                  <a:moveTo>
                    <a:pt x="4180" y="0"/>
                  </a:moveTo>
                  <a:lnTo>
                    <a:pt x="0" y="0"/>
                  </a:lnTo>
                  <a:lnTo>
                    <a:pt x="0" y="2346"/>
                  </a:lnTo>
                  <a:lnTo>
                    <a:pt x="0" y="2347"/>
                  </a:lnTo>
                  <a:lnTo>
                    <a:pt x="4180" y="2347"/>
                  </a:lnTo>
                  <a:lnTo>
                    <a:pt x="4289" y="2347"/>
                  </a:lnTo>
                  <a:lnTo>
                    <a:pt x="4289" y="0"/>
                  </a:lnTo>
                  <a:lnTo>
                    <a:pt x="418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ïṧlîdè"/>
            <p:cNvSpPr/>
            <p:nvPr/>
          </p:nvSpPr>
          <p:spPr bwMode="auto">
            <a:xfrm>
              <a:off x="3893001" y="1552432"/>
              <a:ext cx="4919899" cy="2692236"/>
            </a:xfrm>
            <a:custGeom>
              <a:avLst/>
              <a:gdLst>
                <a:gd name="T0" fmla="*/ 4268 w 4289"/>
                <a:gd name="T1" fmla="*/ 21 h 2347"/>
                <a:gd name="T2" fmla="*/ 4268 w 4289"/>
                <a:gd name="T3" fmla="*/ 2326 h 2347"/>
                <a:gd name="T4" fmla="*/ 4180 w 4289"/>
                <a:gd name="T5" fmla="*/ 2326 h 2347"/>
                <a:gd name="T6" fmla="*/ 21 w 4289"/>
                <a:gd name="T7" fmla="*/ 2326 h 2347"/>
                <a:gd name="T8" fmla="*/ 21 w 4289"/>
                <a:gd name="T9" fmla="*/ 21 h 2347"/>
                <a:gd name="T10" fmla="*/ 4180 w 4289"/>
                <a:gd name="T11" fmla="*/ 21 h 2347"/>
                <a:gd name="T12" fmla="*/ 4268 w 4289"/>
                <a:gd name="T13" fmla="*/ 21 h 2347"/>
                <a:gd name="T14" fmla="*/ 4289 w 4289"/>
                <a:gd name="T15" fmla="*/ 0 h 2347"/>
                <a:gd name="T16" fmla="*/ 4180 w 4289"/>
                <a:gd name="T17" fmla="*/ 0 h 2347"/>
                <a:gd name="T18" fmla="*/ 0 w 4289"/>
                <a:gd name="T19" fmla="*/ 0 h 2347"/>
                <a:gd name="T20" fmla="*/ 0 w 4289"/>
                <a:gd name="T21" fmla="*/ 2346 h 2347"/>
                <a:gd name="T22" fmla="*/ 0 w 4289"/>
                <a:gd name="T23" fmla="*/ 2347 h 2347"/>
                <a:gd name="T24" fmla="*/ 4180 w 4289"/>
                <a:gd name="T25" fmla="*/ 2347 h 2347"/>
                <a:gd name="T26" fmla="*/ 4289 w 4289"/>
                <a:gd name="T27" fmla="*/ 2347 h 2347"/>
                <a:gd name="T28" fmla="*/ 4289 w 4289"/>
                <a:gd name="T29" fmla="*/ 0 h 2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89" h="2347">
                  <a:moveTo>
                    <a:pt x="4268" y="21"/>
                  </a:moveTo>
                  <a:lnTo>
                    <a:pt x="4268" y="2326"/>
                  </a:lnTo>
                  <a:lnTo>
                    <a:pt x="4180" y="2326"/>
                  </a:lnTo>
                  <a:lnTo>
                    <a:pt x="21" y="2326"/>
                  </a:lnTo>
                  <a:lnTo>
                    <a:pt x="21" y="21"/>
                  </a:lnTo>
                  <a:lnTo>
                    <a:pt x="4180" y="21"/>
                  </a:lnTo>
                  <a:lnTo>
                    <a:pt x="4268" y="21"/>
                  </a:lnTo>
                  <a:close/>
                  <a:moveTo>
                    <a:pt x="4289" y="0"/>
                  </a:moveTo>
                  <a:lnTo>
                    <a:pt x="4180" y="0"/>
                  </a:lnTo>
                  <a:lnTo>
                    <a:pt x="0" y="0"/>
                  </a:lnTo>
                  <a:lnTo>
                    <a:pt x="0" y="2346"/>
                  </a:lnTo>
                  <a:lnTo>
                    <a:pt x="0" y="2347"/>
                  </a:lnTo>
                  <a:lnTo>
                    <a:pt x="4180" y="2347"/>
                  </a:lnTo>
                  <a:lnTo>
                    <a:pt x="4289" y="2347"/>
                  </a:lnTo>
                  <a:lnTo>
                    <a:pt x="4289" y="0"/>
                  </a:lnTo>
                  <a:close/>
                </a:path>
              </a:pathLst>
            </a:custGeom>
            <a:solidFill>
              <a:srgbClr val="BBB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íṧlïḑê"/>
            <p:cNvSpPr/>
            <p:nvPr/>
          </p:nvSpPr>
          <p:spPr bwMode="auto">
            <a:xfrm>
              <a:off x="3893001" y="1552432"/>
              <a:ext cx="4919899" cy="2692236"/>
            </a:xfrm>
            <a:custGeom>
              <a:avLst/>
              <a:gdLst>
                <a:gd name="T0" fmla="*/ 4268 w 4289"/>
                <a:gd name="T1" fmla="*/ 21 h 2347"/>
                <a:gd name="T2" fmla="*/ 4268 w 4289"/>
                <a:gd name="T3" fmla="*/ 2326 h 2347"/>
                <a:gd name="T4" fmla="*/ 4180 w 4289"/>
                <a:gd name="T5" fmla="*/ 2326 h 2347"/>
                <a:gd name="T6" fmla="*/ 21 w 4289"/>
                <a:gd name="T7" fmla="*/ 2326 h 2347"/>
                <a:gd name="T8" fmla="*/ 21 w 4289"/>
                <a:gd name="T9" fmla="*/ 21 h 2347"/>
                <a:gd name="T10" fmla="*/ 4180 w 4289"/>
                <a:gd name="T11" fmla="*/ 21 h 2347"/>
                <a:gd name="T12" fmla="*/ 4268 w 4289"/>
                <a:gd name="T13" fmla="*/ 21 h 2347"/>
                <a:gd name="T14" fmla="*/ 4289 w 4289"/>
                <a:gd name="T15" fmla="*/ 0 h 2347"/>
                <a:gd name="T16" fmla="*/ 4180 w 4289"/>
                <a:gd name="T17" fmla="*/ 0 h 2347"/>
                <a:gd name="T18" fmla="*/ 0 w 4289"/>
                <a:gd name="T19" fmla="*/ 0 h 2347"/>
                <a:gd name="T20" fmla="*/ 0 w 4289"/>
                <a:gd name="T21" fmla="*/ 2346 h 2347"/>
                <a:gd name="T22" fmla="*/ 0 w 4289"/>
                <a:gd name="T23" fmla="*/ 2347 h 2347"/>
                <a:gd name="T24" fmla="*/ 4180 w 4289"/>
                <a:gd name="T25" fmla="*/ 2347 h 2347"/>
                <a:gd name="T26" fmla="*/ 4289 w 4289"/>
                <a:gd name="T27" fmla="*/ 2347 h 2347"/>
                <a:gd name="T28" fmla="*/ 4289 w 4289"/>
                <a:gd name="T29" fmla="*/ 0 h 2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89" h="2347">
                  <a:moveTo>
                    <a:pt x="4268" y="21"/>
                  </a:moveTo>
                  <a:lnTo>
                    <a:pt x="4268" y="2326"/>
                  </a:lnTo>
                  <a:lnTo>
                    <a:pt x="4180" y="2326"/>
                  </a:lnTo>
                  <a:lnTo>
                    <a:pt x="21" y="2326"/>
                  </a:lnTo>
                  <a:lnTo>
                    <a:pt x="21" y="21"/>
                  </a:lnTo>
                  <a:lnTo>
                    <a:pt x="4180" y="21"/>
                  </a:lnTo>
                  <a:lnTo>
                    <a:pt x="4268" y="21"/>
                  </a:lnTo>
                  <a:moveTo>
                    <a:pt x="4289" y="0"/>
                  </a:moveTo>
                  <a:lnTo>
                    <a:pt x="4180" y="0"/>
                  </a:lnTo>
                  <a:lnTo>
                    <a:pt x="0" y="0"/>
                  </a:lnTo>
                  <a:lnTo>
                    <a:pt x="0" y="2346"/>
                  </a:lnTo>
                  <a:lnTo>
                    <a:pt x="0" y="2347"/>
                  </a:lnTo>
                  <a:lnTo>
                    <a:pt x="4180" y="2347"/>
                  </a:lnTo>
                  <a:lnTo>
                    <a:pt x="4289" y="2347"/>
                  </a:lnTo>
                  <a:lnTo>
                    <a:pt x="428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îṡ1iḍé"/>
            <p:cNvSpPr/>
            <p:nvPr/>
          </p:nvSpPr>
          <p:spPr bwMode="auto">
            <a:xfrm>
              <a:off x="6265197" y="1156684"/>
              <a:ext cx="175506" cy="175506"/>
            </a:xfrm>
            <a:prstGeom prst="ellipse">
              <a:avLst/>
            </a:prstGeom>
            <a:solidFill>
              <a:srgbClr val="A9C6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ïS1îḋé"/>
            <p:cNvSpPr/>
            <p:nvPr/>
          </p:nvSpPr>
          <p:spPr bwMode="auto">
            <a:xfrm>
              <a:off x="4776265" y="2528611"/>
              <a:ext cx="293657" cy="583873"/>
            </a:xfrm>
            <a:custGeom>
              <a:avLst/>
              <a:gdLst>
                <a:gd name="T0" fmla="*/ 42 w 453"/>
                <a:gd name="T1" fmla="*/ 97 h 901"/>
                <a:gd name="T2" fmla="*/ 29 w 453"/>
                <a:gd name="T3" fmla="*/ 129 h 901"/>
                <a:gd name="T4" fmla="*/ 6 w 453"/>
                <a:gd name="T5" fmla="*/ 159 h 901"/>
                <a:gd name="T6" fmla="*/ 11 w 453"/>
                <a:gd name="T7" fmla="*/ 197 h 901"/>
                <a:gd name="T8" fmla="*/ 18 w 453"/>
                <a:gd name="T9" fmla="*/ 240 h 901"/>
                <a:gd name="T10" fmla="*/ 50 w 453"/>
                <a:gd name="T11" fmla="*/ 322 h 901"/>
                <a:gd name="T12" fmla="*/ 91 w 453"/>
                <a:gd name="T13" fmla="*/ 366 h 901"/>
                <a:gd name="T14" fmla="*/ 105 w 453"/>
                <a:gd name="T15" fmla="*/ 492 h 901"/>
                <a:gd name="T16" fmla="*/ 96 w 453"/>
                <a:gd name="T17" fmla="*/ 538 h 901"/>
                <a:gd name="T18" fmla="*/ 81 w 453"/>
                <a:gd name="T19" fmla="*/ 662 h 901"/>
                <a:gd name="T20" fmla="*/ 84 w 453"/>
                <a:gd name="T21" fmla="*/ 708 h 901"/>
                <a:gd name="T22" fmla="*/ 82 w 453"/>
                <a:gd name="T23" fmla="*/ 754 h 901"/>
                <a:gd name="T24" fmla="*/ 72 w 453"/>
                <a:gd name="T25" fmla="*/ 807 h 901"/>
                <a:gd name="T26" fmla="*/ 87 w 453"/>
                <a:gd name="T27" fmla="*/ 881 h 901"/>
                <a:gd name="T28" fmla="*/ 134 w 453"/>
                <a:gd name="T29" fmla="*/ 897 h 901"/>
                <a:gd name="T30" fmla="*/ 152 w 453"/>
                <a:gd name="T31" fmla="*/ 885 h 901"/>
                <a:gd name="T32" fmla="*/ 123 w 453"/>
                <a:gd name="T33" fmla="*/ 849 h 901"/>
                <a:gd name="T34" fmla="*/ 152 w 453"/>
                <a:gd name="T35" fmla="*/ 784 h 901"/>
                <a:gd name="T36" fmla="*/ 150 w 453"/>
                <a:gd name="T37" fmla="*/ 747 h 901"/>
                <a:gd name="T38" fmla="*/ 159 w 453"/>
                <a:gd name="T39" fmla="*/ 686 h 901"/>
                <a:gd name="T40" fmla="*/ 188 w 453"/>
                <a:gd name="T41" fmla="*/ 658 h 901"/>
                <a:gd name="T42" fmla="*/ 226 w 453"/>
                <a:gd name="T43" fmla="*/ 603 h 901"/>
                <a:gd name="T44" fmla="*/ 238 w 453"/>
                <a:gd name="T45" fmla="*/ 597 h 901"/>
                <a:gd name="T46" fmla="*/ 280 w 453"/>
                <a:gd name="T47" fmla="*/ 571 h 901"/>
                <a:gd name="T48" fmla="*/ 303 w 453"/>
                <a:gd name="T49" fmla="*/ 535 h 901"/>
                <a:gd name="T50" fmla="*/ 328 w 453"/>
                <a:gd name="T51" fmla="*/ 468 h 901"/>
                <a:gd name="T52" fmla="*/ 356 w 453"/>
                <a:gd name="T53" fmla="*/ 447 h 901"/>
                <a:gd name="T54" fmla="*/ 391 w 453"/>
                <a:gd name="T55" fmla="*/ 427 h 901"/>
                <a:gd name="T56" fmla="*/ 411 w 453"/>
                <a:gd name="T57" fmla="*/ 349 h 901"/>
                <a:gd name="T58" fmla="*/ 437 w 453"/>
                <a:gd name="T59" fmla="*/ 285 h 901"/>
                <a:gd name="T60" fmla="*/ 438 w 453"/>
                <a:gd name="T61" fmla="*/ 217 h 901"/>
                <a:gd name="T62" fmla="*/ 400 w 453"/>
                <a:gd name="T63" fmla="*/ 188 h 901"/>
                <a:gd name="T64" fmla="*/ 365 w 453"/>
                <a:gd name="T65" fmla="*/ 186 h 901"/>
                <a:gd name="T66" fmla="*/ 342 w 453"/>
                <a:gd name="T67" fmla="*/ 165 h 901"/>
                <a:gd name="T68" fmla="*/ 301 w 453"/>
                <a:gd name="T69" fmla="*/ 158 h 901"/>
                <a:gd name="T70" fmla="*/ 307 w 453"/>
                <a:gd name="T71" fmla="*/ 129 h 901"/>
                <a:gd name="T72" fmla="*/ 258 w 453"/>
                <a:gd name="T73" fmla="*/ 80 h 901"/>
                <a:gd name="T74" fmla="*/ 203 w 453"/>
                <a:gd name="T75" fmla="*/ 46 h 901"/>
                <a:gd name="T76" fmla="*/ 145 w 453"/>
                <a:gd name="T77" fmla="*/ 23 h 901"/>
                <a:gd name="T78" fmla="*/ 103 w 453"/>
                <a:gd name="T79" fmla="*/ 18 h 901"/>
                <a:gd name="T80" fmla="*/ 92 w 453"/>
                <a:gd name="T81" fmla="*/ 21 h 901"/>
                <a:gd name="T82" fmla="*/ 78 w 453"/>
                <a:gd name="T83" fmla="*/ 14 h 901"/>
                <a:gd name="T84" fmla="*/ 39 w 453"/>
                <a:gd name="T85" fmla="*/ 56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3" h="901">
                  <a:moveTo>
                    <a:pt x="46" y="80"/>
                  </a:moveTo>
                  <a:cubicBezTo>
                    <a:pt x="44" y="85"/>
                    <a:pt x="38" y="91"/>
                    <a:pt x="42" y="97"/>
                  </a:cubicBezTo>
                  <a:cubicBezTo>
                    <a:pt x="46" y="103"/>
                    <a:pt x="36" y="115"/>
                    <a:pt x="34" y="117"/>
                  </a:cubicBezTo>
                  <a:cubicBezTo>
                    <a:pt x="32" y="120"/>
                    <a:pt x="28" y="123"/>
                    <a:pt x="29" y="129"/>
                  </a:cubicBezTo>
                  <a:cubicBezTo>
                    <a:pt x="30" y="135"/>
                    <a:pt x="21" y="139"/>
                    <a:pt x="18" y="141"/>
                  </a:cubicBezTo>
                  <a:cubicBezTo>
                    <a:pt x="16" y="143"/>
                    <a:pt x="10" y="155"/>
                    <a:pt x="6" y="159"/>
                  </a:cubicBezTo>
                  <a:cubicBezTo>
                    <a:pt x="3" y="162"/>
                    <a:pt x="2" y="173"/>
                    <a:pt x="9" y="177"/>
                  </a:cubicBezTo>
                  <a:cubicBezTo>
                    <a:pt x="16" y="180"/>
                    <a:pt x="21" y="193"/>
                    <a:pt x="11" y="197"/>
                  </a:cubicBezTo>
                  <a:cubicBezTo>
                    <a:pt x="2" y="201"/>
                    <a:pt x="0" y="211"/>
                    <a:pt x="4" y="216"/>
                  </a:cubicBezTo>
                  <a:cubicBezTo>
                    <a:pt x="8" y="221"/>
                    <a:pt x="14" y="236"/>
                    <a:pt x="18" y="240"/>
                  </a:cubicBezTo>
                  <a:cubicBezTo>
                    <a:pt x="23" y="243"/>
                    <a:pt x="32" y="271"/>
                    <a:pt x="35" y="278"/>
                  </a:cubicBezTo>
                  <a:cubicBezTo>
                    <a:pt x="38" y="285"/>
                    <a:pt x="52" y="311"/>
                    <a:pt x="50" y="322"/>
                  </a:cubicBezTo>
                  <a:cubicBezTo>
                    <a:pt x="49" y="333"/>
                    <a:pt x="63" y="343"/>
                    <a:pt x="66" y="346"/>
                  </a:cubicBezTo>
                  <a:cubicBezTo>
                    <a:pt x="69" y="348"/>
                    <a:pt x="85" y="362"/>
                    <a:pt x="91" y="366"/>
                  </a:cubicBezTo>
                  <a:cubicBezTo>
                    <a:pt x="97" y="370"/>
                    <a:pt x="112" y="374"/>
                    <a:pt x="110" y="402"/>
                  </a:cubicBezTo>
                  <a:cubicBezTo>
                    <a:pt x="107" y="429"/>
                    <a:pt x="105" y="482"/>
                    <a:pt x="105" y="492"/>
                  </a:cubicBezTo>
                  <a:cubicBezTo>
                    <a:pt x="105" y="503"/>
                    <a:pt x="101" y="512"/>
                    <a:pt x="98" y="515"/>
                  </a:cubicBezTo>
                  <a:cubicBezTo>
                    <a:pt x="96" y="517"/>
                    <a:pt x="95" y="531"/>
                    <a:pt x="96" y="538"/>
                  </a:cubicBezTo>
                  <a:cubicBezTo>
                    <a:pt x="97" y="546"/>
                    <a:pt x="98" y="573"/>
                    <a:pt x="89" y="605"/>
                  </a:cubicBezTo>
                  <a:cubicBezTo>
                    <a:pt x="79" y="637"/>
                    <a:pt x="81" y="658"/>
                    <a:pt x="81" y="662"/>
                  </a:cubicBezTo>
                  <a:cubicBezTo>
                    <a:pt x="81" y="667"/>
                    <a:pt x="75" y="680"/>
                    <a:pt x="74" y="685"/>
                  </a:cubicBezTo>
                  <a:cubicBezTo>
                    <a:pt x="73" y="690"/>
                    <a:pt x="78" y="701"/>
                    <a:pt x="84" y="708"/>
                  </a:cubicBezTo>
                  <a:cubicBezTo>
                    <a:pt x="89" y="715"/>
                    <a:pt x="85" y="729"/>
                    <a:pt x="83" y="738"/>
                  </a:cubicBezTo>
                  <a:cubicBezTo>
                    <a:pt x="80" y="747"/>
                    <a:pt x="80" y="748"/>
                    <a:pt x="82" y="754"/>
                  </a:cubicBezTo>
                  <a:cubicBezTo>
                    <a:pt x="83" y="761"/>
                    <a:pt x="77" y="767"/>
                    <a:pt x="74" y="770"/>
                  </a:cubicBezTo>
                  <a:cubicBezTo>
                    <a:pt x="72" y="773"/>
                    <a:pt x="69" y="792"/>
                    <a:pt x="72" y="807"/>
                  </a:cubicBezTo>
                  <a:cubicBezTo>
                    <a:pt x="73" y="822"/>
                    <a:pt x="80" y="849"/>
                    <a:pt x="80" y="851"/>
                  </a:cubicBezTo>
                  <a:cubicBezTo>
                    <a:pt x="80" y="853"/>
                    <a:pt x="80" y="878"/>
                    <a:pt x="87" y="881"/>
                  </a:cubicBezTo>
                  <a:cubicBezTo>
                    <a:pt x="93" y="884"/>
                    <a:pt x="90" y="894"/>
                    <a:pt x="115" y="894"/>
                  </a:cubicBezTo>
                  <a:cubicBezTo>
                    <a:pt x="122" y="892"/>
                    <a:pt x="130" y="892"/>
                    <a:pt x="134" y="897"/>
                  </a:cubicBezTo>
                  <a:cubicBezTo>
                    <a:pt x="138" y="901"/>
                    <a:pt x="149" y="897"/>
                    <a:pt x="157" y="894"/>
                  </a:cubicBezTo>
                  <a:cubicBezTo>
                    <a:pt x="165" y="892"/>
                    <a:pt x="162" y="887"/>
                    <a:pt x="152" y="885"/>
                  </a:cubicBezTo>
                  <a:cubicBezTo>
                    <a:pt x="141" y="883"/>
                    <a:pt x="133" y="877"/>
                    <a:pt x="129" y="870"/>
                  </a:cubicBezTo>
                  <a:cubicBezTo>
                    <a:pt x="125" y="863"/>
                    <a:pt x="126" y="854"/>
                    <a:pt x="123" y="849"/>
                  </a:cubicBezTo>
                  <a:cubicBezTo>
                    <a:pt x="120" y="844"/>
                    <a:pt x="110" y="834"/>
                    <a:pt x="124" y="823"/>
                  </a:cubicBezTo>
                  <a:cubicBezTo>
                    <a:pt x="138" y="813"/>
                    <a:pt x="150" y="792"/>
                    <a:pt x="152" y="784"/>
                  </a:cubicBezTo>
                  <a:cubicBezTo>
                    <a:pt x="153" y="777"/>
                    <a:pt x="150" y="775"/>
                    <a:pt x="145" y="775"/>
                  </a:cubicBezTo>
                  <a:cubicBezTo>
                    <a:pt x="139" y="775"/>
                    <a:pt x="129" y="756"/>
                    <a:pt x="150" y="747"/>
                  </a:cubicBezTo>
                  <a:cubicBezTo>
                    <a:pt x="170" y="739"/>
                    <a:pt x="164" y="711"/>
                    <a:pt x="160" y="705"/>
                  </a:cubicBezTo>
                  <a:cubicBezTo>
                    <a:pt x="156" y="699"/>
                    <a:pt x="154" y="692"/>
                    <a:pt x="159" y="686"/>
                  </a:cubicBezTo>
                  <a:cubicBezTo>
                    <a:pt x="164" y="679"/>
                    <a:pt x="173" y="697"/>
                    <a:pt x="184" y="687"/>
                  </a:cubicBezTo>
                  <a:cubicBezTo>
                    <a:pt x="194" y="676"/>
                    <a:pt x="184" y="662"/>
                    <a:pt x="188" y="658"/>
                  </a:cubicBezTo>
                  <a:cubicBezTo>
                    <a:pt x="192" y="654"/>
                    <a:pt x="218" y="676"/>
                    <a:pt x="236" y="642"/>
                  </a:cubicBezTo>
                  <a:cubicBezTo>
                    <a:pt x="246" y="622"/>
                    <a:pt x="229" y="609"/>
                    <a:pt x="226" y="603"/>
                  </a:cubicBezTo>
                  <a:cubicBezTo>
                    <a:pt x="223" y="597"/>
                    <a:pt x="209" y="585"/>
                    <a:pt x="214" y="582"/>
                  </a:cubicBezTo>
                  <a:cubicBezTo>
                    <a:pt x="218" y="579"/>
                    <a:pt x="231" y="592"/>
                    <a:pt x="238" y="597"/>
                  </a:cubicBezTo>
                  <a:cubicBezTo>
                    <a:pt x="245" y="602"/>
                    <a:pt x="258" y="609"/>
                    <a:pt x="266" y="596"/>
                  </a:cubicBezTo>
                  <a:cubicBezTo>
                    <a:pt x="274" y="583"/>
                    <a:pt x="280" y="582"/>
                    <a:pt x="280" y="571"/>
                  </a:cubicBezTo>
                  <a:cubicBezTo>
                    <a:pt x="280" y="561"/>
                    <a:pt x="285" y="556"/>
                    <a:pt x="288" y="557"/>
                  </a:cubicBezTo>
                  <a:cubicBezTo>
                    <a:pt x="292" y="558"/>
                    <a:pt x="298" y="550"/>
                    <a:pt x="303" y="535"/>
                  </a:cubicBezTo>
                  <a:cubicBezTo>
                    <a:pt x="308" y="521"/>
                    <a:pt x="322" y="512"/>
                    <a:pt x="317" y="499"/>
                  </a:cubicBezTo>
                  <a:cubicBezTo>
                    <a:pt x="312" y="487"/>
                    <a:pt x="313" y="475"/>
                    <a:pt x="328" y="468"/>
                  </a:cubicBezTo>
                  <a:cubicBezTo>
                    <a:pt x="342" y="462"/>
                    <a:pt x="337" y="454"/>
                    <a:pt x="342" y="453"/>
                  </a:cubicBezTo>
                  <a:cubicBezTo>
                    <a:pt x="347" y="452"/>
                    <a:pt x="352" y="454"/>
                    <a:pt x="356" y="447"/>
                  </a:cubicBezTo>
                  <a:cubicBezTo>
                    <a:pt x="360" y="440"/>
                    <a:pt x="371" y="443"/>
                    <a:pt x="373" y="443"/>
                  </a:cubicBezTo>
                  <a:cubicBezTo>
                    <a:pt x="375" y="443"/>
                    <a:pt x="390" y="440"/>
                    <a:pt x="391" y="427"/>
                  </a:cubicBezTo>
                  <a:cubicBezTo>
                    <a:pt x="392" y="415"/>
                    <a:pt x="397" y="403"/>
                    <a:pt x="404" y="394"/>
                  </a:cubicBezTo>
                  <a:cubicBezTo>
                    <a:pt x="411" y="385"/>
                    <a:pt x="411" y="362"/>
                    <a:pt x="411" y="349"/>
                  </a:cubicBezTo>
                  <a:cubicBezTo>
                    <a:pt x="411" y="336"/>
                    <a:pt x="406" y="324"/>
                    <a:pt x="417" y="313"/>
                  </a:cubicBezTo>
                  <a:cubicBezTo>
                    <a:pt x="429" y="302"/>
                    <a:pt x="431" y="298"/>
                    <a:pt x="437" y="285"/>
                  </a:cubicBezTo>
                  <a:cubicBezTo>
                    <a:pt x="443" y="273"/>
                    <a:pt x="451" y="277"/>
                    <a:pt x="452" y="250"/>
                  </a:cubicBezTo>
                  <a:cubicBezTo>
                    <a:pt x="453" y="224"/>
                    <a:pt x="446" y="212"/>
                    <a:pt x="438" y="217"/>
                  </a:cubicBezTo>
                  <a:cubicBezTo>
                    <a:pt x="430" y="222"/>
                    <a:pt x="424" y="216"/>
                    <a:pt x="417" y="207"/>
                  </a:cubicBezTo>
                  <a:cubicBezTo>
                    <a:pt x="411" y="198"/>
                    <a:pt x="405" y="188"/>
                    <a:pt x="400" y="188"/>
                  </a:cubicBezTo>
                  <a:cubicBezTo>
                    <a:pt x="395" y="188"/>
                    <a:pt x="382" y="199"/>
                    <a:pt x="378" y="189"/>
                  </a:cubicBezTo>
                  <a:cubicBezTo>
                    <a:pt x="374" y="180"/>
                    <a:pt x="367" y="184"/>
                    <a:pt x="365" y="186"/>
                  </a:cubicBezTo>
                  <a:cubicBezTo>
                    <a:pt x="363" y="188"/>
                    <a:pt x="358" y="191"/>
                    <a:pt x="358" y="177"/>
                  </a:cubicBezTo>
                  <a:cubicBezTo>
                    <a:pt x="358" y="164"/>
                    <a:pt x="346" y="165"/>
                    <a:pt x="342" y="165"/>
                  </a:cubicBezTo>
                  <a:cubicBezTo>
                    <a:pt x="338" y="165"/>
                    <a:pt x="327" y="161"/>
                    <a:pt x="322" y="156"/>
                  </a:cubicBezTo>
                  <a:cubicBezTo>
                    <a:pt x="318" y="152"/>
                    <a:pt x="309" y="150"/>
                    <a:pt x="301" y="158"/>
                  </a:cubicBezTo>
                  <a:cubicBezTo>
                    <a:pt x="293" y="165"/>
                    <a:pt x="288" y="161"/>
                    <a:pt x="294" y="154"/>
                  </a:cubicBezTo>
                  <a:cubicBezTo>
                    <a:pt x="300" y="146"/>
                    <a:pt x="312" y="135"/>
                    <a:pt x="307" y="129"/>
                  </a:cubicBezTo>
                  <a:cubicBezTo>
                    <a:pt x="302" y="123"/>
                    <a:pt x="296" y="126"/>
                    <a:pt x="296" y="110"/>
                  </a:cubicBezTo>
                  <a:cubicBezTo>
                    <a:pt x="296" y="95"/>
                    <a:pt x="282" y="82"/>
                    <a:pt x="258" y="80"/>
                  </a:cubicBezTo>
                  <a:cubicBezTo>
                    <a:pt x="233" y="78"/>
                    <a:pt x="225" y="72"/>
                    <a:pt x="221" y="66"/>
                  </a:cubicBezTo>
                  <a:cubicBezTo>
                    <a:pt x="216" y="60"/>
                    <a:pt x="218" y="51"/>
                    <a:pt x="203" y="46"/>
                  </a:cubicBezTo>
                  <a:cubicBezTo>
                    <a:pt x="189" y="42"/>
                    <a:pt x="189" y="24"/>
                    <a:pt x="177" y="24"/>
                  </a:cubicBezTo>
                  <a:cubicBezTo>
                    <a:pt x="164" y="24"/>
                    <a:pt x="146" y="31"/>
                    <a:pt x="145" y="23"/>
                  </a:cubicBezTo>
                  <a:cubicBezTo>
                    <a:pt x="144" y="14"/>
                    <a:pt x="133" y="26"/>
                    <a:pt x="126" y="16"/>
                  </a:cubicBezTo>
                  <a:cubicBezTo>
                    <a:pt x="119" y="7"/>
                    <a:pt x="104" y="9"/>
                    <a:pt x="103" y="18"/>
                  </a:cubicBezTo>
                  <a:cubicBezTo>
                    <a:pt x="102" y="26"/>
                    <a:pt x="104" y="41"/>
                    <a:pt x="96" y="39"/>
                  </a:cubicBezTo>
                  <a:cubicBezTo>
                    <a:pt x="88" y="37"/>
                    <a:pt x="89" y="32"/>
                    <a:pt x="92" y="21"/>
                  </a:cubicBezTo>
                  <a:cubicBezTo>
                    <a:pt x="95" y="9"/>
                    <a:pt x="99" y="0"/>
                    <a:pt x="93" y="0"/>
                  </a:cubicBezTo>
                  <a:cubicBezTo>
                    <a:pt x="87" y="0"/>
                    <a:pt x="86" y="14"/>
                    <a:pt x="78" y="14"/>
                  </a:cubicBezTo>
                  <a:cubicBezTo>
                    <a:pt x="72" y="14"/>
                    <a:pt x="61" y="14"/>
                    <a:pt x="59" y="27"/>
                  </a:cubicBezTo>
                  <a:cubicBezTo>
                    <a:pt x="57" y="39"/>
                    <a:pt x="35" y="39"/>
                    <a:pt x="39" y="56"/>
                  </a:cubicBezTo>
                  <a:cubicBezTo>
                    <a:pt x="43" y="72"/>
                    <a:pt x="50" y="70"/>
                    <a:pt x="46" y="80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íslíďe"/>
            <p:cNvSpPr/>
            <p:nvPr/>
          </p:nvSpPr>
          <p:spPr bwMode="auto">
            <a:xfrm>
              <a:off x="5168573" y="2315251"/>
              <a:ext cx="446221" cy="609109"/>
            </a:xfrm>
            <a:custGeom>
              <a:avLst/>
              <a:gdLst>
                <a:gd name="T0" fmla="*/ 85 w 689"/>
                <a:gd name="T1" fmla="*/ 87 h 940"/>
                <a:gd name="T2" fmla="*/ 64 w 689"/>
                <a:gd name="T3" fmla="*/ 122 h 940"/>
                <a:gd name="T4" fmla="*/ 14 w 689"/>
                <a:gd name="T5" fmla="*/ 206 h 940"/>
                <a:gd name="T6" fmla="*/ 22 w 689"/>
                <a:gd name="T7" fmla="*/ 243 h 940"/>
                <a:gd name="T8" fmla="*/ 7 w 689"/>
                <a:gd name="T9" fmla="*/ 303 h 940"/>
                <a:gd name="T10" fmla="*/ 37 w 689"/>
                <a:gd name="T11" fmla="*/ 352 h 940"/>
                <a:gd name="T12" fmla="*/ 57 w 689"/>
                <a:gd name="T13" fmla="*/ 393 h 940"/>
                <a:gd name="T14" fmla="*/ 112 w 689"/>
                <a:gd name="T15" fmla="*/ 430 h 940"/>
                <a:gd name="T16" fmla="*/ 183 w 689"/>
                <a:gd name="T17" fmla="*/ 416 h 940"/>
                <a:gd name="T18" fmla="*/ 231 w 689"/>
                <a:gd name="T19" fmla="*/ 417 h 940"/>
                <a:gd name="T20" fmla="*/ 275 w 689"/>
                <a:gd name="T21" fmla="*/ 438 h 940"/>
                <a:gd name="T22" fmla="*/ 268 w 689"/>
                <a:gd name="T23" fmla="*/ 500 h 940"/>
                <a:gd name="T24" fmla="*/ 305 w 689"/>
                <a:gd name="T25" fmla="*/ 557 h 940"/>
                <a:gd name="T26" fmla="*/ 317 w 689"/>
                <a:gd name="T27" fmla="*/ 617 h 940"/>
                <a:gd name="T28" fmla="*/ 297 w 689"/>
                <a:gd name="T29" fmla="*/ 681 h 940"/>
                <a:gd name="T30" fmla="*/ 313 w 689"/>
                <a:gd name="T31" fmla="*/ 742 h 940"/>
                <a:gd name="T32" fmla="*/ 334 w 689"/>
                <a:gd name="T33" fmla="*/ 831 h 940"/>
                <a:gd name="T34" fmla="*/ 355 w 689"/>
                <a:gd name="T35" fmla="*/ 882 h 940"/>
                <a:gd name="T36" fmla="*/ 361 w 689"/>
                <a:gd name="T37" fmla="*/ 915 h 940"/>
                <a:gd name="T38" fmla="*/ 422 w 689"/>
                <a:gd name="T39" fmla="*/ 921 h 940"/>
                <a:gd name="T40" fmla="*/ 506 w 689"/>
                <a:gd name="T41" fmla="*/ 827 h 940"/>
                <a:gd name="T42" fmla="*/ 508 w 689"/>
                <a:gd name="T43" fmla="*/ 798 h 940"/>
                <a:gd name="T44" fmla="*/ 531 w 689"/>
                <a:gd name="T45" fmla="*/ 755 h 940"/>
                <a:gd name="T46" fmla="*/ 535 w 689"/>
                <a:gd name="T47" fmla="*/ 719 h 940"/>
                <a:gd name="T48" fmla="*/ 581 w 689"/>
                <a:gd name="T49" fmla="*/ 673 h 940"/>
                <a:gd name="T50" fmla="*/ 565 w 689"/>
                <a:gd name="T51" fmla="*/ 564 h 940"/>
                <a:gd name="T52" fmla="*/ 610 w 689"/>
                <a:gd name="T53" fmla="*/ 476 h 940"/>
                <a:gd name="T54" fmla="*/ 665 w 689"/>
                <a:gd name="T55" fmla="*/ 389 h 940"/>
                <a:gd name="T56" fmla="*/ 675 w 689"/>
                <a:gd name="T57" fmla="*/ 334 h 940"/>
                <a:gd name="T58" fmla="*/ 605 w 689"/>
                <a:gd name="T59" fmla="*/ 337 h 940"/>
                <a:gd name="T60" fmla="*/ 565 w 689"/>
                <a:gd name="T61" fmla="*/ 269 h 940"/>
                <a:gd name="T62" fmla="*/ 545 w 689"/>
                <a:gd name="T63" fmla="*/ 216 h 940"/>
                <a:gd name="T64" fmla="*/ 527 w 689"/>
                <a:gd name="T65" fmla="*/ 175 h 940"/>
                <a:gd name="T66" fmla="*/ 498 w 689"/>
                <a:gd name="T67" fmla="*/ 110 h 940"/>
                <a:gd name="T68" fmla="*/ 523 w 689"/>
                <a:gd name="T69" fmla="*/ 106 h 940"/>
                <a:gd name="T70" fmla="*/ 475 w 689"/>
                <a:gd name="T71" fmla="*/ 80 h 940"/>
                <a:gd name="T72" fmla="*/ 401 w 689"/>
                <a:gd name="T73" fmla="*/ 60 h 940"/>
                <a:gd name="T74" fmla="*/ 372 w 689"/>
                <a:gd name="T75" fmla="*/ 98 h 940"/>
                <a:gd name="T76" fmla="*/ 320 w 689"/>
                <a:gd name="T77" fmla="*/ 58 h 940"/>
                <a:gd name="T78" fmla="*/ 285 w 689"/>
                <a:gd name="T79" fmla="*/ 35 h 940"/>
                <a:gd name="T80" fmla="*/ 285 w 689"/>
                <a:gd name="T81" fmla="*/ 0 h 940"/>
                <a:gd name="T82" fmla="*/ 174 w 689"/>
                <a:gd name="T83" fmla="*/ 19 h 940"/>
                <a:gd name="T84" fmla="*/ 111 w 689"/>
                <a:gd name="T85" fmla="*/ 43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89" h="940">
                  <a:moveTo>
                    <a:pt x="90" y="61"/>
                  </a:moveTo>
                  <a:cubicBezTo>
                    <a:pt x="84" y="69"/>
                    <a:pt x="79" y="84"/>
                    <a:pt x="85" y="87"/>
                  </a:cubicBezTo>
                  <a:cubicBezTo>
                    <a:pt x="90" y="90"/>
                    <a:pt x="90" y="99"/>
                    <a:pt x="82" y="108"/>
                  </a:cubicBezTo>
                  <a:cubicBezTo>
                    <a:pt x="74" y="118"/>
                    <a:pt x="70" y="124"/>
                    <a:pt x="64" y="122"/>
                  </a:cubicBezTo>
                  <a:cubicBezTo>
                    <a:pt x="59" y="121"/>
                    <a:pt x="55" y="118"/>
                    <a:pt x="45" y="141"/>
                  </a:cubicBezTo>
                  <a:cubicBezTo>
                    <a:pt x="36" y="164"/>
                    <a:pt x="18" y="202"/>
                    <a:pt x="14" y="206"/>
                  </a:cubicBezTo>
                  <a:cubicBezTo>
                    <a:pt x="10" y="211"/>
                    <a:pt x="11" y="223"/>
                    <a:pt x="17" y="224"/>
                  </a:cubicBezTo>
                  <a:cubicBezTo>
                    <a:pt x="22" y="226"/>
                    <a:pt x="22" y="235"/>
                    <a:pt x="22" y="243"/>
                  </a:cubicBezTo>
                  <a:cubicBezTo>
                    <a:pt x="22" y="251"/>
                    <a:pt x="31" y="269"/>
                    <a:pt x="21" y="280"/>
                  </a:cubicBezTo>
                  <a:cubicBezTo>
                    <a:pt x="11" y="291"/>
                    <a:pt x="0" y="299"/>
                    <a:pt x="7" y="303"/>
                  </a:cubicBezTo>
                  <a:cubicBezTo>
                    <a:pt x="14" y="307"/>
                    <a:pt x="19" y="324"/>
                    <a:pt x="19" y="330"/>
                  </a:cubicBezTo>
                  <a:cubicBezTo>
                    <a:pt x="19" y="337"/>
                    <a:pt x="31" y="347"/>
                    <a:pt x="37" y="352"/>
                  </a:cubicBezTo>
                  <a:cubicBezTo>
                    <a:pt x="44" y="357"/>
                    <a:pt x="55" y="368"/>
                    <a:pt x="51" y="374"/>
                  </a:cubicBezTo>
                  <a:cubicBezTo>
                    <a:pt x="47" y="379"/>
                    <a:pt x="51" y="387"/>
                    <a:pt x="57" y="393"/>
                  </a:cubicBezTo>
                  <a:cubicBezTo>
                    <a:pt x="64" y="398"/>
                    <a:pt x="87" y="413"/>
                    <a:pt x="90" y="420"/>
                  </a:cubicBezTo>
                  <a:cubicBezTo>
                    <a:pt x="93" y="427"/>
                    <a:pt x="97" y="431"/>
                    <a:pt x="112" y="430"/>
                  </a:cubicBezTo>
                  <a:cubicBezTo>
                    <a:pt x="127" y="428"/>
                    <a:pt x="150" y="423"/>
                    <a:pt x="159" y="423"/>
                  </a:cubicBezTo>
                  <a:cubicBezTo>
                    <a:pt x="169" y="423"/>
                    <a:pt x="177" y="420"/>
                    <a:pt x="183" y="416"/>
                  </a:cubicBezTo>
                  <a:cubicBezTo>
                    <a:pt x="188" y="412"/>
                    <a:pt x="194" y="402"/>
                    <a:pt x="207" y="404"/>
                  </a:cubicBezTo>
                  <a:cubicBezTo>
                    <a:pt x="221" y="405"/>
                    <a:pt x="229" y="409"/>
                    <a:pt x="231" y="417"/>
                  </a:cubicBezTo>
                  <a:cubicBezTo>
                    <a:pt x="232" y="426"/>
                    <a:pt x="232" y="430"/>
                    <a:pt x="251" y="428"/>
                  </a:cubicBezTo>
                  <a:cubicBezTo>
                    <a:pt x="270" y="427"/>
                    <a:pt x="271" y="432"/>
                    <a:pt x="275" y="438"/>
                  </a:cubicBezTo>
                  <a:cubicBezTo>
                    <a:pt x="279" y="443"/>
                    <a:pt x="275" y="462"/>
                    <a:pt x="275" y="472"/>
                  </a:cubicBezTo>
                  <a:cubicBezTo>
                    <a:pt x="275" y="481"/>
                    <a:pt x="260" y="489"/>
                    <a:pt x="268" y="500"/>
                  </a:cubicBezTo>
                  <a:cubicBezTo>
                    <a:pt x="277" y="511"/>
                    <a:pt x="291" y="529"/>
                    <a:pt x="291" y="536"/>
                  </a:cubicBezTo>
                  <a:cubicBezTo>
                    <a:pt x="291" y="543"/>
                    <a:pt x="305" y="546"/>
                    <a:pt x="305" y="557"/>
                  </a:cubicBezTo>
                  <a:cubicBezTo>
                    <a:pt x="305" y="568"/>
                    <a:pt x="316" y="583"/>
                    <a:pt x="313" y="594"/>
                  </a:cubicBezTo>
                  <a:cubicBezTo>
                    <a:pt x="311" y="605"/>
                    <a:pt x="313" y="613"/>
                    <a:pt x="317" y="617"/>
                  </a:cubicBezTo>
                  <a:cubicBezTo>
                    <a:pt x="321" y="621"/>
                    <a:pt x="317" y="632"/>
                    <a:pt x="311" y="640"/>
                  </a:cubicBezTo>
                  <a:cubicBezTo>
                    <a:pt x="304" y="648"/>
                    <a:pt x="298" y="665"/>
                    <a:pt x="297" y="681"/>
                  </a:cubicBezTo>
                  <a:cubicBezTo>
                    <a:pt x="296" y="697"/>
                    <a:pt x="293" y="712"/>
                    <a:pt x="303" y="719"/>
                  </a:cubicBezTo>
                  <a:cubicBezTo>
                    <a:pt x="312" y="726"/>
                    <a:pt x="313" y="740"/>
                    <a:pt x="313" y="742"/>
                  </a:cubicBezTo>
                  <a:cubicBezTo>
                    <a:pt x="313" y="745"/>
                    <a:pt x="328" y="755"/>
                    <a:pt x="325" y="774"/>
                  </a:cubicBezTo>
                  <a:cubicBezTo>
                    <a:pt x="323" y="793"/>
                    <a:pt x="323" y="816"/>
                    <a:pt x="334" y="831"/>
                  </a:cubicBezTo>
                  <a:cubicBezTo>
                    <a:pt x="345" y="846"/>
                    <a:pt x="350" y="859"/>
                    <a:pt x="350" y="868"/>
                  </a:cubicBezTo>
                  <a:cubicBezTo>
                    <a:pt x="350" y="876"/>
                    <a:pt x="350" y="880"/>
                    <a:pt x="355" y="882"/>
                  </a:cubicBezTo>
                  <a:cubicBezTo>
                    <a:pt x="361" y="885"/>
                    <a:pt x="363" y="893"/>
                    <a:pt x="358" y="898"/>
                  </a:cubicBezTo>
                  <a:cubicBezTo>
                    <a:pt x="353" y="901"/>
                    <a:pt x="357" y="908"/>
                    <a:pt x="361" y="915"/>
                  </a:cubicBezTo>
                  <a:cubicBezTo>
                    <a:pt x="365" y="922"/>
                    <a:pt x="369" y="940"/>
                    <a:pt x="383" y="931"/>
                  </a:cubicBezTo>
                  <a:cubicBezTo>
                    <a:pt x="396" y="923"/>
                    <a:pt x="414" y="921"/>
                    <a:pt x="422" y="921"/>
                  </a:cubicBezTo>
                  <a:cubicBezTo>
                    <a:pt x="430" y="921"/>
                    <a:pt x="449" y="923"/>
                    <a:pt x="465" y="895"/>
                  </a:cubicBezTo>
                  <a:cubicBezTo>
                    <a:pt x="482" y="866"/>
                    <a:pt x="504" y="831"/>
                    <a:pt x="506" y="827"/>
                  </a:cubicBezTo>
                  <a:cubicBezTo>
                    <a:pt x="509" y="823"/>
                    <a:pt x="513" y="816"/>
                    <a:pt x="504" y="814"/>
                  </a:cubicBezTo>
                  <a:cubicBezTo>
                    <a:pt x="494" y="813"/>
                    <a:pt x="501" y="799"/>
                    <a:pt x="508" y="798"/>
                  </a:cubicBezTo>
                  <a:cubicBezTo>
                    <a:pt x="515" y="797"/>
                    <a:pt x="527" y="799"/>
                    <a:pt x="533" y="790"/>
                  </a:cubicBezTo>
                  <a:cubicBezTo>
                    <a:pt x="540" y="780"/>
                    <a:pt x="532" y="763"/>
                    <a:pt x="531" y="755"/>
                  </a:cubicBezTo>
                  <a:cubicBezTo>
                    <a:pt x="529" y="746"/>
                    <a:pt x="519" y="737"/>
                    <a:pt x="519" y="731"/>
                  </a:cubicBezTo>
                  <a:cubicBezTo>
                    <a:pt x="519" y="726"/>
                    <a:pt x="525" y="725"/>
                    <a:pt x="535" y="719"/>
                  </a:cubicBezTo>
                  <a:cubicBezTo>
                    <a:pt x="545" y="714"/>
                    <a:pt x="553" y="707"/>
                    <a:pt x="555" y="700"/>
                  </a:cubicBezTo>
                  <a:cubicBezTo>
                    <a:pt x="558" y="694"/>
                    <a:pt x="580" y="696"/>
                    <a:pt x="581" y="673"/>
                  </a:cubicBezTo>
                  <a:cubicBezTo>
                    <a:pt x="583" y="650"/>
                    <a:pt x="581" y="617"/>
                    <a:pt x="573" y="601"/>
                  </a:cubicBezTo>
                  <a:cubicBezTo>
                    <a:pt x="565" y="585"/>
                    <a:pt x="564" y="576"/>
                    <a:pt x="565" y="564"/>
                  </a:cubicBezTo>
                  <a:cubicBezTo>
                    <a:pt x="566" y="552"/>
                    <a:pt x="566" y="529"/>
                    <a:pt x="574" y="518"/>
                  </a:cubicBezTo>
                  <a:cubicBezTo>
                    <a:pt x="583" y="507"/>
                    <a:pt x="598" y="491"/>
                    <a:pt x="610" y="476"/>
                  </a:cubicBezTo>
                  <a:cubicBezTo>
                    <a:pt x="622" y="461"/>
                    <a:pt x="643" y="445"/>
                    <a:pt x="651" y="430"/>
                  </a:cubicBezTo>
                  <a:cubicBezTo>
                    <a:pt x="659" y="415"/>
                    <a:pt x="661" y="398"/>
                    <a:pt x="665" y="389"/>
                  </a:cubicBezTo>
                  <a:cubicBezTo>
                    <a:pt x="670" y="379"/>
                    <a:pt x="685" y="361"/>
                    <a:pt x="686" y="349"/>
                  </a:cubicBezTo>
                  <a:cubicBezTo>
                    <a:pt x="687" y="337"/>
                    <a:pt x="689" y="329"/>
                    <a:pt x="675" y="334"/>
                  </a:cubicBezTo>
                  <a:cubicBezTo>
                    <a:pt x="661" y="340"/>
                    <a:pt x="644" y="340"/>
                    <a:pt x="634" y="344"/>
                  </a:cubicBezTo>
                  <a:cubicBezTo>
                    <a:pt x="625" y="348"/>
                    <a:pt x="611" y="359"/>
                    <a:pt x="605" y="337"/>
                  </a:cubicBezTo>
                  <a:cubicBezTo>
                    <a:pt x="600" y="315"/>
                    <a:pt x="596" y="311"/>
                    <a:pt x="587" y="302"/>
                  </a:cubicBezTo>
                  <a:cubicBezTo>
                    <a:pt x="577" y="292"/>
                    <a:pt x="566" y="281"/>
                    <a:pt x="565" y="269"/>
                  </a:cubicBezTo>
                  <a:cubicBezTo>
                    <a:pt x="564" y="257"/>
                    <a:pt x="555" y="250"/>
                    <a:pt x="552" y="247"/>
                  </a:cubicBezTo>
                  <a:cubicBezTo>
                    <a:pt x="547" y="245"/>
                    <a:pt x="545" y="224"/>
                    <a:pt x="545" y="216"/>
                  </a:cubicBezTo>
                  <a:cubicBezTo>
                    <a:pt x="545" y="208"/>
                    <a:pt x="542" y="200"/>
                    <a:pt x="535" y="197"/>
                  </a:cubicBezTo>
                  <a:cubicBezTo>
                    <a:pt x="528" y="194"/>
                    <a:pt x="529" y="185"/>
                    <a:pt x="527" y="175"/>
                  </a:cubicBezTo>
                  <a:cubicBezTo>
                    <a:pt x="524" y="166"/>
                    <a:pt x="523" y="151"/>
                    <a:pt x="516" y="144"/>
                  </a:cubicBezTo>
                  <a:cubicBezTo>
                    <a:pt x="509" y="137"/>
                    <a:pt x="494" y="115"/>
                    <a:pt x="498" y="110"/>
                  </a:cubicBezTo>
                  <a:cubicBezTo>
                    <a:pt x="502" y="104"/>
                    <a:pt x="510" y="119"/>
                    <a:pt x="515" y="124"/>
                  </a:cubicBezTo>
                  <a:cubicBezTo>
                    <a:pt x="519" y="128"/>
                    <a:pt x="522" y="121"/>
                    <a:pt x="523" y="106"/>
                  </a:cubicBezTo>
                  <a:cubicBezTo>
                    <a:pt x="524" y="91"/>
                    <a:pt x="517" y="77"/>
                    <a:pt x="505" y="77"/>
                  </a:cubicBezTo>
                  <a:cubicBezTo>
                    <a:pt x="493" y="77"/>
                    <a:pt x="482" y="74"/>
                    <a:pt x="475" y="80"/>
                  </a:cubicBezTo>
                  <a:cubicBezTo>
                    <a:pt x="468" y="85"/>
                    <a:pt x="465" y="87"/>
                    <a:pt x="449" y="83"/>
                  </a:cubicBezTo>
                  <a:cubicBezTo>
                    <a:pt x="433" y="79"/>
                    <a:pt x="410" y="61"/>
                    <a:pt x="401" y="60"/>
                  </a:cubicBezTo>
                  <a:cubicBezTo>
                    <a:pt x="391" y="58"/>
                    <a:pt x="378" y="61"/>
                    <a:pt x="381" y="70"/>
                  </a:cubicBezTo>
                  <a:cubicBezTo>
                    <a:pt x="384" y="80"/>
                    <a:pt x="378" y="95"/>
                    <a:pt x="372" y="98"/>
                  </a:cubicBezTo>
                  <a:cubicBezTo>
                    <a:pt x="365" y="101"/>
                    <a:pt x="365" y="85"/>
                    <a:pt x="355" y="84"/>
                  </a:cubicBezTo>
                  <a:cubicBezTo>
                    <a:pt x="346" y="83"/>
                    <a:pt x="338" y="60"/>
                    <a:pt x="320" y="58"/>
                  </a:cubicBezTo>
                  <a:cubicBezTo>
                    <a:pt x="303" y="57"/>
                    <a:pt x="282" y="60"/>
                    <a:pt x="279" y="49"/>
                  </a:cubicBezTo>
                  <a:cubicBezTo>
                    <a:pt x="277" y="38"/>
                    <a:pt x="281" y="35"/>
                    <a:pt x="285" y="35"/>
                  </a:cubicBezTo>
                  <a:cubicBezTo>
                    <a:pt x="289" y="35"/>
                    <a:pt x="291" y="23"/>
                    <a:pt x="289" y="20"/>
                  </a:cubicBezTo>
                  <a:cubicBezTo>
                    <a:pt x="286" y="17"/>
                    <a:pt x="296" y="0"/>
                    <a:pt x="285" y="0"/>
                  </a:cubicBezTo>
                  <a:cubicBezTo>
                    <a:pt x="274" y="0"/>
                    <a:pt x="248" y="8"/>
                    <a:pt x="230" y="6"/>
                  </a:cubicBezTo>
                  <a:cubicBezTo>
                    <a:pt x="212" y="5"/>
                    <a:pt x="188" y="1"/>
                    <a:pt x="174" y="19"/>
                  </a:cubicBezTo>
                  <a:cubicBezTo>
                    <a:pt x="161" y="36"/>
                    <a:pt x="143" y="28"/>
                    <a:pt x="136" y="28"/>
                  </a:cubicBezTo>
                  <a:cubicBezTo>
                    <a:pt x="130" y="28"/>
                    <a:pt x="119" y="30"/>
                    <a:pt x="111" y="43"/>
                  </a:cubicBezTo>
                  <a:cubicBezTo>
                    <a:pt x="103" y="57"/>
                    <a:pt x="96" y="54"/>
                    <a:pt x="90" y="61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îṡḷïḓe"/>
            <p:cNvSpPr/>
            <p:nvPr/>
          </p:nvSpPr>
          <p:spPr bwMode="auto">
            <a:xfrm>
              <a:off x="5993336" y="2713294"/>
              <a:ext cx="259244" cy="243185"/>
            </a:xfrm>
            <a:custGeom>
              <a:avLst/>
              <a:gdLst>
                <a:gd name="T0" fmla="*/ 2 w 401"/>
                <a:gd name="T1" fmla="*/ 151 h 375"/>
                <a:gd name="T2" fmla="*/ 5 w 401"/>
                <a:gd name="T3" fmla="*/ 180 h 375"/>
                <a:gd name="T4" fmla="*/ 23 w 401"/>
                <a:gd name="T5" fmla="*/ 279 h 375"/>
                <a:gd name="T6" fmla="*/ 53 w 401"/>
                <a:gd name="T7" fmla="*/ 306 h 375"/>
                <a:gd name="T8" fmla="*/ 104 w 401"/>
                <a:gd name="T9" fmla="*/ 293 h 375"/>
                <a:gd name="T10" fmla="*/ 163 w 401"/>
                <a:gd name="T11" fmla="*/ 269 h 375"/>
                <a:gd name="T12" fmla="*/ 204 w 401"/>
                <a:gd name="T13" fmla="*/ 278 h 375"/>
                <a:gd name="T14" fmla="*/ 226 w 401"/>
                <a:gd name="T15" fmla="*/ 300 h 375"/>
                <a:gd name="T16" fmla="*/ 242 w 401"/>
                <a:gd name="T17" fmla="*/ 296 h 375"/>
                <a:gd name="T18" fmla="*/ 259 w 401"/>
                <a:gd name="T19" fmla="*/ 327 h 375"/>
                <a:gd name="T20" fmla="*/ 295 w 401"/>
                <a:gd name="T21" fmla="*/ 367 h 375"/>
                <a:gd name="T22" fmla="*/ 319 w 401"/>
                <a:gd name="T23" fmla="*/ 361 h 375"/>
                <a:gd name="T24" fmla="*/ 349 w 401"/>
                <a:gd name="T25" fmla="*/ 353 h 375"/>
                <a:gd name="T26" fmla="*/ 363 w 401"/>
                <a:gd name="T27" fmla="*/ 335 h 375"/>
                <a:gd name="T28" fmla="*/ 382 w 401"/>
                <a:gd name="T29" fmla="*/ 285 h 375"/>
                <a:gd name="T30" fmla="*/ 398 w 401"/>
                <a:gd name="T31" fmla="*/ 233 h 375"/>
                <a:gd name="T32" fmla="*/ 389 w 401"/>
                <a:gd name="T33" fmla="*/ 186 h 375"/>
                <a:gd name="T34" fmla="*/ 369 w 401"/>
                <a:gd name="T35" fmla="*/ 149 h 375"/>
                <a:gd name="T36" fmla="*/ 349 w 401"/>
                <a:gd name="T37" fmla="*/ 116 h 375"/>
                <a:gd name="T38" fmla="*/ 323 w 401"/>
                <a:gd name="T39" fmla="*/ 73 h 375"/>
                <a:gd name="T40" fmla="*/ 302 w 401"/>
                <a:gd name="T41" fmla="*/ 41 h 375"/>
                <a:gd name="T42" fmla="*/ 286 w 401"/>
                <a:gd name="T43" fmla="*/ 12 h 375"/>
                <a:gd name="T44" fmla="*/ 278 w 401"/>
                <a:gd name="T45" fmla="*/ 72 h 375"/>
                <a:gd name="T46" fmla="*/ 242 w 401"/>
                <a:gd name="T47" fmla="*/ 69 h 375"/>
                <a:gd name="T48" fmla="*/ 231 w 401"/>
                <a:gd name="T49" fmla="*/ 32 h 375"/>
                <a:gd name="T50" fmla="*/ 207 w 401"/>
                <a:gd name="T51" fmla="*/ 16 h 375"/>
                <a:gd name="T52" fmla="*/ 180 w 401"/>
                <a:gd name="T53" fmla="*/ 21 h 375"/>
                <a:gd name="T54" fmla="*/ 162 w 401"/>
                <a:gd name="T55" fmla="*/ 51 h 375"/>
                <a:gd name="T56" fmla="*/ 143 w 401"/>
                <a:gd name="T57" fmla="*/ 47 h 375"/>
                <a:gd name="T58" fmla="*/ 112 w 401"/>
                <a:gd name="T59" fmla="*/ 64 h 375"/>
                <a:gd name="T60" fmla="*/ 97 w 401"/>
                <a:gd name="T61" fmla="*/ 77 h 375"/>
                <a:gd name="T62" fmla="*/ 77 w 401"/>
                <a:gd name="T63" fmla="*/ 109 h 375"/>
                <a:gd name="T64" fmla="*/ 38 w 401"/>
                <a:gd name="T65" fmla="*/ 12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1" h="375">
                  <a:moveTo>
                    <a:pt x="22" y="133"/>
                  </a:moveTo>
                  <a:cubicBezTo>
                    <a:pt x="17" y="138"/>
                    <a:pt x="0" y="143"/>
                    <a:pt x="2" y="151"/>
                  </a:cubicBezTo>
                  <a:cubicBezTo>
                    <a:pt x="5" y="159"/>
                    <a:pt x="0" y="168"/>
                    <a:pt x="0" y="168"/>
                  </a:cubicBezTo>
                  <a:cubicBezTo>
                    <a:pt x="0" y="168"/>
                    <a:pt x="3" y="175"/>
                    <a:pt x="5" y="180"/>
                  </a:cubicBezTo>
                  <a:cubicBezTo>
                    <a:pt x="6" y="184"/>
                    <a:pt x="0" y="197"/>
                    <a:pt x="6" y="212"/>
                  </a:cubicBezTo>
                  <a:cubicBezTo>
                    <a:pt x="10" y="227"/>
                    <a:pt x="23" y="257"/>
                    <a:pt x="23" y="279"/>
                  </a:cubicBezTo>
                  <a:cubicBezTo>
                    <a:pt x="23" y="300"/>
                    <a:pt x="23" y="304"/>
                    <a:pt x="30" y="308"/>
                  </a:cubicBezTo>
                  <a:cubicBezTo>
                    <a:pt x="37" y="312"/>
                    <a:pt x="48" y="312"/>
                    <a:pt x="53" y="306"/>
                  </a:cubicBezTo>
                  <a:cubicBezTo>
                    <a:pt x="58" y="300"/>
                    <a:pt x="69" y="296"/>
                    <a:pt x="76" y="296"/>
                  </a:cubicBezTo>
                  <a:cubicBezTo>
                    <a:pt x="84" y="296"/>
                    <a:pt x="98" y="301"/>
                    <a:pt x="104" y="293"/>
                  </a:cubicBezTo>
                  <a:cubicBezTo>
                    <a:pt x="109" y="284"/>
                    <a:pt x="128" y="276"/>
                    <a:pt x="134" y="275"/>
                  </a:cubicBezTo>
                  <a:cubicBezTo>
                    <a:pt x="140" y="274"/>
                    <a:pt x="157" y="271"/>
                    <a:pt x="163" y="269"/>
                  </a:cubicBezTo>
                  <a:cubicBezTo>
                    <a:pt x="170" y="267"/>
                    <a:pt x="185" y="266"/>
                    <a:pt x="187" y="269"/>
                  </a:cubicBezTo>
                  <a:cubicBezTo>
                    <a:pt x="189" y="272"/>
                    <a:pt x="199" y="269"/>
                    <a:pt x="204" y="278"/>
                  </a:cubicBezTo>
                  <a:cubicBezTo>
                    <a:pt x="209" y="287"/>
                    <a:pt x="208" y="288"/>
                    <a:pt x="214" y="297"/>
                  </a:cubicBezTo>
                  <a:cubicBezTo>
                    <a:pt x="220" y="307"/>
                    <a:pt x="222" y="304"/>
                    <a:pt x="226" y="300"/>
                  </a:cubicBezTo>
                  <a:cubicBezTo>
                    <a:pt x="230" y="296"/>
                    <a:pt x="234" y="294"/>
                    <a:pt x="235" y="293"/>
                  </a:cubicBezTo>
                  <a:cubicBezTo>
                    <a:pt x="236" y="291"/>
                    <a:pt x="240" y="286"/>
                    <a:pt x="242" y="296"/>
                  </a:cubicBezTo>
                  <a:cubicBezTo>
                    <a:pt x="244" y="305"/>
                    <a:pt x="247" y="308"/>
                    <a:pt x="247" y="315"/>
                  </a:cubicBezTo>
                  <a:cubicBezTo>
                    <a:pt x="247" y="322"/>
                    <a:pt x="256" y="319"/>
                    <a:pt x="259" y="327"/>
                  </a:cubicBezTo>
                  <a:cubicBezTo>
                    <a:pt x="262" y="335"/>
                    <a:pt x="260" y="347"/>
                    <a:pt x="271" y="354"/>
                  </a:cubicBezTo>
                  <a:cubicBezTo>
                    <a:pt x="282" y="362"/>
                    <a:pt x="292" y="364"/>
                    <a:pt x="295" y="367"/>
                  </a:cubicBezTo>
                  <a:cubicBezTo>
                    <a:pt x="298" y="370"/>
                    <a:pt x="302" y="368"/>
                    <a:pt x="307" y="361"/>
                  </a:cubicBezTo>
                  <a:cubicBezTo>
                    <a:pt x="312" y="354"/>
                    <a:pt x="311" y="353"/>
                    <a:pt x="319" y="361"/>
                  </a:cubicBezTo>
                  <a:cubicBezTo>
                    <a:pt x="327" y="370"/>
                    <a:pt x="326" y="375"/>
                    <a:pt x="333" y="368"/>
                  </a:cubicBezTo>
                  <a:cubicBezTo>
                    <a:pt x="340" y="361"/>
                    <a:pt x="336" y="354"/>
                    <a:pt x="349" y="353"/>
                  </a:cubicBezTo>
                  <a:cubicBezTo>
                    <a:pt x="362" y="353"/>
                    <a:pt x="358" y="353"/>
                    <a:pt x="362" y="349"/>
                  </a:cubicBezTo>
                  <a:cubicBezTo>
                    <a:pt x="366" y="344"/>
                    <a:pt x="359" y="340"/>
                    <a:pt x="363" y="335"/>
                  </a:cubicBezTo>
                  <a:cubicBezTo>
                    <a:pt x="367" y="330"/>
                    <a:pt x="367" y="320"/>
                    <a:pt x="370" y="313"/>
                  </a:cubicBezTo>
                  <a:cubicBezTo>
                    <a:pt x="373" y="306"/>
                    <a:pt x="376" y="291"/>
                    <a:pt x="382" y="285"/>
                  </a:cubicBezTo>
                  <a:cubicBezTo>
                    <a:pt x="388" y="279"/>
                    <a:pt x="392" y="277"/>
                    <a:pt x="394" y="266"/>
                  </a:cubicBezTo>
                  <a:cubicBezTo>
                    <a:pt x="395" y="255"/>
                    <a:pt x="394" y="242"/>
                    <a:pt x="398" y="233"/>
                  </a:cubicBezTo>
                  <a:cubicBezTo>
                    <a:pt x="401" y="224"/>
                    <a:pt x="395" y="222"/>
                    <a:pt x="392" y="216"/>
                  </a:cubicBezTo>
                  <a:cubicBezTo>
                    <a:pt x="391" y="210"/>
                    <a:pt x="395" y="193"/>
                    <a:pt x="389" y="186"/>
                  </a:cubicBezTo>
                  <a:cubicBezTo>
                    <a:pt x="382" y="177"/>
                    <a:pt x="380" y="171"/>
                    <a:pt x="377" y="169"/>
                  </a:cubicBezTo>
                  <a:cubicBezTo>
                    <a:pt x="374" y="167"/>
                    <a:pt x="376" y="151"/>
                    <a:pt x="369" y="149"/>
                  </a:cubicBezTo>
                  <a:cubicBezTo>
                    <a:pt x="362" y="147"/>
                    <a:pt x="362" y="139"/>
                    <a:pt x="358" y="133"/>
                  </a:cubicBezTo>
                  <a:cubicBezTo>
                    <a:pt x="354" y="126"/>
                    <a:pt x="354" y="120"/>
                    <a:pt x="349" y="116"/>
                  </a:cubicBezTo>
                  <a:cubicBezTo>
                    <a:pt x="342" y="112"/>
                    <a:pt x="327" y="113"/>
                    <a:pt x="327" y="100"/>
                  </a:cubicBezTo>
                  <a:cubicBezTo>
                    <a:pt x="327" y="87"/>
                    <a:pt x="325" y="77"/>
                    <a:pt x="323" y="73"/>
                  </a:cubicBezTo>
                  <a:cubicBezTo>
                    <a:pt x="321" y="70"/>
                    <a:pt x="321" y="55"/>
                    <a:pt x="316" y="49"/>
                  </a:cubicBezTo>
                  <a:cubicBezTo>
                    <a:pt x="311" y="43"/>
                    <a:pt x="303" y="57"/>
                    <a:pt x="302" y="41"/>
                  </a:cubicBezTo>
                  <a:cubicBezTo>
                    <a:pt x="301" y="25"/>
                    <a:pt x="297" y="19"/>
                    <a:pt x="294" y="14"/>
                  </a:cubicBezTo>
                  <a:cubicBezTo>
                    <a:pt x="292" y="10"/>
                    <a:pt x="288" y="0"/>
                    <a:pt x="286" y="12"/>
                  </a:cubicBezTo>
                  <a:cubicBezTo>
                    <a:pt x="282" y="23"/>
                    <a:pt x="280" y="43"/>
                    <a:pt x="282" y="51"/>
                  </a:cubicBezTo>
                  <a:cubicBezTo>
                    <a:pt x="282" y="59"/>
                    <a:pt x="279" y="66"/>
                    <a:pt x="278" y="72"/>
                  </a:cubicBezTo>
                  <a:cubicBezTo>
                    <a:pt x="276" y="77"/>
                    <a:pt x="275" y="89"/>
                    <a:pt x="270" y="89"/>
                  </a:cubicBezTo>
                  <a:cubicBezTo>
                    <a:pt x="265" y="89"/>
                    <a:pt x="250" y="73"/>
                    <a:pt x="242" y="69"/>
                  </a:cubicBezTo>
                  <a:cubicBezTo>
                    <a:pt x="234" y="64"/>
                    <a:pt x="218" y="57"/>
                    <a:pt x="221" y="50"/>
                  </a:cubicBezTo>
                  <a:cubicBezTo>
                    <a:pt x="224" y="43"/>
                    <a:pt x="229" y="38"/>
                    <a:pt x="231" y="32"/>
                  </a:cubicBezTo>
                  <a:cubicBezTo>
                    <a:pt x="233" y="26"/>
                    <a:pt x="234" y="19"/>
                    <a:pt x="226" y="19"/>
                  </a:cubicBezTo>
                  <a:cubicBezTo>
                    <a:pt x="217" y="20"/>
                    <a:pt x="212" y="17"/>
                    <a:pt x="207" y="16"/>
                  </a:cubicBezTo>
                  <a:cubicBezTo>
                    <a:pt x="202" y="16"/>
                    <a:pt x="194" y="14"/>
                    <a:pt x="194" y="19"/>
                  </a:cubicBezTo>
                  <a:cubicBezTo>
                    <a:pt x="194" y="24"/>
                    <a:pt x="185" y="21"/>
                    <a:pt x="180" y="21"/>
                  </a:cubicBezTo>
                  <a:cubicBezTo>
                    <a:pt x="175" y="21"/>
                    <a:pt x="169" y="23"/>
                    <a:pt x="167" y="33"/>
                  </a:cubicBezTo>
                  <a:cubicBezTo>
                    <a:pt x="163" y="43"/>
                    <a:pt x="156" y="47"/>
                    <a:pt x="162" y="51"/>
                  </a:cubicBezTo>
                  <a:cubicBezTo>
                    <a:pt x="168" y="55"/>
                    <a:pt x="165" y="59"/>
                    <a:pt x="159" y="55"/>
                  </a:cubicBezTo>
                  <a:cubicBezTo>
                    <a:pt x="153" y="51"/>
                    <a:pt x="145" y="53"/>
                    <a:pt x="143" y="47"/>
                  </a:cubicBezTo>
                  <a:cubicBezTo>
                    <a:pt x="141" y="41"/>
                    <a:pt x="137" y="35"/>
                    <a:pt x="131" y="41"/>
                  </a:cubicBezTo>
                  <a:cubicBezTo>
                    <a:pt x="125" y="47"/>
                    <a:pt x="117" y="58"/>
                    <a:pt x="112" y="64"/>
                  </a:cubicBezTo>
                  <a:cubicBezTo>
                    <a:pt x="108" y="70"/>
                    <a:pt x="103" y="73"/>
                    <a:pt x="103" y="75"/>
                  </a:cubicBezTo>
                  <a:cubicBezTo>
                    <a:pt x="103" y="77"/>
                    <a:pt x="100" y="81"/>
                    <a:pt x="97" y="77"/>
                  </a:cubicBezTo>
                  <a:cubicBezTo>
                    <a:pt x="94" y="73"/>
                    <a:pt x="88" y="75"/>
                    <a:pt x="87" y="87"/>
                  </a:cubicBezTo>
                  <a:cubicBezTo>
                    <a:pt x="86" y="100"/>
                    <a:pt x="85" y="106"/>
                    <a:pt x="77" y="109"/>
                  </a:cubicBezTo>
                  <a:cubicBezTo>
                    <a:pt x="69" y="112"/>
                    <a:pt x="62" y="110"/>
                    <a:pt x="55" y="117"/>
                  </a:cubicBezTo>
                  <a:cubicBezTo>
                    <a:pt x="48" y="124"/>
                    <a:pt x="42" y="125"/>
                    <a:pt x="38" y="125"/>
                  </a:cubicBezTo>
                  <a:cubicBezTo>
                    <a:pt x="34" y="125"/>
                    <a:pt x="29" y="129"/>
                    <a:pt x="22" y="133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íSḷîḍè"/>
            <p:cNvSpPr/>
            <p:nvPr/>
          </p:nvSpPr>
          <p:spPr bwMode="auto">
            <a:xfrm>
              <a:off x="4234836" y="1956210"/>
              <a:ext cx="726113" cy="610255"/>
            </a:xfrm>
            <a:custGeom>
              <a:avLst/>
              <a:gdLst>
                <a:gd name="T0" fmla="*/ 953 w 1120"/>
                <a:gd name="T1" fmla="*/ 216 h 943"/>
                <a:gd name="T2" fmla="*/ 881 w 1120"/>
                <a:gd name="T3" fmla="*/ 169 h 943"/>
                <a:gd name="T4" fmla="*/ 869 w 1120"/>
                <a:gd name="T5" fmla="*/ 227 h 943"/>
                <a:gd name="T6" fmla="*/ 860 w 1120"/>
                <a:gd name="T7" fmla="*/ 309 h 943"/>
                <a:gd name="T8" fmla="*/ 836 w 1120"/>
                <a:gd name="T9" fmla="*/ 336 h 943"/>
                <a:gd name="T10" fmla="*/ 770 w 1120"/>
                <a:gd name="T11" fmla="*/ 264 h 943"/>
                <a:gd name="T12" fmla="*/ 719 w 1120"/>
                <a:gd name="T13" fmla="*/ 232 h 943"/>
                <a:gd name="T14" fmla="*/ 733 w 1120"/>
                <a:gd name="T15" fmla="*/ 156 h 943"/>
                <a:gd name="T16" fmla="*/ 788 w 1120"/>
                <a:gd name="T17" fmla="*/ 106 h 943"/>
                <a:gd name="T18" fmla="*/ 833 w 1120"/>
                <a:gd name="T19" fmla="*/ 74 h 943"/>
                <a:gd name="T20" fmla="*/ 813 w 1120"/>
                <a:gd name="T21" fmla="*/ 46 h 943"/>
                <a:gd name="T22" fmla="*/ 783 w 1120"/>
                <a:gd name="T23" fmla="*/ 87 h 943"/>
                <a:gd name="T24" fmla="*/ 740 w 1120"/>
                <a:gd name="T25" fmla="*/ 43 h 943"/>
                <a:gd name="T26" fmla="*/ 699 w 1120"/>
                <a:gd name="T27" fmla="*/ 36 h 943"/>
                <a:gd name="T28" fmla="*/ 671 w 1120"/>
                <a:gd name="T29" fmla="*/ 80 h 943"/>
                <a:gd name="T30" fmla="*/ 582 w 1120"/>
                <a:gd name="T31" fmla="*/ 87 h 943"/>
                <a:gd name="T32" fmla="*/ 509 w 1120"/>
                <a:gd name="T33" fmla="*/ 74 h 943"/>
                <a:gd name="T34" fmla="*/ 371 w 1120"/>
                <a:gd name="T35" fmla="*/ 37 h 943"/>
                <a:gd name="T36" fmla="*/ 299 w 1120"/>
                <a:gd name="T37" fmla="*/ 60 h 943"/>
                <a:gd name="T38" fmla="*/ 72 w 1120"/>
                <a:gd name="T39" fmla="*/ 27 h 943"/>
                <a:gd name="T40" fmla="*/ 18 w 1120"/>
                <a:gd name="T41" fmla="*/ 77 h 943"/>
                <a:gd name="T42" fmla="*/ 16 w 1120"/>
                <a:gd name="T43" fmla="*/ 102 h 943"/>
                <a:gd name="T44" fmla="*/ 61 w 1120"/>
                <a:gd name="T45" fmla="*/ 137 h 943"/>
                <a:gd name="T46" fmla="*/ 26 w 1120"/>
                <a:gd name="T47" fmla="*/ 202 h 943"/>
                <a:gd name="T48" fmla="*/ 95 w 1120"/>
                <a:gd name="T49" fmla="*/ 246 h 943"/>
                <a:gd name="T50" fmla="*/ 48 w 1120"/>
                <a:gd name="T51" fmla="*/ 300 h 943"/>
                <a:gd name="T52" fmla="*/ 151 w 1120"/>
                <a:gd name="T53" fmla="*/ 205 h 943"/>
                <a:gd name="T54" fmla="*/ 169 w 1120"/>
                <a:gd name="T55" fmla="*/ 221 h 943"/>
                <a:gd name="T56" fmla="*/ 237 w 1120"/>
                <a:gd name="T57" fmla="*/ 219 h 943"/>
                <a:gd name="T58" fmla="*/ 339 w 1120"/>
                <a:gd name="T59" fmla="*/ 261 h 943"/>
                <a:gd name="T60" fmla="*/ 401 w 1120"/>
                <a:gd name="T61" fmla="*/ 394 h 943"/>
                <a:gd name="T62" fmla="*/ 474 w 1120"/>
                <a:gd name="T63" fmla="*/ 603 h 943"/>
                <a:gd name="T64" fmla="*/ 560 w 1120"/>
                <a:gd name="T65" fmla="*/ 749 h 943"/>
                <a:gd name="T66" fmla="*/ 514 w 1120"/>
                <a:gd name="T67" fmla="*/ 635 h 943"/>
                <a:gd name="T68" fmla="*/ 601 w 1120"/>
                <a:gd name="T69" fmla="*/ 777 h 943"/>
                <a:gd name="T70" fmla="*/ 705 w 1120"/>
                <a:gd name="T71" fmla="*/ 838 h 943"/>
                <a:gd name="T72" fmla="*/ 785 w 1120"/>
                <a:gd name="T73" fmla="*/ 888 h 943"/>
                <a:gd name="T74" fmla="*/ 850 w 1120"/>
                <a:gd name="T75" fmla="*/ 934 h 943"/>
                <a:gd name="T76" fmla="*/ 846 w 1120"/>
                <a:gd name="T77" fmla="*/ 920 h 943"/>
                <a:gd name="T78" fmla="*/ 816 w 1120"/>
                <a:gd name="T79" fmla="*/ 839 h 943"/>
                <a:gd name="T80" fmla="*/ 777 w 1120"/>
                <a:gd name="T81" fmla="*/ 802 h 943"/>
                <a:gd name="T82" fmla="*/ 729 w 1120"/>
                <a:gd name="T83" fmla="*/ 805 h 943"/>
                <a:gd name="T84" fmla="*/ 681 w 1120"/>
                <a:gd name="T85" fmla="*/ 706 h 943"/>
                <a:gd name="T86" fmla="*/ 758 w 1120"/>
                <a:gd name="T87" fmla="*/ 660 h 943"/>
                <a:gd name="T88" fmla="*/ 824 w 1120"/>
                <a:gd name="T89" fmla="*/ 697 h 943"/>
                <a:gd name="T90" fmla="*/ 836 w 1120"/>
                <a:gd name="T91" fmla="*/ 639 h 943"/>
                <a:gd name="T92" fmla="*/ 908 w 1120"/>
                <a:gd name="T93" fmla="*/ 524 h 943"/>
                <a:gd name="T94" fmla="*/ 981 w 1120"/>
                <a:gd name="T95" fmla="*/ 448 h 943"/>
                <a:gd name="T96" fmla="*/ 1007 w 1120"/>
                <a:gd name="T97" fmla="*/ 456 h 943"/>
                <a:gd name="T98" fmla="*/ 999 w 1120"/>
                <a:gd name="T99" fmla="*/ 419 h 943"/>
                <a:gd name="T100" fmla="*/ 960 w 1120"/>
                <a:gd name="T101" fmla="*/ 406 h 943"/>
                <a:gd name="T102" fmla="*/ 991 w 1120"/>
                <a:gd name="T103" fmla="*/ 364 h 943"/>
                <a:gd name="T104" fmla="*/ 1067 w 1120"/>
                <a:gd name="T105" fmla="*/ 346 h 943"/>
                <a:gd name="T106" fmla="*/ 1070 w 1120"/>
                <a:gd name="T107" fmla="*/ 408 h 943"/>
                <a:gd name="T108" fmla="*/ 1112 w 1120"/>
                <a:gd name="T109" fmla="*/ 393 h 943"/>
                <a:gd name="T110" fmla="*/ 1088 w 1120"/>
                <a:gd name="T111" fmla="*/ 336 h 943"/>
                <a:gd name="T112" fmla="*/ 1032 w 1120"/>
                <a:gd name="T113" fmla="*/ 278 h 943"/>
                <a:gd name="T114" fmla="*/ 1009 w 1120"/>
                <a:gd name="T115" fmla="*/ 214 h 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20" h="943">
                  <a:moveTo>
                    <a:pt x="989" y="221"/>
                  </a:moveTo>
                  <a:cubicBezTo>
                    <a:pt x="985" y="227"/>
                    <a:pt x="982" y="242"/>
                    <a:pt x="969" y="235"/>
                  </a:cubicBezTo>
                  <a:cubicBezTo>
                    <a:pt x="957" y="229"/>
                    <a:pt x="952" y="224"/>
                    <a:pt x="953" y="216"/>
                  </a:cubicBezTo>
                  <a:cubicBezTo>
                    <a:pt x="954" y="208"/>
                    <a:pt x="960" y="192"/>
                    <a:pt x="948" y="194"/>
                  </a:cubicBezTo>
                  <a:cubicBezTo>
                    <a:pt x="937" y="196"/>
                    <a:pt x="932" y="187"/>
                    <a:pt x="920" y="179"/>
                  </a:cubicBezTo>
                  <a:cubicBezTo>
                    <a:pt x="908" y="172"/>
                    <a:pt x="886" y="169"/>
                    <a:pt x="881" y="169"/>
                  </a:cubicBezTo>
                  <a:cubicBezTo>
                    <a:pt x="877" y="169"/>
                    <a:pt x="877" y="172"/>
                    <a:pt x="874" y="181"/>
                  </a:cubicBezTo>
                  <a:cubicBezTo>
                    <a:pt x="870" y="190"/>
                    <a:pt x="862" y="199"/>
                    <a:pt x="869" y="206"/>
                  </a:cubicBezTo>
                  <a:cubicBezTo>
                    <a:pt x="877" y="212"/>
                    <a:pt x="875" y="221"/>
                    <a:pt x="869" y="227"/>
                  </a:cubicBezTo>
                  <a:cubicBezTo>
                    <a:pt x="863" y="232"/>
                    <a:pt x="864" y="234"/>
                    <a:pt x="872" y="245"/>
                  </a:cubicBezTo>
                  <a:cubicBezTo>
                    <a:pt x="880" y="256"/>
                    <a:pt x="887" y="271"/>
                    <a:pt x="874" y="284"/>
                  </a:cubicBezTo>
                  <a:cubicBezTo>
                    <a:pt x="861" y="297"/>
                    <a:pt x="853" y="298"/>
                    <a:pt x="860" y="309"/>
                  </a:cubicBezTo>
                  <a:cubicBezTo>
                    <a:pt x="867" y="320"/>
                    <a:pt x="869" y="328"/>
                    <a:pt x="870" y="334"/>
                  </a:cubicBezTo>
                  <a:cubicBezTo>
                    <a:pt x="871" y="341"/>
                    <a:pt x="865" y="346"/>
                    <a:pt x="856" y="351"/>
                  </a:cubicBezTo>
                  <a:cubicBezTo>
                    <a:pt x="847" y="357"/>
                    <a:pt x="841" y="344"/>
                    <a:pt x="836" y="336"/>
                  </a:cubicBezTo>
                  <a:cubicBezTo>
                    <a:pt x="831" y="329"/>
                    <a:pt x="834" y="314"/>
                    <a:pt x="829" y="309"/>
                  </a:cubicBezTo>
                  <a:cubicBezTo>
                    <a:pt x="825" y="303"/>
                    <a:pt x="822" y="300"/>
                    <a:pt x="812" y="293"/>
                  </a:cubicBezTo>
                  <a:cubicBezTo>
                    <a:pt x="802" y="287"/>
                    <a:pt x="775" y="269"/>
                    <a:pt x="770" y="264"/>
                  </a:cubicBezTo>
                  <a:cubicBezTo>
                    <a:pt x="764" y="258"/>
                    <a:pt x="749" y="257"/>
                    <a:pt x="741" y="256"/>
                  </a:cubicBezTo>
                  <a:cubicBezTo>
                    <a:pt x="733" y="255"/>
                    <a:pt x="729" y="253"/>
                    <a:pt x="729" y="243"/>
                  </a:cubicBezTo>
                  <a:cubicBezTo>
                    <a:pt x="729" y="232"/>
                    <a:pt x="727" y="232"/>
                    <a:pt x="719" y="232"/>
                  </a:cubicBezTo>
                  <a:cubicBezTo>
                    <a:pt x="712" y="232"/>
                    <a:pt x="712" y="221"/>
                    <a:pt x="712" y="211"/>
                  </a:cubicBezTo>
                  <a:cubicBezTo>
                    <a:pt x="712" y="201"/>
                    <a:pt x="713" y="189"/>
                    <a:pt x="722" y="182"/>
                  </a:cubicBezTo>
                  <a:cubicBezTo>
                    <a:pt x="730" y="174"/>
                    <a:pt x="735" y="161"/>
                    <a:pt x="733" y="156"/>
                  </a:cubicBezTo>
                  <a:cubicBezTo>
                    <a:pt x="731" y="151"/>
                    <a:pt x="735" y="149"/>
                    <a:pt x="742" y="150"/>
                  </a:cubicBezTo>
                  <a:cubicBezTo>
                    <a:pt x="749" y="151"/>
                    <a:pt x="759" y="149"/>
                    <a:pt x="771" y="141"/>
                  </a:cubicBezTo>
                  <a:cubicBezTo>
                    <a:pt x="783" y="134"/>
                    <a:pt x="786" y="110"/>
                    <a:pt x="788" y="106"/>
                  </a:cubicBezTo>
                  <a:cubicBezTo>
                    <a:pt x="791" y="101"/>
                    <a:pt x="794" y="92"/>
                    <a:pt x="802" y="98"/>
                  </a:cubicBezTo>
                  <a:cubicBezTo>
                    <a:pt x="810" y="104"/>
                    <a:pt x="824" y="104"/>
                    <a:pt x="830" y="96"/>
                  </a:cubicBezTo>
                  <a:cubicBezTo>
                    <a:pt x="837" y="89"/>
                    <a:pt x="834" y="81"/>
                    <a:pt x="833" y="74"/>
                  </a:cubicBezTo>
                  <a:cubicBezTo>
                    <a:pt x="832" y="68"/>
                    <a:pt x="836" y="64"/>
                    <a:pt x="839" y="63"/>
                  </a:cubicBezTo>
                  <a:cubicBezTo>
                    <a:pt x="842" y="62"/>
                    <a:pt x="845" y="51"/>
                    <a:pt x="834" y="50"/>
                  </a:cubicBezTo>
                  <a:cubicBezTo>
                    <a:pt x="824" y="49"/>
                    <a:pt x="821" y="48"/>
                    <a:pt x="813" y="46"/>
                  </a:cubicBezTo>
                  <a:cubicBezTo>
                    <a:pt x="806" y="43"/>
                    <a:pt x="800" y="51"/>
                    <a:pt x="804" y="55"/>
                  </a:cubicBezTo>
                  <a:cubicBezTo>
                    <a:pt x="808" y="58"/>
                    <a:pt x="797" y="64"/>
                    <a:pt x="794" y="70"/>
                  </a:cubicBezTo>
                  <a:cubicBezTo>
                    <a:pt x="790" y="75"/>
                    <a:pt x="792" y="90"/>
                    <a:pt x="783" y="87"/>
                  </a:cubicBezTo>
                  <a:cubicBezTo>
                    <a:pt x="774" y="84"/>
                    <a:pt x="773" y="68"/>
                    <a:pt x="774" y="59"/>
                  </a:cubicBezTo>
                  <a:cubicBezTo>
                    <a:pt x="775" y="51"/>
                    <a:pt x="768" y="44"/>
                    <a:pt x="759" y="45"/>
                  </a:cubicBezTo>
                  <a:cubicBezTo>
                    <a:pt x="749" y="46"/>
                    <a:pt x="743" y="49"/>
                    <a:pt x="740" y="43"/>
                  </a:cubicBezTo>
                  <a:cubicBezTo>
                    <a:pt x="737" y="36"/>
                    <a:pt x="749" y="32"/>
                    <a:pt x="742" y="26"/>
                  </a:cubicBezTo>
                  <a:cubicBezTo>
                    <a:pt x="735" y="21"/>
                    <a:pt x="713" y="0"/>
                    <a:pt x="706" y="4"/>
                  </a:cubicBezTo>
                  <a:cubicBezTo>
                    <a:pt x="699" y="8"/>
                    <a:pt x="686" y="31"/>
                    <a:pt x="699" y="36"/>
                  </a:cubicBezTo>
                  <a:cubicBezTo>
                    <a:pt x="712" y="42"/>
                    <a:pt x="731" y="54"/>
                    <a:pt x="715" y="66"/>
                  </a:cubicBezTo>
                  <a:cubicBezTo>
                    <a:pt x="700" y="78"/>
                    <a:pt x="712" y="87"/>
                    <a:pt x="700" y="92"/>
                  </a:cubicBezTo>
                  <a:cubicBezTo>
                    <a:pt x="689" y="97"/>
                    <a:pt x="697" y="80"/>
                    <a:pt x="671" y="80"/>
                  </a:cubicBezTo>
                  <a:cubicBezTo>
                    <a:pt x="645" y="80"/>
                    <a:pt x="634" y="77"/>
                    <a:pt x="624" y="72"/>
                  </a:cubicBezTo>
                  <a:cubicBezTo>
                    <a:pt x="615" y="67"/>
                    <a:pt x="595" y="67"/>
                    <a:pt x="586" y="69"/>
                  </a:cubicBezTo>
                  <a:cubicBezTo>
                    <a:pt x="578" y="70"/>
                    <a:pt x="577" y="79"/>
                    <a:pt x="582" y="87"/>
                  </a:cubicBezTo>
                  <a:cubicBezTo>
                    <a:pt x="586" y="95"/>
                    <a:pt x="575" y="97"/>
                    <a:pt x="575" y="97"/>
                  </a:cubicBezTo>
                  <a:cubicBezTo>
                    <a:pt x="575" y="97"/>
                    <a:pt x="554" y="82"/>
                    <a:pt x="542" y="82"/>
                  </a:cubicBezTo>
                  <a:cubicBezTo>
                    <a:pt x="531" y="82"/>
                    <a:pt x="512" y="80"/>
                    <a:pt x="509" y="74"/>
                  </a:cubicBezTo>
                  <a:cubicBezTo>
                    <a:pt x="506" y="67"/>
                    <a:pt x="496" y="57"/>
                    <a:pt x="479" y="55"/>
                  </a:cubicBezTo>
                  <a:cubicBezTo>
                    <a:pt x="463" y="54"/>
                    <a:pt x="450" y="44"/>
                    <a:pt x="428" y="44"/>
                  </a:cubicBezTo>
                  <a:cubicBezTo>
                    <a:pt x="407" y="44"/>
                    <a:pt x="382" y="36"/>
                    <a:pt x="371" y="37"/>
                  </a:cubicBezTo>
                  <a:cubicBezTo>
                    <a:pt x="359" y="39"/>
                    <a:pt x="346" y="49"/>
                    <a:pt x="339" y="50"/>
                  </a:cubicBezTo>
                  <a:cubicBezTo>
                    <a:pt x="333" y="52"/>
                    <a:pt x="324" y="42"/>
                    <a:pt x="318" y="54"/>
                  </a:cubicBezTo>
                  <a:cubicBezTo>
                    <a:pt x="311" y="65"/>
                    <a:pt x="306" y="70"/>
                    <a:pt x="299" y="60"/>
                  </a:cubicBezTo>
                  <a:cubicBezTo>
                    <a:pt x="293" y="50"/>
                    <a:pt x="249" y="39"/>
                    <a:pt x="219" y="37"/>
                  </a:cubicBezTo>
                  <a:cubicBezTo>
                    <a:pt x="189" y="36"/>
                    <a:pt x="164" y="34"/>
                    <a:pt x="139" y="24"/>
                  </a:cubicBezTo>
                  <a:cubicBezTo>
                    <a:pt x="115" y="14"/>
                    <a:pt x="82" y="24"/>
                    <a:pt x="72" y="27"/>
                  </a:cubicBezTo>
                  <a:cubicBezTo>
                    <a:pt x="62" y="31"/>
                    <a:pt x="51" y="38"/>
                    <a:pt x="42" y="49"/>
                  </a:cubicBezTo>
                  <a:cubicBezTo>
                    <a:pt x="32" y="59"/>
                    <a:pt x="27" y="58"/>
                    <a:pt x="21" y="59"/>
                  </a:cubicBezTo>
                  <a:cubicBezTo>
                    <a:pt x="15" y="60"/>
                    <a:pt x="1" y="70"/>
                    <a:pt x="18" y="77"/>
                  </a:cubicBezTo>
                  <a:cubicBezTo>
                    <a:pt x="34" y="83"/>
                    <a:pt x="42" y="87"/>
                    <a:pt x="49" y="94"/>
                  </a:cubicBezTo>
                  <a:cubicBezTo>
                    <a:pt x="56" y="102"/>
                    <a:pt x="67" y="114"/>
                    <a:pt x="50" y="110"/>
                  </a:cubicBezTo>
                  <a:cubicBezTo>
                    <a:pt x="33" y="106"/>
                    <a:pt x="27" y="100"/>
                    <a:pt x="16" y="102"/>
                  </a:cubicBezTo>
                  <a:cubicBezTo>
                    <a:pt x="4" y="104"/>
                    <a:pt x="0" y="118"/>
                    <a:pt x="5" y="127"/>
                  </a:cubicBezTo>
                  <a:cubicBezTo>
                    <a:pt x="10" y="135"/>
                    <a:pt x="20" y="139"/>
                    <a:pt x="30" y="139"/>
                  </a:cubicBezTo>
                  <a:cubicBezTo>
                    <a:pt x="41" y="139"/>
                    <a:pt x="61" y="129"/>
                    <a:pt x="61" y="137"/>
                  </a:cubicBezTo>
                  <a:cubicBezTo>
                    <a:pt x="61" y="145"/>
                    <a:pt x="59" y="159"/>
                    <a:pt x="50" y="162"/>
                  </a:cubicBezTo>
                  <a:cubicBezTo>
                    <a:pt x="41" y="165"/>
                    <a:pt x="26" y="170"/>
                    <a:pt x="14" y="177"/>
                  </a:cubicBezTo>
                  <a:cubicBezTo>
                    <a:pt x="1" y="185"/>
                    <a:pt x="16" y="196"/>
                    <a:pt x="26" y="202"/>
                  </a:cubicBezTo>
                  <a:cubicBezTo>
                    <a:pt x="37" y="209"/>
                    <a:pt x="56" y="214"/>
                    <a:pt x="54" y="225"/>
                  </a:cubicBezTo>
                  <a:cubicBezTo>
                    <a:pt x="52" y="237"/>
                    <a:pt x="57" y="241"/>
                    <a:pt x="73" y="236"/>
                  </a:cubicBezTo>
                  <a:cubicBezTo>
                    <a:pt x="88" y="230"/>
                    <a:pt x="117" y="219"/>
                    <a:pt x="95" y="246"/>
                  </a:cubicBezTo>
                  <a:cubicBezTo>
                    <a:pt x="73" y="273"/>
                    <a:pt x="52" y="287"/>
                    <a:pt x="42" y="291"/>
                  </a:cubicBezTo>
                  <a:cubicBezTo>
                    <a:pt x="31" y="296"/>
                    <a:pt x="20" y="302"/>
                    <a:pt x="25" y="305"/>
                  </a:cubicBezTo>
                  <a:cubicBezTo>
                    <a:pt x="30" y="308"/>
                    <a:pt x="31" y="307"/>
                    <a:pt x="48" y="300"/>
                  </a:cubicBezTo>
                  <a:cubicBezTo>
                    <a:pt x="64" y="292"/>
                    <a:pt x="88" y="283"/>
                    <a:pt x="102" y="268"/>
                  </a:cubicBezTo>
                  <a:cubicBezTo>
                    <a:pt x="117" y="252"/>
                    <a:pt x="141" y="243"/>
                    <a:pt x="137" y="233"/>
                  </a:cubicBezTo>
                  <a:cubicBezTo>
                    <a:pt x="133" y="224"/>
                    <a:pt x="147" y="207"/>
                    <a:pt x="151" y="205"/>
                  </a:cubicBezTo>
                  <a:cubicBezTo>
                    <a:pt x="155" y="203"/>
                    <a:pt x="159" y="203"/>
                    <a:pt x="154" y="214"/>
                  </a:cubicBezTo>
                  <a:cubicBezTo>
                    <a:pt x="149" y="224"/>
                    <a:pt x="148" y="230"/>
                    <a:pt x="151" y="230"/>
                  </a:cubicBezTo>
                  <a:cubicBezTo>
                    <a:pt x="154" y="230"/>
                    <a:pt x="156" y="227"/>
                    <a:pt x="169" y="221"/>
                  </a:cubicBezTo>
                  <a:cubicBezTo>
                    <a:pt x="181" y="215"/>
                    <a:pt x="185" y="212"/>
                    <a:pt x="185" y="207"/>
                  </a:cubicBezTo>
                  <a:cubicBezTo>
                    <a:pt x="185" y="203"/>
                    <a:pt x="188" y="197"/>
                    <a:pt x="198" y="200"/>
                  </a:cubicBezTo>
                  <a:cubicBezTo>
                    <a:pt x="209" y="203"/>
                    <a:pt x="218" y="216"/>
                    <a:pt x="237" y="219"/>
                  </a:cubicBezTo>
                  <a:cubicBezTo>
                    <a:pt x="255" y="222"/>
                    <a:pt x="273" y="219"/>
                    <a:pt x="285" y="226"/>
                  </a:cubicBezTo>
                  <a:cubicBezTo>
                    <a:pt x="296" y="233"/>
                    <a:pt x="298" y="240"/>
                    <a:pt x="311" y="238"/>
                  </a:cubicBezTo>
                  <a:cubicBezTo>
                    <a:pt x="323" y="236"/>
                    <a:pt x="331" y="248"/>
                    <a:pt x="339" y="261"/>
                  </a:cubicBezTo>
                  <a:cubicBezTo>
                    <a:pt x="348" y="275"/>
                    <a:pt x="366" y="323"/>
                    <a:pt x="379" y="339"/>
                  </a:cubicBezTo>
                  <a:cubicBezTo>
                    <a:pt x="393" y="356"/>
                    <a:pt x="387" y="356"/>
                    <a:pt x="389" y="366"/>
                  </a:cubicBezTo>
                  <a:cubicBezTo>
                    <a:pt x="391" y="377"/>
                    <a:pt x="395" y="383"/>
                    <a:pt x="401" y="394"/>
                  </a:cubicBezTo>
                  <a:cubicBezTo>
                    <a:pt x="407" y="406"/>
                    <a:pt x="418" y="448"/>
                    <a:pt x="419" y="481"/>
                  </a:cubicBezTo>
                  <a:cubicBezTo>
                    <a:pt x="420" y="515"/>
                    <a:pt x="427" y="541"/>
                    <a:pt x="440" y="562"/>
                  </a:cubicBezTo>
                  <a:cubicBezTo>
                    <a:pt x="454" y="584"/>
                    <a:pt x="462" y="601"/>
                    <a:pt x="474" y="603"/>
                  </a:cubicBezTo>
                  <a:cubicBezTo>
                    <a:pt x="487" y="605"/>
                    <a:pt x="491" y="610"/>
                    <a:pt x="496" y="627"/>
                  </a:cubicBezTo>
                  <a:cubicBezTo>
                    <a:pt x="501" y="643"/>
                    <a:pt x="516" y="688"/>
                    <a:pt x="523" y="698"/>
                  </a:cubicBezTo>
                  <a:cubicBezTo>
                    <a:pt x="530" y="708"/>
                    <a:pt x="553" y="754"/>
                    <a:pt x="560" y="749"/>
                  </a:cubicBezTo>
                  <a:cubicBezTo>
                    <a:pt x="567" y="744"/>
                    <a:pt x="561" y="735"/>
                    <a:pt x="553" y="724"/>
                  </a:cubicBezTo>
                  <a:cubicBezTo>
                    <a:pt x="544" y="714"/>
                    <a:pt x="537" y="689"/>
                    <a:pt x="526" y="673"/>
                  </a:cubicBezTo>
                  <a:cubicBezTo>
                    <a:pt x="516" y="658"/>
                    <a:pt x="507" y="639"/>
                    <a:pt x="514" y="635"/>
                  </a:cubicBezTo>
                  <a:cubicBezTo>
                    <a:pt x="521" y="631"/>
                    <a:pt x="534" y="661"/>
                    <a:pt x="541" y="673"/>
                  </a:cubicBezTo>
                  <a:cubicBezTo>
                    <a:pt x="550" y="686"/>
                    <a:pt x="572" y="718"/>
                    <a:pt x="584" y="737"/>
                  </a:cubicBezTo>
                  <a:cubicBezTo>
                    <a:pt x="597" y="755"/>
                    <a:pt x="604" y="762"/>
                    <a:pt x="601" y="777"/>
                  </a:cubicBezTo>
                  <a:cubicBezTo>
                    <a:pt x="598" y="793"/>
                    <a:pt x="619" y="807"/>
                    <a:pt x="640" y="819"/>
                  </a:cubicBezTo>
                  <a:cubicBezTo>
                    <a:pt x="660" y="831"/>
                    <a:pt x="682" y="839"/>
                    <a:pt x="687" y="841"/>
                  </a:cubicBezTo>
                  <a:cubicBezTo>
                    <a:pt x="693" y="845"/>
                    <a:pt x="700" y="846"/>
                    <a:pt x="705" y="838"/>
                  </a:cubicBezTo>
                  <a:cubicBezTo>
                    <a:pt x="710" y="829"/>
                    <a:pt x="719" y="840"/>
                    <a:pt x="724" y="848"/>
                  </a:cubicBezTo>
                  <a:cubicBezTo>
                    <a:pt x="729" y="856"/>
                    <a:pt x="748" y="870"/>
                    <a:pt x="761" y="870"/>
                  </a:cubicBezTo>
                  <a:cubicBezTo>
                    <a:pt x="773" y="870"/>
                    <a:pt x="781" y="877"/>
                    <a:pt x="785" y="888"/>
                  </a:cubicBezTo>
                  <a:cubicBezTo>
                    <a:pt x="789" y="900"/>
                    <a:pt x="792" y="916"/>
                    <a:pt x="801" y="920"/>
                  </a:cubicBezTo>
                  <a:cubicBezTo>
                    <a:pt x="811" y="924"/>
                    <a:pt x="819" y="933"/>
                    <a:pt x="829" y="937"/>
                  </a:cubicBezTo>
                  <a:cubicBezTo>
                    <a:pt x="839" y="942"/>
                    <a:pt x="838" y="943"/>
                    <a:pt x="850" y="934"/>
                  </a:cubicBezTo>
                  <a:cubicBezTo>
                    <a:pt x="861" y="925"/>
                    <a:pt x="871" y="931"/>
                    <a:pt x="873" y="934"/>
                  </a:cubicBezTo>
                  <a:cubicBezTo>
                    <a:pt x="875" y="937"/>
                    <a:pt x="881" y="931"/>
                    <a:pt x="874" y="924"/>
                  </a:cubicBezTo>
                  <a:cubicBezTo>
                    <a:pt x="867" y="917"/>
                    <a:pt x="860" y="917"/>
                    <a:pt x="846" y="920"/>
                  </a:cubicBezTo>
                  <a:cubicBezTo>
                    <a:pt x="833" y="923"/>
                    <a:pt x="834" y="928"/>
                    <a:pt x="823" y="914"/>
                  </a:cubicBezTo>
                  <a:cubicBezTo>
                    <a:pt x="812" y="900"/>
                    <a:pt x="811" y="904"/>
                    <a:pt x="813" y="887"/>
                  </a:cubicBezTo>
                  <a:cubicBezTo>
                    <a:pt x="815" y="869"/>
                    <a:pt x="829" y="839"/>
                    <a:pt x="816" y="839"/>
                  </a:cubicBezTo>
                  <a:cubicBezTo>
                    <a:pt x="803" y="839"/>
                    <a:pt x="781" y="840"/>
                    <a:pt x="774" y="841"/>
                  </a:cubicBezTo>
                  <a:cubicBezTo>
                    <a:pt x="767" y="841"/>
                    <a:pt x="761" y="839"/>
                    <a:pt x="765" y="828"/>
                  </a:cubicBezTo>
                  <a:cubicBezTo>
                    <a:pt x="769" y="818"/>
                    <a:pt x="777" y="818"/>
                    <a:pt x="777" y="802"/>
                  </a:cubicBezTo>
                  <a:cubicBezTo>
                    <a:pt x="777" y="786"/>
                    <a:pt x="787" y="766"/>
                    <a:pt x="770" y="770"/>
                  </a:cubicBezTo>
                  <a:cubicBezTo>
                    <a:pt x="752" y="774"/>
                    <a:pt x="750" y="784"/>
                    <a:pt x="746" y="795"/>
                  </a:cubicBezTo>
                  <a:cubicBezTo>
                    <a:pt x="742" y="806"/>
                    <a:pt x="737" y="804"/>
                    <a:pt x="729" y="805"/>
                  </a:cubicBezTo>
                  <a:cubicBezTo>
                    <a:pt x="721" y="806"/>
                    <a:pt x="705" y="813"/>
                    <a:pt x="694" y="796"/>
                  </a:cubicBezTo>
                  <a:cubicBezTo>
                    <a:pt x="684" y="778"/>
                    <a:pt x="676" y="763"/>
                    <a:pt x="679" y="749"/>
                  </a:cubicBezTo>
                  <a:cubicBezTo>
                    <a:pt x="682" y="735"/>
                    <a:pt x="680" y="720"/>
                    <a:pt x="681" y="706"/>
                  </a:cubicBezTo>
                  <a:cubicBezTo>
                    <a:pt x="682" y="692"/>
                    <a:pt x="685" y="679"/>
                    <a:pt x="693" y="675"/>
                  </a:cubicBezTo>
                  <a:cubicBezTo>
                    <a:pt x="700" y="671"/>
                    <a:pt x="729" y="658"/>
                    <a:pt x="742" y="663"/>
                  </a:cubicBezTo>
                  <a:cubicBezTo>
                    <a:pt x="756" y="668"/>
                    <a:pt x="761" y="672"/>
                    <a:pt x="758" y="660"/>
                  </a:cubicBezTo>
                  <a:cubicBezTo>
                    <a:pt x="754" y="648"/>
                    <a:pt x="764" y="649"/>
                    <a:pt x="776" y="650"/>
                  </a:cubicBezTo>
                  <a:cubicBezTo>
                    <a:pt x="788" y="651"/>
                    <a:pt x="811" y="646"/>
                    <a:pt x="816" y="658"/>
                  </a:cubicBezTo>
                  <a:cubicBezTo>
                    <a:pt x="821" y="670"/>
                    <a:pt x="818" y="686"/>
                    <a:pt x="824" y="697"/>
                  </a:cubicBezTo>
                  <a:cubicBezTo>
                    <a:pt x="830" y="708"/>
                    <a:pt x="838" y="719"/>
                    <a:pt x="844" y="718"/>
                  </a:cubicBezTo>
                  <a:cubicBezTo>
                    <a:pt x="850" y="717"/>
                    <a:pt x="855" y="702"/>
                    <a:pt x="850" y="689"/>
                  </a:cubicBezTo>
                  <a:cubicBezTo>
                    <a:pt x="844" y="675"/>
                    <a:pt x="834" y="649"/>
                    <a:pt x="836" y="639"/>
                  </a:cubicBezTo>
                  <a:cubicBezTo>
                    <a:pt x="838" y="629"/>
                    <a:pt x="845" y="617"/>
                    <a:pt x="859" y="611"/>
                  </a:cubicBezTo>
                  <a:cubicBezTo>
                    <a:pt x="872" y="605"/>
                    <a:pt x="895" y="590"/>
                    <a:pt x="893" y="570"/>
                  </a:cubicBezTo>
                  <a:cubicBezTo>
                    <a:pt x="891" y="551"/>
                    <a:pt x="894" y="528"/>
                    <a:pt x="908" y="524"/>
                  </a:cubicBezTo>
                  <a:cubicBezTo>
                    <a:pt x="923" y="520"/>
                    <a:pt x="945" y="504"/>
                    <a:pt x="944" y="485"/>
                  </a:cubicBezTo>
                  <a:cubicBezTo>
                    <a:pt x="943" y="466"/>
                    <a:pt x="953" y="454"/>
                    <a:pt x="963" y="454"/>
                  </a:cubicBezTo>
                  <a:cubicBezTo>
                    <a:pt x="974" y="454"/>
                    <a:pt x="973" y="454"/>
                    <a:pt x="981" y="448"/>
                  </a:cubicBezTo>
                  <a:cubicBezTo>
                    <a:pt x="989" y="442"/>
                    <a:pt x="991" y="448"/>
                    <a:pt x="986" y="458"/>
                  </a:cubicBezTo>
                  <a:cubicBezTo>
                    <a:pt x="981" y="469"/>
                    <a:pt x="985" y="472"/>
                    <a:pt x="990" y="473"/>
                  </a:cubicBezTo>
                  <a:cubicBezTo>
                    <a:pt x="995" y="474"/>
                    <a:pt x="997" y="464"/>
                    <a:pt x="1007" y="456"/>
                  </a:cubicBezTo>
                  <a:cubicBezTo>
                    <a:pt x="1018" y="449"/>
                    <a:pt x="1031" y="444"/>
                    <a:pt x="1037" y="441"/>
                  </a:cubicBezTo>
                  <a:cubicBezTo>
                    <a:pt x="1043" y="438"/>
                    <a:pt x="1037" y="421"/>
                    <a:pt x="1022" y="423"/>
                  </a:cubicBezTo>
                  <a:cubicBezTo>
                    <a:pt x="1009" y="424"/>
                    <a:pt x="1000" y="423"/>
                    <a:pt x="999" y="419"/>
                  </a:cubicBezTo>
                  <a:cubicBezTo>
                    <a:pt x="998" y="415"/>
                    <a:pt x="1007" y="408"/>
                    <a:pt x="1007" y="397"/>
                  </a:cubicBezTo>
                  <a:cubicBezTo>
                    <a:pt x="1007" y="386"/>
                    <a:pt x="993" y="378"/>
                    <a:pt x="988" y="380"/>
                  </a:cubicBezTo>
                  <a:cubicBezTo>
                    <a:pt x="984" y="382"/>
                    <a:pt x="965" y="398"/>
                    <a:pt x="960" y="406"/>
                  </a:cubicBezTo>
                  <a:cubicBezTo>
                    <a:pt x="955" y="415"/>
                    <a:pt x="950" y="413"/>
                    <a:pt x="947" y="411"/>
                  </a:cubicBezTo>
                  <a:cubicBezTo>
                    <a:pt x="944" y="409"/>
                    <a:pt x="946" y="397"/>
                    <a:pt x="960" y="388"/>
                  </a:cubicBezTo>
                  <a:cubicBezTo>
                    <a:pt x="974" y="379"/>
                    <a:pt x="980" y="366"/>
                    <a:pt x="991" y="364"/>
                  </a:cubicBezTo>
                  <a:cubicBezTo>
                    <a:pt x="1003" y="362"/>
                    <a:pt x="1021" y="366"/>
                    <a:pt x="1030" y="366"/>
                  </a:cubicBezTo>
                  <a:cubicBezTo>
                    <a:pt x="1039" y="366"/>
                    <a:pt x="1049" y="368"/>
                    <a:pt x="1053" y="360"/>
                  </a:cubicBezTo>
                  <a:cubicBezTo>
                    <a:pt x="1057" y="351"/>
                    <a:pt x="1061" y="344"/>
                    <a:pt x="1067" y="346"/>
                  </a:cubicBezTo>
                  <a:cubicBezTo>
                    <a:pt x="1073" y="348"/>
                    <a:pt x="1068" y="359"/>
                    <a:pt x="1063" y="373"/>
                  </a:cubicBezTo>
                  <a:cubicBezTo>
                    <a:pt x="1058" y="387"/>
                    <a:pt x="1051" y="395"/>
                    <a:pt x="1051" y="404"/>
                  </a:cubicBezTo>
                  <a:cubicBezTo>
                    <a:pt x="1051" y="413"/>
                    <a:pt x="1061" y="410"/>
                    <a:pt x="1070" y="408"/>
                  </a:cubicBezTo>
                  <a:cubicBezTo>
                    <a:pt x="1079" y="406"/>
                    <a:pt x="1093" y="413"/>
                    <a:pt x="1099" y="420"/>
                  </a:cubicBezTo>
                  <a:cubicBezTo>
                    <a:pt x="1104" y="427"/>
                    <a:pt x="1112" y="420"/>
                    <a:pt x="1115" y="413"/>
                  </a:cubicBezTo>
                  <a:cubicBezTo>
                    <a:pt x="1118" y="407"/>
                    <a:pt x="1120" y="395"/>
                    <a:pt x="1112" y="393"/>
                  </a:cubicBezTo>
                  <a:cubicBezTo>
                    <a:pt x="1104" y="391"/>
                    <a:pt x="1098" y="375"/>
                    <a:pt x="1085" y="374"/>
                  </a:cubicBezTo>
                  <a:cubicBezTo>
                    <a:pt x="1073" y="373"/>
                    <a:pt x="1074" y="368"/>
                    <a:pt x="1081" y="362"/>
                  </a:cubicBezTo>
                  <a:cubicBezTo>
                    <a:pt x="1088" y="357"/>
                    <a:pt x="1099" y="353"/>
                    <a:pt x="1088" y="336"/>
                  </a:cubicBezTo>
                  <a:cubicBezTo>
                    <a:pt x="1078" y="319"/>
                    <a:pt x="1084" y="321"/>
                    <a:pt x="1077" y="311"/>
                  </a:cubicBezTo>
                  <a:cubicBezTo>
                    <a:pt x="1070" y="300"/>
                    <a:pt x="1071" y="286"/>
                    <a:pt x="1054" y="290"/>
                  </a:cubicBezTo>
                  <a:cubicBezTo>
                    <a:pt x="1036" y="294"/>
                    <a:pt x="1037" y="283"/>
                    <a:pt x="1032" y="278"/>
                  </a:cubicBezTo>
                  <a:cubicBezTo>
                    <a:pt x="1027" y="273"/>
                    <a:pt x="1024" y="263"/>
                    <a:pt x="1030" y="257"/>
                  </a:cubicBezTo>
                  <a:cubicBezTo>
                    <a:pt x="1036" y="250"/>
                    <a:pt x="1032" y="250"/>
                    <a:pt x="1024" y="243"/>
                  </a:cubicBezTo>
                  <a:cubicBezTo>
                    <a:pt x="1016" y="236"/>
                    <a:pt x="1008" y="222"/>
                    <a:pt x="1009" y="214"/>
                  </a:cubicBezTo>
                  <a:cubicBezTo>
                    <a:pt x="1010" y="205"/>
                    <a:pt x="1003" y="194"/>
                    <a:pt x="989" y="221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îşľiďè"/>
            <p:cNvSpPr/>
            <p:nvPr/>
          </p:nvSpPr>
          <p:spPr bwMode="auto">
            <a:xfrm>
              <a:off x="4496374" y="1919503"/>
              <a:ext cx="161741" cy="82591"/>
            </a:xfrm>
            <a:custGeom>
              <a:avLst/>
              <a:gdLst>
                <a:gd name="T0" fmla="*/ 162 w 250"/>
                <a:gd name="T1" fmla="*/ 116 h 127"/>
                <a:gd name="T2" fmla="*/ 198 w 250"/>
                <a:gd name="T3" fmla="*/ 109 h 127"/>
                <a:gd name="T4" fmla="*/ 228 w 250"/>
                <a:gd name="T5" fmla="*/ 114 h 127"/>
                <a:gd name="T6" fmla="*/ 236 w 250"/>
                <a:gd name="T7" fmla="*/ 87 h 127"/>
                <a:gd name="T8" fmla="*/ 208 w 250"/>
                <a:gd name="T9" fmla="*/ 63 h 127"/>
                <a:gd name="T10" fmla="*/ 191 w 250"/>
                <a:gd name="T11" fmla="*/ 36 h 127"/>
                <a:gd name="T12" fmla="*/ 179 w 250"/>
                <a:gd name="T13" fmla="*/ 49 h 127"/>
                <a:gd name="T14" fmla="*/ 168 w 250"/>
                <a:gd name="T15" fmla="*/ 49 h 127"/>
                <a:gd name="T16" fmla="*/ 137 w 250"/>
                <a:gd name="T17" fmla="*/ 33 h 127"/>
                <a:gd name="T18" fmla="*/ 105 w 250"/>
                <a:gd name="T19" fmla="*/ 29 h 127"/>
                <a:gd name="T20" fmla="*/ 77 w 250"/>
                <a:gd name="T21" fmla="*/ 12 h 127"/>
                <a:gd name="T22" fmla="*/ 52 w 250"/>
                <a:gd name="T23" fmla="*/ 5 h 127"/>
                <a:gd name="T24" fmla="*/ 28 w 250"/>
                <a:gd name="T25" fmla="*/ 9 h 127"/>
                <a:gd name="T26" fmla="*/ 26 w 250"/>
                <a:gd name="T27" fmla="*/ 26 h 127"/>
                <a:gd name="T28" fmla="*/ 14 w 250"/>
                <a:gd name="T29" fmla="*/ 58 h 127"/>
                <a:gd name="T30" fmla="*/ 48 w 250"/>
                <a:gd name="T31" fmla="*/ 69 h 127"/>
                <a:gd name="T32" fmla="*/ 75 w 250"/>
                <a:gd name="T33" fmla="*/ 47 h 127"/>
                <a:gd name="T34" fmla="*/ 81 w 250"/>
                <a:gd name="T35" fmla="*/ 75 h 127"/>
                <a:gd name="T36" fmla="*/ 118 w 250"/>
                <a:gd name="T37" fmla="*/ 108 h 127"/>
                <a:gd name="T38" fmla="*/ 133 w 250"/>
                <a:gd name="T39" fmla="*/ 117 h 127"/>
                <a:gd name="T40" fmla="*/ 162 w 250"/>
                <a:gd name="T41" fmla="*/ 11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0" h="127">
                  <a:moveTo>
                    <a:pt x="162" y="116"/>
                  </a:moveTo>
                  <a:cubicBezTo>
                    <a:pt x="171" y="112"/>
                    <a:pt x="181" y="103"/>
                    <a:pt x="198" y="109"/>
                  </a:cubicBezTo>
                  <a:cubicBezTo>
                    <a:pt x="214" y="115"/>
                    <a:pt x="221" y="119"/>
                    <a:pt x="228" y="114"/>
                  </a:cubicBezTo>
                  <a:cubicBezTo>
                    <a:pt x="236" y="109"/>
                    <a:pt x="250" y="95"/>
                    <a:pt x="236" y="87"/>
                  </a:cubicBezTo>
                  <a:cubicBezTo>
                    <a:pt x="221" y="79"/>
                    <a:pt x="210" y="74"/>
                    <a:pt x="208" y="63"/>
                  </a:cubicBezTo>
                  <a:cubicBezTo>
                    <a:pt x="206" y="52"/>
                    <a:pt x="198" y="40"/>
                    <a:pt x="191" y="36"/>
                  </a:cubicBezTo>
                  <a:cubicBezTo>
                    <a:pt x="183" y="33"/>
                    <a:pt x="175" y="42"/>
                    <a:pt x="179" y="49"/>
                  </a:cubicBezTo>
                  <a:cubicBezTo>
                    <a:pt x="183" y="55"/>
                    <a:pt x="175" y="56"/>
                    <a:pt x="168" y="49"/>
                  </a:cubicBezTo>
                  <a:cubicBezTo>
                    <a:pt x="161" y="41"/>
                    <a:pt x="147" y="36"/>
                    <a:pt x="137" y="33"/>
                  </a:cubicBezTo>
                  <a:cubicBezTo>
                    <a:pt x="128" y="30"/>
                    <a:pt x="118" y="35"/>
                    <a:pt x="105" y="29"/>
                  </a:cubicBezTo>
                  <a:cubicBezTo>
                    <a:pt x="92" y="23"/>
                    <a:pt x="87" y="9"/>
                    <a:pt x="77" y="12"/>
                  </a:cubicBezTo>
                  <a:cubicBezTo>
                    <a:pt x="68" y="15"/>
                    <a:pt x="60" y="10"/>
                    <a:pt x="52" y="5"/>
                  </a:cubicBezTo>
                  <a:cubicBezTo>
                    <a:pt x="44" y="0"/>
                    <a:pt x="32" y="6"/>
                    <a:pt x="28" y="9"/>
                  </a:cubicBezTo>
                  <a:cubicBezTo>
                    <a:pt x="24" y="12"/>
                    <a:pt x="36" y="17"/>
                    <a:pt x="26" y="26"/>
                  </a:cubicBezTo>
                  <a:cubicBezTo>
                    <a:pt x="17" y="35"/>
                    <a:pt x="0" y="47"/>
                    <a:pt x="14" y="58"/>
                  </a:cubicBezTo>
                  <a:cubicBezTo>
                    <a:pt x="28" y="68"/>
                    <a:pt x="28" y="78"/>
                    <a:pt x="48" y="69"/>
                  </a:cubicBezTo>
                  <a:cubicBezTo>
                    <a:pt x="67" y="60"/>
                    <a:pt x="69" y="47"/>
                    <a:pt x="75" y="47"/>
                  </a:cubicBezTo>
                  <a:cubicBezTo>
                    <a:pt x="80" y="47"/>
                    <a:pt x="73" y="66"/>
                    <a:pt x="81" y="75"/>
                  </a:cubicBezTo>
                  <a:cubicBezTo>
                    <a:pt x="88" y="84"/>
                    <a:pt x="94" y="111"/>
                    <a:pt x="118" y="108"/>
                  </a:cubicBezTo>
                  <a:cubicBezTo>
                    <a:pt x="126" y="105"/>
                    <a:pt x="130" y="114"/>
                    <a:pt x="133" y="117"/>
                  </a:cubicBezTo>
                  <a:cubicBezTo>
                    <a:pt x="135" y="120"/>
                    <a:pt x="138" y="127"/>
                    <a:pt x="162" y="116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ṣ1îďe"/>
            <p:cNvSpPr/>
            <p:nvPr/>
          </p:nvSpPr>
          <p:spPr bwMode="auto">
            <a:xfrm>
              <a:off x="4659262" y="1981446"/>
              <a:ext cx="33266" cy="17207"/>
            </a:xfrm>
            <a:custGeom>
              <a:avLst/>
              <a:gdLst>
                <a:gd name="T0" fmla="*/ 13 w 52"/>
                <a:gd name="T1" fmla="*/ 22 h 27"/>
                <a:gd name="T2" fmla="*/ 34 w 52"/>
                <a:gd name="T3" fmla="*/ 25 h 27"/>
                <a:gd name="T4" fmla="*/ 45 w 52"/>
                <a:gd name="T5" fmla="*/ 19 h 27"/>
                <a:gd name="T6" fmla="*/ 39 w 52"/>
                <a:gd name="T7" fmla="*/ 6 h 27"/>
                <a:gd name="T8" fmla="*/ 9 w 52"/>
                <a:gd name="T9" fmla="*/ 5 h 27"/>
                <a:gd name="T10" fmla="*/ 13 w 52"/>
                <a:gd name="T11" fmla="*/ 2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27">
                  <a:moveTo>
                    <a:pt x="13" y="22"/>
                  </a:moveTo>
                  <a:cubicBezTo>
                    <a:pt x="20" y="21"/>
                    <a:pt x="29" y="23"/>
                    <a:pt x="34" y="25"/>
                  </a:cubicBezTo>
                  <a:cubicBezTo>
                    <a:pt x="38" y="27"/>
                    <a:pt x="39" y="25"/>
                    <a:pt x="45" y="19"/>
                  </a:cubicBezTo>
                  <a:cubicBezTo>
                    <a:pt x="52" y="13"/>
                    <a:pt x="48" y="9"/>
                    <a:pt x="39" y="6"/>
                  </a:cubicBezTo>
                  <a:cubicBezTo>
                    <a:pt x="28" y="3"/>
                    <a:pt x="18" y="0"/>
                    <a:pt x="9" y="5"/>
                  </a:cubicBezTo>
                  <a:cubicBezTo>
                    <a:pt x="0" y="9"/>
                    <a:pt x="2" y="23"/>
                    <a:pt x="13" y="22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ïṡļîḋê"/>
            <p:cNvSpPr/>
            <p:nvPr/>
          </p:nvSpPr>
          <p:spPr bwMode="auto">
            <a:xfrm>
              <a:off x="4639761" y="1928679"/>
              <a:ext cx="44737" cy="37855"/>
            </a:xfrm>
            <a:custGeom>
              <a:avLst/>
              <a:gdLst>
                <a:gd name="T0" fmla="*/ 13 w 69"/>
                <a:gd name="T1" fmla="*/ 37 h 58"/>
                <a:gd name="T2" fmla="*/ 34 w 69"/>
                <a:gd name="T3" fmla="*/ 50 h 58"/>
                <a:gd name="T4" fmla="*/ 56 w 69"/>
                <a:gd name="T5" fmla="*/ 50 h 58"/>
                <a:gd name="T6" fmla="*/ 61 w 69"/>
                <a:gd name="T7" fmla="*/ 28 h 58"/>
                <a:gd name="T8" fmla="*/ 54 w 69"/>
                <a:gd name="T9" fmla="*/ 6 h 58"/>
                <a:gd name="T10" fmla="*/ 15 w 69"/>
                <a:gd name="T11" fmla="*/ 13 h 58"/>
                <a:gd name="T12" fmla="*/ 13 w 69"/>
                <a:gd name="T13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58">
                  <a:moveTo>
                    <a:pt x="13" y="37"/>
                  </a:moveTo>
                  <a:cubicBezTo>
                    <a:pt x="18" y="39"/>
                    <a:pt x="29" y="43"/>
                    <a:pt x="34" y="50"/>
                  </a:cubicBezTo>
                  <a:cubicBezTo>
                    <a:pt x="39" y="57"/>
                    <a:pt x="46" y="58"/>
                    <a:pt x="56" y="50"/>
                  </a:cubicBezTo>
                  <a:cubicBezTo>
                    <a:pt x="66" y="42"/>
                    <a:pt x="68" y="37"/>
                    <a:pt x="61" y="28"/>
                  </a:cubicBezTo>
                  <a:cubicBezTo>
                    <a:pt x="55" y="20"/>
                    <a:pt x="69" y="7"/>
                    <a:pt x="54" y="6"/>
                  </a:cubicBezTo>
                  <a:cubicBezTo>
                    <a:pt x="40" y="5"/>
                    <a:pt x="31" y="0"/>
                    <a:pt x="15" y="13"/>
                  </a:cubicBezTo>
                  <a:cubicBezTo>
                    <a:pt x="0" y="26"/>
                    <a:pt x="4" y="31"/>
                    <a:pt x="13" y="37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Sḻiḋe"/>
            <p:cNvSpPr/>
            <p:nvPr/>
          </p:nvSpPr>
          <p:spPr bwMode="auto">
            <a:xfrm>
              <a:off x="4743000" y="2029624"/>
              <a:ext cx="48178" cy="34413"/>
            </a:xfrm>
            <a:custGeom>
              <a:avLst/>
              <a:gdLst>
                <a:gd name="T0" fmla="*/ 3 w 73"/>
                <a:gd name="T1" fmla="*/ 30 h 52"/>
                <a:gd name="T2" fmla="*/ 20 w 73"/>
                <a:gd name="T3" fmla="*/ 4 h 52"/>
                <a:gd name="T4" fmla="*/ 54 w 73"/>
                <a:gd name="T5" fmla="*/ 21 h 52"/>
                <a:gd name="T6" fmla="*/ 62 w 73"/>
                <a:gd name="T7" fmla="*/ 42 h 52"/>
                <a:gd name="T8" fmla="*/ 40 w 73"/>
                <a:gd name="T9" fmla="*/ 32 h 52"/>
                <a:gd name="T10" fmla="*/ 28 w 73"/>
                <a:gd name="T11" fmla="*/ 40 h 52"/>
                <a:gd name="T12" fmla="*/ 9 w 73"/>
                <a:gd name="T13" fmla="*/ 45 h 52"/>
                <a:gd name="T14" fmla="*/ 3 w 73"/>
                <a:gd name="T15" fmla="*/ 3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52">
                  <a:moveTo>
                    <a:pt x="3" y="30"/>
                  </a:moveTo>
                  <a:cubicBezTo>
                    <a:pt x="7" y="24"/>
                    <a:pt x="9" y="0"/>
                    <a:pt x="20" y="4"/>
                  </a:cubicBezTo>
                  <a:cubicBezTo>
                    <a:pt x="30" y="8"/>
                    <a:pt x="44" y="15"/>
                    <a:pt x="54" y="21"/>
                  </a:cubicBezTo>
                  <a:cubicBezTo>
                    <a:pt x="65" y="27"/>
                    <a:pt x="73" y="33"/>
                    <a:pt x="62" y="42"/>
                  </a:cubicBezTo>
                  <a:cubicBezTo>
                    <a:pt x="52" y="50"/>
                    <a:pt x="43" y="39"/>
                    <a:pt x="40" y="32"/>
                  </a:cubicBezTo>
                  <a:cubicBezTo>
                    <a:pt x="37" y="26"/>
                    <a:pt x="31" y="32"/>
                    <a:pt x="28" y="40"/>
                  </a:cubicBezTo>
                  <a:cubicBezTo>
                    <a:pt x="25" y="47"/>
                    <a:pt x="18" y="52"/>
                    <a:pt x="9" y="45"/>
                  </a:cubicBezTo>
                  <a:cubicBezTo>
                    <a:pt x="0" y="37"/>
                    <a:pt x="0" y="36"/>
                    <a:pt x="3" y="30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iṣļïḑè"/>
            <p:cNvSpPr/>
            <p:nvPr/>
          </p:nvSpPr>
          <p:spPr bwMode="auto">
            <a:xfrm>
              <a:off x="4725793" y="1929827"/>
              <a:ext cx="185830" cy="143387"/>
            </a:xfrm>
            <a:custGeom>
              <a:avLst/>
              <a:gdLst>
                <a:gd name="T0" fmla="*/ 138 w 287"/>
                <a:gd name="T1" fmla="*/ 174 h 222"/>
                <a:gd name="T2" fmla="*/ 160 w 287"/>
                <a:gd name="T3" fmla="*/ 180 h 222"/>
                <a:gd name="T4" fmla="*/ 196 w 287"/>
                <a:gd name="T5" fmla="*/ 208 h 222"/>
                <a:gd name="T6" fmla="*/ 223 w 287"/>
                <a:gd name="T7" fmla="*/ 219 h 222"/>
                <a:gd name="T8" fmla="*/ 232 w 287"/>
                <a:gd name="T9" fmla="*/ 214 h 222"/>
                <a:gd name="T10" fmla="*/ 209 w 287"/>
                <a:gd name="T11" fmla="*/ 192 h 222"/>
                <a:gd name="T12" fmla="*/ 237 w 287"/>
                <a:gd name="T13" fmla="*/ 205 h 222"/>
                <a:gd name="T14" fmla="*/ 250 w 287"/>
                <a:gd name="T15" fmla="*/ 198 h 222"/>
                <a:gd name="T16" fmla="*/ 237 w 287"/>
                <a:gd name="T17" fmla="*/ 171 h 222"/>
                <a:gd name="T18" fmla="*/ 212 w 287"/>
                <a:gd name="T19" fmla="*/ 138 h 222"/>
                <a:gd name="T20" fmla="*/ 235 w 287"/>
                <a:gd name="T21" fmla="*/ 148 h 222"/>
                <a:gd name="T22" fmla="*/ 262 w 287"/>
                <a:gd name="T23" fmla="*/ 163 h 222"/>
                <a:gd name="T24" fmla="*/ 273 w 287"/>
                <a:gd name="T25" fmla="*/ 130 h 222"/>
                <a:gd name="T26" fmla="*/ 240 w 287"/>
                <a:gd name="T27" fmla="*/ 114 h 222"/>
                <a:gd name="T28" fmla="*/ 215 w 287"/>
                <a:gd name="T29" fmla="*/ 106 h 222"/>
                <a:gd name="T30" fmla="*/ 217 w 287"/>
                <a:gd name="T31" fmla="*/ 88 h 222"/>
                <a:gd name="T32" fmla="*/ 206 w 287"/>
                <a:gd name="T33" fmla="*/ 64 h 222"/>
                <a:gd name="T34" fmla="*/ 161 w 287"/>
                <a:gd name="T35" fmla="*/ 43 h 222"/>
                <a:gd name="T36" fmla="*/ 129 w 287"/>
                <a:gd name="T37" fmla="*/ 26 h 222"/>
                <a:gd name="T38" fmla="*/ 99 w 287"/>
                <a:gd name="T39" fmla="*/ 35 h 222"/>
                <a:gd name="T40" fmla="*/ 86 w 287"/>
                <a:gd name="T41" fmla="*/ 21 h 222"/>
                <a:gd name="T42" fmla="*/ 73 w 287"/>
                <a:gd name="T43" fmla="*/ 0 h 222"/>
                <a:gd name="T44" fmla="*/ 51 w 287"/>
                <a:gd name="T45" fmla="*/ 24 h 222"/>
                <a:gd name="T46" fmla="*/ 46 w 287"/>
                <a:gd name="T47" fmla="*/ 37 h 222"/>
                <a:gd name="T48" fmla="*/ 46 w 287"/>
                <a:gd name="T49" fmla="*/ 13 h 222"/>
                <a:gd name="T50" fmla="*/ 35 w 287"/>
                <a:gd name="T51" fmla="*/ 3 h 222"/>
                <a:gd name="T52" fmla="*/ 3 w 287"/>
                <a:gd name="T53" fmla="*/ 24 h 222"/>
                <a:gd name="T54" fmla="*/ 15 w 287"/>
                <a:gd name="T55" fmla="*/ 63 h 222"/>
                <a:gd name="T56" fmla="*/ 34 w 287"/>
                <a:gd name="T57" fmla="*/ 71 h 222"/>
                <a:gd name="T58" fmla="*/ 74 w 287"/>
                <a:gd name="T59" fmla="*/ 76 h 222"/>
                <a:gd name="T60" fmla="*/ 102 w 287"/>
                <a:gd name="T61" fmla="*/ 75 h 222"/>
                <a:gd name="T62" fmla="*/ 114 w 287"/>
                <a:gd name="T63" fmla="*/ 77 h 222"/>
                <a:gd name="T64" fmla="*/ 135 w 287"/>
                <a:gd name="T65" fmla="*/ 97 h 222"/>
                <a:gd name="T66" fmla="*/ 152 w 287"/>
                <a:gd name="T67" fmla="*/ 114 h 222"/>
                <a:gd name="T68" fmla="*/ 144 w 287"/>
                <a:gd name="T69" fmla="*/ 138 h 222"/>
                <a:gd name="T70" fmla="*/ 140 w 287"/>
                <a:gd name="T71" fmla="*/ 156 h 222"/>
                <a:gd name="T72" fmla="*/ 113 w 287"/>
                <a:gd name="T73" fmla="*/ 155 h 222"/>
                <a:gd name="T74" fmla="*/ 116 w 287"/>
                <a:gd name="T75" fmla="*/ 173 h 222"/>
                <a:gd name="T76" fmla="*/ 138 w 287"/>
                <a:gd name="T77" fmla="*/ 17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7" h="222">
                  <a:moveTo>
                    <a:pt x="138" y="174"/>
                  </a:moveTo>
                  <a:cubicBezTo>
                    <a:pt x="143" y="171"/>
                    <a:pt x="151" y="171"/>
                    <a:pt x="160" y="180"/>
                  </a:cubicBezTo>
                  <a:cubicBezTo>
                    <a:pt x="168" y="190"/>
                    <a:pt x="182" y="201"/>
                    <a:pt x="196" y="208"/>
                  </a:cubicBezTo>
                  <a:cubicBezTo>
                    <a:pt x="211" y="215"/>
                    <a:pt x="220" y="216"/>
                    <a:pt x="223" y="219"/>
                  </a:cubicBezTo>
                  <a:cubicBezTo>
                    <a:pt x="226" y="222"/>
                    <a:pt x="240" y="222"/>
                    <a:pt x="232" y="214"/>
                  </a:cubicBezTo>
                  <a:cubicBezTo>
                    <a:pt x="224" y="206"/>
                    <a:pt x="206" y="197"/>
                    <a:pt x="209" y="192"/>
                  </a:cubicBezTo>
                  <a:cubicBezTo>
                    <a:pt x="211" y="186"/>
                    <a:pt x="231" y="200"/>
                    <a:pt x="237" y="205"/>
                  </a:cubicBezTo>
                  <a:cubicBezTo>
                    <a:pt x="243" y="210"/>
                    <a:pt x="247" y="203"/>
                    <a:pt x="250" y="198"/>
                  </a:cubicBezTo>
                  <a:cubicBezTo>
                    <a:pt x="254" y="192"/>
                    <a:pt x="248" y="177"/>
                    <a:pt x="237" y="171"/>
                  </a:cubicBezTo>
                  <a:cubicBezTo>
                    <a:pt x="226" y="165"/>
                    <a:pt x="207" y="146"/>
                    <a:pt x="212" y="138"/>
                  </a:cubicBezTo>
                  <a:cubicBezTo>
                    <a:pt x="218" y="131"/>
                    <a:pt x="226" y="134"/>
                    <a:pt x="235" y="148"/>
                  </a:cubicBezTo>
                  <a:cubicBezTo>
                    <a:pt x="244" y="161"/>
                    <a:pt x="251" y="179"/>
                    <a:pt x="262" y="163"/>
                  </a:cubicBezTo>
                  <a:cubicBezTo>
                    <a:pt x="272" y="147"/>
                    <a:pt x="287" y="131"/>
                    <a:pt x="273" y="130"/>
                  </a:cubicBezTo>
                  <a:cubicBezTo>
                    <a:pt x="259" y="129"/>
                    <a:pt x="254" y="116"/>
                    <a:pt x="240" y="114"/>
                  </a:cubicBezTo>
                  <a:cubicBezTo>
                    <a:pt x="227" y="112"/>
                    <a:pt x="221" y="113"/>
                    <a:pt x="215" y="106"/>
                  </a:cubicBezTo>
                  <a:cubicBezTo>
                    <a:pt x="209" y="99"/>
                    <a:pt x="210" y="91"/>
                    <a:pt x="217" y="88"/>
                  </a:cubicBezTo>
                  <a:cubicBezTo>
                    <a:pt x="224" y="85"/>
                    <a:pt x="222" y="71"/>
                    <a:pt x="206" y="64"/>
                  </a:cubicBezTo>
                  <a:cubicBezTo>
                    <a:pt x="191" y="57"/>
                    <a:pt x="170" y="51"/>
                    <a:pt x="161" y="43"/>
                  </a:cubicBezTo>
                  <a:cubicBezTo>
                    <a:pt x="151" y="35"/>
                    <a:pt x="141" y="26"/>
                    <a:pt x="129" y="26"/>
                  </a:cubicBezTo>
                  <a:cubicBezTo>
                    <a:pt x="117" y="26"/>
                    <a:pt x="111" y="31"/>
                    <a:pt x="99" y="35"/>
                  </a:cubicBezTo>
                  <a:cubicBezTo>
                    <a:pt x="86" y="38"/>
                    <a:pt x="83" y="35"/>
                    <a:pt x="86" y="21"/>
                  </a:cubicBezTo>
                  <a:cubicBezTo>
                    <a:pt x="89" y="8"/>
                    <a:pt x="85" y="0"/>
                    <a:pt x="73" y="0"/>
                  </a:cubicBezTo>
                  <a:cubicBezTo>
                    <a:pt x="61" y="0"/>
                    <a:pt x="51" y="19"/>
                    <a:pt x="51" y="24"/>
                  </a:cubicBezTo>
                  <a:cubicBezTo>
                    <a:pt x="51" y="27"/>
                    <a:pt x="51" y="38"/>
                    <a:pt x="46" y="37"/>
                  </a:cubicBezTo>
                  <a:cubicBezTo>
                    <a:pt x="39" y="36"/>
                    <a:pt x="41" y="24"/>
                    <a:pt x="46" y="13"/>
                  </a:cubicBezTo>
                  <a:cubicBezTo>
                    <a:pt x="51" y="2"/>
                    <a:pt x="48" y="0"/>
                    <a:pt x="35" y="3"/>
                  </a:cubicBezTo>
                  <a:cubicBezTo>
                    <a:pt x="23" y="6"/>
                    <a:pt x="6" y="10"/>
                    <a:pt x="3" y="24"/>
                  </a:cubicBezTo>
                  <a:cubicBezTo>
                    <a:pt x="0" y="37"/>
                    <a:pt x="2" y="62"/>
                    <a:pt x="15" y="63"/>
                  </a:cubicBezTo>
                  <a:cubicBezTo>
                    <a:pt x="28" y="64"/>
                    <a:pt x="32" y="68"/>
                    <a:pt x="34" y="71"/>
                  </a:cubicBezTo>
                  <a:cubicBezTo>
                    <a:pt x="36" y="74"/>
                    <a:pt x="59" y="73"/>
                    <a:pt x="74" y="76"/>
                  </a:cubicBezTo>
                  <a:cubicBezTo>
                    <a:pt x="89" y="79"/>
                    <a:pt x="102" y="82"/>
                    <a:pt x="102" y="75"/>
                  </a:cubicBezTo>
                  <a:cubicBezTo>
                    <a:pt x="102" y="69"/>
                    <a:pt x="111" y="68"/>
                    <a:pt x="114" y="77"/>
                  </a:cubicBezTo>
                  <a:cubicBezTo>
                    <a:pt x="117" y="87"/>
                    <a:pt x="123" y="95"/>
                    <a:pt x="135" y="97"/>
                  </a:cubicBezTo>
                  <a:cubicBezTo>
                    <a:pt x="147" y="99"/>
                    <a:pt x="154" y="103"/>
                    <a:pt x="152" y="114"/>
                  </a:cubicBezTo>
                  <a:cubicBezTo>
                    <a:pt x="150" y="125"/>
                    <a:pt x="156" y="132"/>
                    <a:pt x="144" y="138"/>
                  </a:cubicBezTo>
                  <a:cubicBezTo>
                    <a:pt x="132" y="145"/>
                    <a:pt x="161" y="158"/>
                    <a:pt x="140" y="156"/>
                  </a:cubicBezTo>
                  <a:cubicBezTo>
                    <a:pt x="120" y="154"/>
                    <a:pt x="119" y="149"/>
                    <a:pt x="113" y="155"/>
                  </a:cubicBezTo>
                  <a:cubicBezTo>
                    <a:pt x="107" y="161"/>
                    <a:pt x="112" y="167"/>
                    <a:pt x="116" y="173"/>
                  </a:cubicBezTo>
                  <a:cubicBezTo>
                    <a:pt x="120" y="179"/>
                    <a:pt x="127" y="182"/>
                    <a:pt x="138" y="174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sḷîďe"/>
            <p:cNvSpPr/>
            <p:nvPr/>
          </p:nvSpPr>
          <p:spPr bwMode="auto">
            <a:xfrm>
              <a:off x="4689086" y="1926385"/>
              <a:ext cx="36707" cy="29825"/>
            </a:xfrm>
            <a:custGeom>
              <a:avLst/>
              <a:gdLst>
                <a:gd name="T0" fmla="*/ 1 w 55"/>
                <a:gd name="T1" fmla="*/ 19 h 45"/>
                <a:gd name="T2" fmla="*/ 3 w 55"/>
                <a:gd name="T3" fmla="*/ 36 h 45"/>
                <a:gd name="T4" fmla="*/ 17 w 55"/>
                <a:gd name="T5" fmla="*/ 41 h 45"/>
                <a:gd name="T6" fmla="*/ 42 w 55"/>
                <a:gd name="T7" fmla="*/ 19 h 45"/>
                <a:gd name="T8" fmla="*/ 43 w 55"/>
                <a:gd name="T9" fmla="*/ 2 h 45"/>
                <a:gd name="T10" fmla="*/ 18 w 55"/>
                <a:gd name="T11" fmla="*/ 1 h 45"/>
                <a:gd name="T12" fmla="*/ 1 w 55"/>
                <a:gd name="T13" fmla="*/ 1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45">
                  <a:moveTo>
                    <a:pt x="1" y="19"/>
                  </a:moveTo>
                  <a:cubicBezTo>
                    <a:pt x="1" y="27"/>
                    <a:pt x="0" y="30"/>
                    <a:pt x="3" y="36"/>
                  </a:cubicBezTo>
                  <a:cubicBezTo>
                    <a:pt x="5" y="41"/>
                    <a:pt x="10" y="45"/>
                    <a:pt x="17" y="41"/>
                  </a:cubicBezTo>
                  <a:cubicBezTo>
                    <a:pt x="24" y="36"/>
                    <a:pt x="37" y="22"/>
                    <a:pt x="42" y="19"/>
                  </a:cubicBezTo>
                  <a:cubicBezTo>
                    <a:pt x="47" y="16"/>
                    <a:pt x="55" y="3"/>
                    <a:pt x="43" y="2"/>
                  </a:cubicBezTo>
                  <a:cubicBezTo>
                    <a:pt x="32" y="1"/>
                    <a:pt x="30" y="0"/>
                    <a:pt x="18" y="1"/>
                  </a:cubicBezTo>
                  <a:cubicBezTo>
                    <a:pt x="6" y="2"/>
                    <a:pt x="1" y="0"/>
                    <a:pt x="1" y="19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i$lïḓè"/>
            <p:cNvSpPr/>
            <p:nvPr/>
          </p:nvSpPr>
          <p:spPr bwMode="auto">
            <a:xfrm>
              <a:off x="4827885" y="1792175"/>
              <a:ext cx="386572" cy="309716"/>
            </a:xfrm>
            <a:custGeom>
              <a:avLst/>
              <a:gdLst>
                <a:gd name="T0" fmla="*/ 228 w 596"/>
                <a:gd name="T1" fmla="*/ 420 h 478"/>
                <a:gd name="T2" fmla="*/ 256 w 596"/>
                <a:gd name="T3" fmla="*/ 451 h 478"/>
                <a:gd name="T4" fmla="*/ 278 w 596"/>
                <a:gd name="T5" fmla="*/ 456 h 478"/>
                <a:gd name="T6" fmla="*/ 294 w 596"/>
                <a:gd name="T7" fmla="*/ 456 h 478"/>
                <a:gd name="T8" fmla="*/ 305 w 596"/>
                <a:gd name="T9" fmla="*/ 418 h 478"/>
                <a:gd name="T10" fmla="*/ 312 w 596"/>
                <a:gd name="T11" fmla="*/ 398 h 478"/>
                <a:gd name="T12" fmla="*/ 323 w 596"/>
                <a:gd name="T13" fmla="*/ 381 h 478"/>
                <a:gd name="T14" fmla="*/ 338 w 596"/>
                <a:gd name="T15" fmla="*/ 368 h 478"/>
                <a:gd name="T16" fmla="*/ 360 w 596"/>
                <a:gd name="T17" fmla="*/ 356 h 478"/>
                <a:gd name="T18" fmla="*/ 379 w 596"/>
                <a:gd name="T19" fmla="*/ 346 h 478"/>
                <a:gd name="T20" fmla="*/ 400 w 596"/>
                <a:gd name="T21" fmla="*/ 321 h 478"/>
                <a:gd name="T22" fmla="*/ 410 w 596"/>
                <a:gd name="T23" fmla="*/ 314 h 478"/>
                <a:gd name="T24" fmla="*/ 441 w 596"/>
                <a:gd name="T25" fmla="*/ 314 h 478"/>
                <a:gd name="T26" fmla="*/ 482 w 596"/>
                <a:gd name="T27" fmla="*/ 289 h 478"/>
                <a:gd name="T28" fmla="*/ 499 w 596"/>
                <a:gd name="T29" fmla="*/ 260 h 478"/>
                <a:gd name="T30" fmla="*/ 492 w 596"/>
                <a:gd name="T31" fmla="*/ 238 h 478"/>
                <a:gd name="T32" fmla="*/ 506 w 596"/>
                <a:gd name="T33" fmla="*/ 221 h 478"/>
                <a:gd name="T34" fmla="*/ 520 w 596"/>
                <a:gd name="T35" fmla="*/ 207 h 478"/>
                <a:gd name="T36" fmla="*/ 520 w 596"/>
                <a:gd name="T37" fmla="*/ 178 h 478"/>
                <a:gd name="T38" fmla="*/ 518 w 596"/>
                <a:gd name="T39" fmla="*/ 148 h 478"/>
                <a:gd name="T40" fmla="*/ 528 w 596"/>
                <a:gd name="T41" fmla="*/ 117 h 478"/>
                <a:gd name="T42" fmla="*/ 543 w 596"/>
                <a:gd name="T43" fmla="*/ 91 h 478"/>
                <a:gd name="T44" fmla="*/ 574 w 596"/>
                <a:gd name="T45" fmla="*/ 68 h 478"/>
                <a:gd name="T46" fmla="*/ 587 w 596"/>
                <a:gd name="T47" fmla="*/ 47 h 478"/>
                <a:gd name="T48" fmla="*/ 558 w 596"/>
                <a:gd name="T49" fmla="*/ 44 h 478"/>
                <a:gd name="T50" fmla="*/ 507 w 596"/>
                <a:gd name="T51" fmla="*/ 58 h 478"/>
                <a:gd name="T52" fmla="*/ 474 w 596"/>
                <a:gd name="T53" fmla="*/ 74 h 478"/>
                <a:gd name="T54" fmla="*/ 471 w 596"/>
                <a:gd name="T55" fmla="*/ 65 h 478"/>
                <a:gd name="T56" fmla="*/ 501 w 596"/>
                <a:gd name="T57" fmla="*/ 46 h 478"/>
                <a:gd name="T58" fmla="*/ 504 w 596"/>
                <a:gd name="T59" fmla="*/ 25 h 478"/>
                <a:gd name="T60" fmla="*/ 456 w 596"/>
                <a:gd name="T61" fmla="*/ 17 h 478"/>
                <a:gd name="T62" fmla="*/ 421 w 596"/>
                <a:gd name="T63" fmla="*/ 13 h 478"/>
                <a:gd name="T64" fmla="*/ 390 w 596"/>
                <a:gd name="T65" fmla="*/ 6 h 478"/>
                <a:gd name="T66" fmla="*/ 353 w 596"/>
                <a:gd name="T67" fmla="*/ 9 h 478"/>
                <a:gd name="T68" fmla="*/ 331 w 596"/>
                <a:gd name="T69" fmla="*/ 4 h 478"/>
                <a:gd name="T70" fmla="*/ 316 w 596"/>
                <a:gd name="T71" fmla="*/ 19 h 478"/>
                <a:gd name="T72" fmla="*/ 296 w 596"/>
                <a:gd name="T73" fmla="*/ 18 h 478"/>
                <a:gd name="T74" fmla="*/ 266 w 596"/>
                <a:gd name="T75" fmla="*/ 20 h 478"/>
                <a:gd name="T76" fmla="*/ 247 w 596"/>
                <a:gd name="T77" fmla="*/ 31 h 478"/>
                <a:gd name="T78" fmla="*/ 214 w 596"/>
                <a:gd name="T79" fmla="*/ 29 h 478"/>
                <a:gd name="T80" fmla="*/ 185 w 596"/>
                <a:gd name="T81" fmla="*/ 34 h 478"/>
                <a:gd name="T82" fmla="*/ 141 w 596"/>
                <a:gd name="T83" fmla="*/ 40 h 478"/>
                <a:gd name="T84" fmla="*/ 117 w 596"/>
                <a:gd name="T85" fmla="*/ 55 h 478"/>
                <a:gd name="T86" fmla="*/ 97 w 596"/>
                <a:gd name="T87" fmla="*/ 69 h 478"/>
                <a:gd name="T88" fmla="*/ 60 w 596"/>
                <a:gd name="T89" fmla="*/ 81 h 478"/>
                <a:gd name="T90" fmla="*/ 74 w 596"/>
                <a:gd name="T91" fmla="*/ 87 h 478"/>
                <a:gd name="T92" fmla="*/ 80 w 596"/>
                <a:gd name="T93" fmla="*/ 101 h 478"/>
                <a:gd name="T94" fmla="*/ 41 w 596"/>
                <a:gd name="T95" fmla="*/ 113 h 478"/>
                <a:gd name="T96" fmla="*/ 13 w 596"/>
                <a:gd name="T97" fmla="*/ 129 h 478"/>
                <a:gd name="T98" fmla="*/ 37 w 596"/>
                <a:gd name="T99" fmla="*/ 141 h 478"/>
                <a:gd name="T100" fmla="*/ 39 w 596"/>
                <a:gd name="T101" fmla="*/ 152 h 478"/>
                <a:gd name="T102" fmla="*/ 58 w 596"/>
                <a:gd name="T103" fmla="*/ 174 h 478"/>
                <a:gd name="T104" fmla="*/ 77 w 596"/>
                <a:gd name="T105" fmla="*/ 171 h 478"/>
                <a:gd name="T106" fmla="*/ 137 w 596"/>
                <a:gd name="T107" fmla="*/ 178 h 478"/>
                <a:gd name="T108" fmla="*/ 176 w 596"/>
                <a:gd name="T109" fmla="*/ 230 h 478"/>
                <a:gd name="T110" fmla="*/ 182 w 596"/>
                <a:gd name="T111" fmla="*/ 263 h 478"/>
                <a:gd name="T112" fmla="*/ 219 w 596"/>
                <a:gd name="T113" fmla="*/ 262 h 478"/>
                <a:gd name="T114" fmla="*/ 219 w 596"/>
                <a:gd name="T115" fmla="*/ 313 h 478"/>
                <a:gd name="T116" fmla="*/ 193 w 596"/>
                <a:gd name="T117" fmla="*/ 345 h 478"/>
                <a:gd name="T118" fmla="*/ 228 w 596"/>
                <a:gd name="T119" fmla="*/ 42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96" h="478">
                  <a:moveTo>
                    <a:pt x="228" y="420"/>
                  </a:moveTo>
                  <a:cubicBezTo>
                    <a:pt x="237" y="432"/>
                    <a:pt x="248" y="451"/>
                    <a:pt x="256" y="451"/>
                  </a:cubicBezTo>
                  <a:cubicBezTo>
                    <a:pt x="265" y="451"/>
                    <a:pt x="275" y="447"/>
                    <a:pt x="278" y="456"/>
                  </a:cubicBezTo>
                  <a:cubicBezTo>
                    <a:pt x="281" y="464"/>
                    <a:pt x="287" y="478"/>
                    <a:pt x="294" y="456"/>
                  </a:cubicBezTo>
                  <a:cubicBezTo>
                    <a:pt x="301" y="433"/>
                    <a:pt x="307" y="428"/>
                    <a:pt x="305" y="418"/>
                  </a:cubicBezTo>
                  <a:cubicBezTo>
                    <a:pt x="304" y="408"/>
                    <a:pt x="305" y="404"/>
                    <a:pt x="312" y="398"/>
                  </a:cubicBezTo>
                  <a:cubicBezTo>
                    <a:pt x="318" y="393"/>
                    <a:pt x="323" y="388"/>
                    <a:pt x="323" y="381"/>
                  </a:cubicBezTo>
                  <a:cubicBezTo>
                    <a:pt x="323" y="374"/>
                    <a:pt x="334" y="370"/>
                    <a:pt x="338" y="368"/>
                  </a:cubicBezTo>
                  <a:cubicBezTo>
                    <a:pt x="342" y="366"/>
                    <a:pt x="356" y="354"/>
                    <a:pt x="360" y="356"/>
                  </a:cubicBezTo>
                  <a:cubicBezTo>
                    <a:pt x="365" y="358"/>
                    <a:pt x="367" y="355"/>
                    <a:pt x="379" y="346"/>
                  </a:cubicBezTo>
                  <a:cubicBezTo>
                    <a:pt x="390" y="337"/>
                    <a:pt x="400" y="329"/>
                    <a:pt x="400" y="321"/>
                  </a:cubicBezTo>
                  <a:cubicBezTo>
                    <a:pt x="400" y="312"/>
                    <a:pt x="406" y="310"/>
                    <a:pt x="410" y="314"/>
                  </a:cubicBezTo>
                  <a:cubicBezTo>
                    <a:pt x="415" y="318"/>
                    <a:pt x="429" y="322"/>
                    <a:pt x="441" y="314"/>
                  </a:cubicBezTo>
                  <a:cubicBezTo>
                    <a:pt x="453" y="307"/>
                    <a:pt x="477" y="291"/>
                    <a:pt x="482" y="289"/>
                  </a:cubicBezTo>
                  <a:cubicBezTo>
                    <a:pt x="487" y="287"/>
                    <a:pt x="503" y="276"/>
                    <a:pt x="499" y="260"/>
                  </a:cubicBezTo>
                  <a:cubicBezTo>
                    <a:pt x="495" y="245"/>
                    <a:pt x="486" y="251"/>
                    <a:pt x="492" y="238"/>
                  </a:cubicBezTo>
                  <a:cubicBezTo>
                    <a:pt x="498" y="225"/>
                    <a:pt x="498" y="221"/>
                    <a:pt x="506" y="221"/>
                  </a:cubicBezTo>
                  <a:cubicBezTo>
                    <a:pt x="515" y="223"/>
                    <a:pt x="515" y="212"/>
                    <a:pt x="520" y="207"/>
                  </a:cubicBezTo>
                  <a:cubicBezTo>
                    <a:pt x="523" y="202"/>
                    <a:pt x="521" y="188"/>
                    <a:pt x="520" y="178"/>
                  </a:cubicBezTo>
                  <a:cubicBezTo>
                    <a:pt x="517" y="167"/>
                    <a:pt x="508" y="167"/>
                    <a:pt x="518" y="148"/>
                  </a:cubicBezTo>
                  <a:cubicBezTo>
                    <a:pt x="528" y="130"/>
                    <a:pt x="528" y="128"/>
                    <a:pt x="528" y="117"/>
                  </a:cubicBezTo>
                  <a:cubicBezTo>
                    <a:pt x="528" y="105"/>
                    <a:pt x="536" y="97"/>
                    <a:pt x="543" y="91"/>
                  </a:cubicBezTo>
                  <a:cubicBezTo>
                    <a:pt x="550" y="85"/>
                    <a:pt x="559" y="75"/>
                    <a:pt x="574" y="68"/>
                  </a:cubicBezTo>
                  <a:cubicBezTo>
                    <a:pt x="590" y="61"/>
                    <a:pt x="596" y="62"/>
                    <a:pt x="587" y="47"/>
                  </a:cubicBezTo>
                  <a:cubicBezTo>
                    <a:pt x="577" y="33"/>
                    <a:pt x="573" y="42"/>
                    <a:pt x="558" y="44"/>
                  </a:cubicBezTo>
                  <a:cubicBezTo>
                    <a:pt x="543" y="46"/>
                    <a:pt x="517" y="54"/>
                    <a:pt x="507" y="58"/>
                  </a:cubicBezTo>
                  <a:cubicBezTo>
                    <a:pt x="497" y="61"/>
                    <a:pt x="481" y="70"/>
                    <a:pt x="474" y="74"/>
                  </a:cubicBezTo>
                  <a:cubicBezTo>
                    <a:pt x="466" y="78"/>
                    <a:pt x="461" y="72"/>
                    <a:pt x="471" y="65"/>
                  </a:cubicBezTo>
                  <a:cubicBezTo>
                    <a:pt x="479" y="58"/>
                    <a:pt x="498" y="53"/>
                    <a:pt x="501" y="46"/>
                  </a:cubicBezTo>
                  <a:cubicBezTo>
                    <a:pt x="504" y="39"/>
                    <a:pt x="524" y="28"/>
                    <a:pt x="504" y="25"/>
                  </a:cubicBezTo>
                  <a:cubicBezTo>
                    <a:pt x="484" y="22"/>
                    <a:pt x="472" y="17"/>
                    <a:pt x="456" y="17"/>
                  </a:cubicBezTo>
                  <a:cubicBezTo>
                    <a:pt x="441" y="17"/>
                    <a:pt x="431" y="19"/>
                    <a:pt x="421" y="13"/>
                  </a:cubicBezTo>
                  <a:cubicBezTo>
                    <a:pt x="412" y="6"/>
                    <a:pt x="404" y="3"/>
                    <a:pt x="390" y="6"/>
                  </a:cubicBezTo>
                  <a:cubicBezTo>
                    <a:pt x="376" y="9"/>
                    <a:pt x="358" y="6"/>
                    <a:pt x="353" y="9"/>
                  </a:cubicBezTo>
                  <a:cubicBezTo>
                    <a:pt x="348" y="11"/>
                    <a:pt x="342" y="0"/>
                    <a:pt x="331" y="4"/>
                  </a:cubicBezTo>
                  <a:cubicBezTo>
                    <a:pt x="320" y="9"/>
                    <a:pt x="315" y="16"/>
                    <a:pt x="316" y="19"/>
                  </a:cubicBezTo>
                  <a:cubicBezTo>
                    <a:pt x="318" y="22"/>
                    <a:pt x="311" y="19"/>
                    <a:pt x="296" y="18"/>
                  </a:cubicBezTo>
                  <a:cubicBezTo>
                    <a:pt x="282" y="17"/>
                    <a:pt x="273" y="20"/>
                    <a:pt x="266" y="20"/>
                  </a:cubicBezTo>
                  <a:cubicBezTo>
                    <a:pt x="259" y="20"/>
                    <a:pt x="263" y="32"/>
                    <a:pt x="247" y="31"/>
                  </a:cubicBezTo>
                  <a:cubicBezTo>
                    <a:pt x="232" y="30"/>
                    <a:pt x="217" y="29"/>
                    <a:pt x="214" y="29"/>
                  </a:cubicBezTo>
                  <a:cubicBezTo>
                    <a:pt x="210" y="29"/>
                    <a:pt x="206" y="29"/>
                    <a:pt x="185" y="34"/>
                  </a:cubicBezTo>
                  <a:cubicBezTo>
                    <a:pt x="164" y="39"/>
                    <a:pt x="154" y="39"/>
                    <a:pt x="141" y="40"/>
                  </a:cubicBezTo>
                  <a:cubicBezTo>
                    <a:pt x="129" y="41"/>
                    <a:pt x="112" y="45"/>
                    <a:pt x="117" y="55"/>
                  </a:cubicBezTo>
                  <a:cubicBezTo>
                    <a:pt x="122" y="66"/>
                    <a:pt x="116" y="69"/>
                    <a:pt x="97" y="69"/>
                  </a:cubicBezTo>
                  <a:cubicBezTo>
                    <a:pt x="79" y="69"/>
                    <a:pt x="60" y="78"/>
                    <a:pt x="60" y="81"/>
                  </a:cubicBezTo>
                  <a:cubicBezTo>
                    <a:pt x="60" y="84"/>
                    <a:pt x="62" y="89"/>
                    <a:pt x="74" y="87"/>
                  </a:cubicBezTo>
                  <a:cubicBezTo>
                    <a:pt x="86" y="85"/>
                    <a:pt x="91" y="92"/>
                    <a:pt x="80" y="101"/>
                  </a:cubicBezTo>
                  <a:cubicBezTo>
                    <a:pt x="69" y="111"/>
                    <a:pt x="54" y="112"/>
                    <a:pt x="41" y="113"/>
                  </a:cubicBezTo>
                  <a:cubicBezTo>
                    <a:pt x="29" y="113"/>
                    <a:pt x="0" y="119"/>
                    <a:pt x="13" y="129"/>
                  </a:cubicBezTo>
                  <a:cubicBezTo>
                    <a:pt x="25" y="139"/>
                    <a:pt x="37" y="139"/>
                    <a:pt x="37" y="141"/>
                  </a:cubicBezTo>
                  <a:cubicBezTo>
                    <a:pt x="37" y="143"/>
                    <a:pt x="29" y="144"/>
                    <a:pt x="39" y="152"/>
                  </a:cubicBezTo>
                  <a:cubicBezTo>
                    <a:pt x="49" y="160"/>
                    <a:pt x="56" y="169"/>
                    <a:pt x="58" y="174"/>
                  </a:cubicBezTo>
                  <a:cubicBezTo>
                    <a:pt x="60" y="179"/>
                    <a:pt x="68" y="178"/>
                    <a:pt x="77" y="171"/>
                  </a:cubicBezTo>
                  <a:cubicBezTo>
                    <a:pt x="86" y="163"/>
                    <a:pt x="123" y="169"/>
                    <a:pt x="137" y="178"/>
                  </a:cubicBezTo>
                  <a:cubicBezTo>
                    <a:pt x="151" y="187"/>
                    <a:pt x="175" y="211"/>
                    <a:pt x="176" y="230"/>
                  </a:cubicBezTo>
                  <a:cubicBezTo>
                    <a:pt x="177" y="248"/>
                    <a:pt x="173" y="263"/>
                    <a:pt x="182" y="263"/>
                  </a:cubicBezTo>
                  <a:cubicBezTo>
                    <a:pt x="191" y="263"/>
                    <a:pt x="206" y="244"/>
                    <a:pt x="219" y="262"/>
                  </a:cubicBezTo>
                  <a:cubicBezTo>
                    <a:pt x="231" y="281"/>
                    <a:pt x="237" y="305"/>
                    <a:pt x="219" y="313"/>
                  </a:cubicBezTo>
                  <a:cubicBezTo>
                    <a:pt x="200" y="322"/>
                    <a:pt x="190" y="327"/>
                    <a:pt x="193" y="345"/>
                  </a:cubicBezTo>
                  <a:cubicBezTo>
                    <a:pt x="197" y="363"/>
                    <a:pt x="211" y="398"/>
                    <a:pt x="228" y="420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iSľídè"/>
            <p:cNvSpPr/>
            <p:nvPr/>
          </p:nvSpPr>
          <p:spPr bwMode="auto">
            <a:xfrm>
              <a:off x="5224781" y="2109921"/>
              <a:ext cx="247773" cy="215654"/>
            </a:xfrm>
            <a:custGeom>
              <a:avLst/>
              <a:gdLst>
                <a:gd name="T0" fmla="*/ 275 w 382"/>
                <a:gd name="T1" fmla="*/ 58 h 332"/>
                <a:gd name="T2" fmla="*/ 238 w 382"/>
                <a:gd name="T3" fmla="*/ 67 h 332"/>
                <a:gd name="T4" fmla="*/ 213 w 382"/>
                <a:gd name="T5" fmla="*/ 66 h 332"/>
                <a:gd name="T6" fmla="*/ 192 w 382"/>
                <a:gd name="T7" fmla="*/ 55 h 332"/>
                <a:gd name="T8" fmla="*/ 200 w 382"/>
                <a:gd name="T9" fmla="*/ 5 h 332"/>
                <a:gd name="T10" fmla="*/ 174 w 382"/>
                <a:gd name="T11" fmla="*/ 29 h 332"/>
                <a:gd name="T12" fmla="*/ 178 w 382"/>
                <a:gd name="T13" fmla="*/ 76 h 332"/>
                <a:gd name="T14" fmla="*/ 138 w 382"/>
                <a:gd name="T15" fmla="*/ 97 h 332"/>
                <a:gd name="T16" fmla="*/ 108 w 382"/>
                <a:gd name="T17" fmla="*/ 119 h 332"/>
                <a:gd name="T18" fmla="*/ 85 w 382"/>
                <a:gd name="T19" fmla="*/ 135 h 332"/>
                <a:gd name="T20" fmla="*/ 71 w 382"/>
                <a:gd name="T21" fmla="*/ 148 h 332"/>
                <a:gd name="T22" fmla="*/ 54 w 382"/>
                <a:gd name="T23" fmla="*/ 162 h 332"/>
                <a:gd name="T24" fmla="*/ 78 w 382"/>
                <a:gd name="T25" fmla="*/ 186 h 332"/>
                <a:gd name="T26" fmla="*/ 82 w 382"/>
                <a:gd name="T27" fmla="*/ 225 h 332"/>
                <a:gd name="T28" fmla="*/ 39 w 382"/>
                <a:gd name="T29" fmla="*/ 224 h 332"/>
                <a:gd name="T30" fmla="*/ 5 w 382"/>
                <a:gd name="T31" fmla="*/ 228 h 332"/>
                <a:gd name="T32" fmla="*/ 8 w 382"/>
                <a:gd name="T33" fmla="*/ 263 h 332"/>
                <a:gd name="T34" fmla="*/ 5 w 382"/>
                <a:gd name="T35" fmla="*/ 307 h 332"/>
                <a:gd name="T36" fmla="*/ 33 w 382"/>
                <a:gd name="T37" fmla="*/ 323 h 332"/>
                <a:gd name="T38" fmla="*/ 70 w 382"/>
                <a:gd name="T39" fmla="*/ 323 h 332"/>
                <a:gd name="T40" fmla="*/ 95 w 382"/>
                <a:gd name="T41" fmla="*/ 289 h 332"/>
                <a:gd name="T42" fmla="*/ 116 w 382"/>
                <a:gd name="T43" fmla="*/ 257 h 332"/>
                <a:gd name="T44" fmla="*/ 133 w 382"/>
                <a:gd name="T45" fmla="*/ 230 h 332"/>
                <a:gd name="T46" fmla="*/ 161 w 382"/>
                <a:gd name="T47" fmla="*/ 230 h 332"/>
                <a:gd name="T48" fmla="*/ 177 w 382"/>
                <a:gd name="T49" fmla="*/ 218 h 332"/>
                <a:gd name="T50" fmla="*/ 197 w 382"/>
                <a:gd name="T51" fmla="*/ 235 h 332"/>
                <a:gd name="T52" fmla="*/ 230 w 382"/>
                <a:gd name="T53" fmla="*/ 266 h 332"/>
                <a:gd name="T54" fmla="*/ 246 w 382"/>
                <a:gd name="T55" fmla="*/ 302 h 332"/>
                <a:gd name="T56" fmla="*/ 255 w 382"/>
                <a:gd name="T57" fmla="*/ 299 h 332"/>
                <a:gd name="T58" fmla="*/ 254 w 382"/>
                <a:gd name="T59" fmla="*/ 276 h 332"/>
                <a:gd name="T60" fmla="*/ 271 w 382"/>
                <a:gd name="T61" fmla="*/ 279 h 332"/>
                <a:gd name="T62" fmla="*/ 253 w 382"/>
                <a:gd name="T63" fmla="*/ 261 h 332"/>
                <a:gd name="T64" fmla="*/ 230 w 382"/>
                <a:gd name="T65" fmla="*/ 241 h 332"/>
                <a:gd name="T66" fmla="*/ 212 w 382"/>
                <a:gd name="T67" fmla="*/ 212 h 332"/>
                <a:gd name="T68" fmla="*/ 226 w 382"/>
                <a:gd name="T69" fmla="*/ 205 h 332"/>
                <a:gd name="T70" fmla="*/ 260 w 382"/>
                <a:gd name="T71" fmla="*/ 236 h 332"/>
                <a:gd name="T72" fmla="*/ 286 w 382"/>
                <a:gd name="T73" fmla="*/ 263 h 332"/>
                <a:gd name="T74" fmla="*/ 302 w 382"/>
                <a:gd name="T75" fmla="*/ 311 h 332"/>
                <a:gd name="T76" fmla="*/ 332 w 382"/>
                <a:gd name="T77" fmla="*/ 307 h 332"/>
                <a:gd name="T78" fmla="*/ 323 w 382"/>
                <a:gd name="T79" fmla="*/ 276 h 332"/>
                <a:gd name="T80" fmla="*/ 358 w 382"/>
                <a:gd name="T81" fmla="*/ 272 h 332"/>
                <a:gd name="T82" fmla="*/ 366 w 382"/>
                <a:gd name="T83" fmla="*/ 243 h 332"/>
                <a:gd name="T84" fmla="*/ 290 w 382"/>
                <a:gd name="T85" fmla="*/ 49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82" h="332">
                  <a:moveTo>
                    <a:pt x="290" y="49"/>
                  </a:moveTo>
                  <a:cubicBezTo>
                    <a:pt x="285" y="57"/>
                    <a:pt x="280" y="61"/>
                    <a:pt x="275" y="58"/>
                  </a:cubicBezTo>
                  <a:cubicBezTo>
                    <a:pt x="271" y="56"/>
                    <a:pt x="270" y="57"/>
                    <a:pt x="260" y="60"/>
                  </a:cubicBezTo>
                  <a:cubicBezTo>
                    <a:pt x="249" y="63"/>
                    <a:pt x="242" y="66"/>
                    <a:pt x="238" y="67"/>
                  </a:cubicBezTo>
                  <a:cubicBezTo>
                    <a:pt x="234" y="69"/>
                    <a:pt x="230" y="65"/>
                    <a:pt x="226" y="64"/>
                  </a:cubicBezTo>
                  <a:cubicBezTo>
                    <a:pt x="222" y="62"/>
                    <a:pt x="218" y="60"/>
                    <a:pt x="213" y="66"/>
                  </a:cubicBezTo>
                  <a:cubicBezTo>
                    <a:pt x="207" y="71"/>
                    <a:pt x="207" y="70"/>
                    <a:pt x="204" y="67"/>
                  </a:cubicBezTo>
                  <a:cubicBezTo>
                    <a:pt x="200" y="64"/>
                    <a:pt x="195" y="64"/>
                    <a:pt x="192" y="55"/>
                  </a:cubicBezTo>
                  <a:cubicBezTo>
                    <a:pt x="189" y="46"/>
                    <a:pt x="197" y="32"/>
                    <a:pt x="197" y="26"/>
                  </a:cubicBezTo>
                  <a:cubicBezTo>
                    <a:pt x="197" y="19"/>
                    <a:pt x="199" y="10"/>
                    <a:pt x="200" y="5"/>
                  </a:cubicBezTo>
                  <a:cubicBezTo>
                    <a:pt x="200" y="0"/>
                    <a:pt x="195" y="2"/>
                    <a:pt x="191" y="7"/>
                  </a:cubicBezTo>
                  <a:cubicBezTo>
                    <a:pt x="186" y="12"/>
                    <a:pt x="171" y="14"/>
                    <a:pt x="174" y="29"/>
                  </a:cubicBezTo>
                  <a:cubicBezTo>
                    <a:pt x="176" y="43"/>
                    <a:pt x="182" y="50"/>
                    <a:pt x="182" y="59"/>
                  </a:cubicBezTo>
                  <a:cubicBezTo>
                    <a:pt x="182" y="68"/>
                    <a:pt x="182" y="77"/>
                    <a:pt x="178" y="76"/>
                  </a:cubicBezTo>
                  <a:cubicBezTo>
                    <a:pt x="173" y="75"/>
                    <a:pt x="156" y="79"/>
                    <a:pt x="150" y="82"/>
                  </a:cubicBezTo>
                  <a:cubicBezTo>
                    <a:pt x="144" y="85"/>
                    <a:pt x="141" y="87"/>
                    <a:pt x="138" y="97"/>
                  </a:cubicBezTo>
                  <a:cubicBezTo>
                    <a:pt x="136" y="106"/>
                    <a:pt x="135" y="104"/>
                    <a:pt x="129" y="106"/>
                  </a:cubicBezTo>
                  <a:cubicBezTo>
                    <a:pt x="122" y="107"/>
                    <a:pt x="109" y="111"/>
                    <a:pt x="108" y="119"/>
                  </a:cubicBezTo>
                  <a:cubicBezTo>
                    <a:pt x="107" y="127"/>
                    <a:pt x="104" y="124"/>
                    <a:pt x="97" y="131"/>
                  </a:cubicBezTo>
                  <a:cubicBezTo>
                    <a:pt x="91" y="138"/>
                    <a:pt x="90" y="136"/>
                    <a:pt x="85" y="135"/>
                  </a:cubicBezTo>
                  <a:cubicBezTo>
                    <a:pt x="80" y="134"/>
                    <a:pt x="78" y="138"/>
                    <a:pt x="79" y="144"/>
                  </a:cubicBezTo>
                  <a:cubicBezTo>
                    <a:pt x="80" y="150"/>
                    <a:pt x="78" y="147"/>
                    <a:pt x="71" y="148"/>
                  </a:cubicBezTo>
                  <a:cubicBezTo>
                    <a:pt x="63" y="149"/>
                    <a:pt x="56" y="150"/>
                    <a:pt x="50" y="150"/>
                  </a:cubicBezTo>
                  <a:cubicBezTo>
                    <a:pt x="44" y="150"/>
                    <a:pt x="46" y="160"/>
                    <a:pt x="54" y="162"/>
                  </a:cubicBezTo>
                  <a:cubicBezTo>
                    <a:pt x="61" y="164"/>
                    <a:pt x="68" y="171"/>
                    <a:pt x="70" y="177"/>
                  </a:cubicBezTo>
                  <a:cubicBezTo>
                    <a:pt x="72" y="184"/>
                    <a:pt x="74" y="183"/>
                    <a:pt x="78" y="186"/>
                  </a:cubicBezTo>
                  <a:cubicBezTo>
                    <a:pt x="81" y="189"/>
                    <a:pt x="87" y="198"/>
                    <a:pt x="86" y="206"/>
                  </a:cubicBezTo>
                  <a:cubicBezTo>
                    <a:pt x="85" y="215"/>
                    <a:pt x="82" y="218"/>
                    <a:pt x="82" y="225"/>
                  </a:cubicBezTo>
                  <a:cubicBezTo>
                    <a:pt x="81" y="231"/>
                    <a:pt x="78" y="231"/>
                    <a:pt x="67" y="229"/>
                  </a:cubicBezTo>
                  <a:cubicBezTo>
                    <a:pt x="56" y="227"/>
                    <a:pt x="47" y="225"/>
                    <a:pt x="39" y="224"/>
                  </a:cubicBezTo>
                  <a:cubicBezTo>
                    <a:pt x="32" y="222"/>
                    <a:pt x="26" y="222"/>
                    <a:pt x="19" y="225"/>
                  </a:cubicBezTo>
                  <a:cubicBezTo>
                    <a:pt x="12" y="228"/>
                    <a:pt x="11" y="225"/>
                    <a:pt x="5" y="228"/>
                  </a:cubicBezTo>
                  <a:cubicBezTo>
                    <a:pt x="0" y="232"/>
                    <a:pt x="3" y="238"/>
                    <a:pt x="6" y="243"/>
                  </a:cubicBezTo>
                  <a:cubicBezTo>
                    <a:pt x="9" y="248"/>
                    <a:pt x="7" y="258"/>
                    <a:pt x="8" y="263"/>
                  </a:cubicBezTo>
                  <a:cubicBezTo>
                    <a:pt x="10" y="268"/>
                    <a:pt x="5" y="280"/>
                    <a:pt x="3" y="286"/>
                  </a:cubicBezTo>
                  <a:cubicBezTo>
                    <a:pt x="1" y="293"/>
                    <a:pt x="7" y="300"/>
                    <a:pt x="5" y="307"/>
                  </a:cubicBezTo>
                  <a:cubicBezTo>
                    <a:pt x="4" y="313"/>
                    <a:pt x="7" y="318"/>
                    <a:pt x="12" y="318"/>
                  </a:cubicBezTo>
                  <a:cubicBezTo>
                    <a:pt x="18" y="318"/>
                    <a:pt x="31" y="317"/>
                    <a:pt x="33" y="323"/>
                  </a:cubicBezTo>
                  <a:cubicBezTo>
                    <a:pt x="36" y="330"/>
                    <a:pt x="41" y="330"/>
                    <a:pt x="46" y="327"/>
                  </a:cubicBezTo>
                  <a:cubicBezTo>
                    <a:pt x="52" y="324"/>
                    <a:pt x="66" y="332"/>
                    <a:pt x="70" y="323"/>
                  </a:cubicBezTo>
                  <a:cubicBezTo>
                    <a:pt x="74" y="315"/>
                    <a:pt x="85" y="311"/>
                    <a:pt x="87" y="304"/>
                  </a:cubicBezTo>
                  <a:cubicBezTo>
                    <a:pt x="90" y="296"/>
                    <a:pt x="99" y="295"/>
                    <a:pt x="95" y="289"/>
                  </a:cubicBezTo>
                  <a:cubicBezTo>
                    <a:pt x="91" y="282"/>
                    <a:pt x="95" y="278"/>
                    <a:pt x="98" y="273"/>
                  </a:cubicBezTo>
                  <a:cubicBezTo>
                    <a:pt x="103" y="269"/>
                    <a:pt x="109" y="261"/>
                    <a:pt x="116" y="257"/>
                  </a:cubicBezTo>
                  <a:cubicBezTo>
                    <a:pt x="122" y="254"/>
                    <a:pt x="125" y="253"/>
                    <a:pt x="125" y="243"/>
                  </a:cubicBezTo>
                  <a:cubicBezTo>
                    <a:pt x="126" y="233"/>
                    <a:pt x="126" y="233"/>
                    <a:pt x="133" y="230"/>
                  </a:cubicBezTo>
                  <a:cubicBezTo>
                    <a:pt x="140" y="226"/>
                    <a:pt x="144" y="226"/>
                    <a:pt x="148" y="230"/>
                  </a:cubicBezTo>
                  <a:cubicBezTo>
                    <a:pt x="152" y="233"/>
                    <a:pt x="158" y="233"/>
                    <a:pt x="161" y="230"/>
                  </a:cubicBezTo>
                  <a:cubicBezTo>
                    <a:pt x="164" y="228"/>
                    <a:pt x="168" y="225"/>
                    <a:pt x="171" y="225"/>
                  </a:cubicBezTo>
                  <a:cubicBezTo>
                    <a:pt x="173" y="225"/>
                    <a:pt x="175" y="222"/>
                    <a:pt x="177" y="218"/>
                  </a:cubicBezTo>
                  <a:cubicBezTo>
                    <a:pt x="178" y="214"/>
                    <a:pt x="182" y="214"/>
                    <a:pt x="187" y="217"/>
                  </a:cubicBezTo>
                  <a:cubicBezTo>
                    <a:pt x="190" y="220"/>
                    <a:pt x="193" y="225"/>
                    <a:pt x="197" y="235"/>
                  </a:cubicBezTo>
                  <a:cubicBezTo>
                    <a:pt x="202" y="246"/>
                    <a:pt x="211" y="256"/>
                    <a:pt x="214" y="259"/>
                  </a:cubicBezTo>
                  <a:cubicBezTo>
                    <a:pt x="217" y="262"/>
                    <a:pt x="224" y="261"/>
                    <a:pt x="230" y="266"/>
                  </a:cubicBezTo>
                  <a:cubicBezTo>
                    <a:pt x="236" y="271"/>
                    <a:pt x="246" y="285"/>
                    <a:pt x="247" y="287"/>
                  </a:cubicBezTo>
                  <a:cubicBezTo>
                    <a:pt x="248" y="289"/>
                    <a:pt x="248" y="296"/>
                    <a:pt x="246" y="302"/>
                  </a:cubicBezTo>
                  <a:cubicBezTo>
                    <a:pt x="244" y="308"/>
                    <a:pt x="243" y="315"/>
                    <a:pt x="249" y="310"/>
                  </a:cubicBezTo>
                  <a:cubicBezTo>
                    <a:pt x="255" y="304"/>
                    <a:pt x="254" y="300"/>
                    <a:pt x="255" y="299"/>
                  </a:cubicBezTo>
                  <a:cubicBezTo>
                    <a:pt x="257" y="297"/>
                    <a:pt x="261" y="290"/>
                    <a:pt x="257" y="288"/>
                  </a:cubicBezTo>
                  <a:cubicBezTo>
                    <a:pt x="252" y="285"/>
                    <a:pt x="252" y="280"/>
                    <a:pt x="254" y="276"/>
                  </a:cubicBezTo>
                  <a:cubicBezTo>
                    <a:pt x="256" y="273"/>
                    <a:pt x="260" y="274"/>
                    <a:pt x="263" y="275"/>
                  </a:cubicBezTo>
                  <a:cubicBezTo>
                    <a:pt x="266" y="277"/>
                    <a:pt x="269" y="281"/>
                    <a:pt x="271" y="279"/>
                  </a:cubicBezTo>
                  <a:cubicBezTo>
                    <a:pt x="272" y="277"/>
                    <a:pt x="268" y="272"/>
                    <a:pt x="265" y="270"/>
                  </a:cubicBezTo>
                  <a:cubicBezTo>
                    <a:pt x="261" y="267"/>
                    <a:pt x="255" y="263"/>
                    <a:pt x="253" y="261"/>
                  </a:cubicBezTo>
                  <a:cubicBezTo>
                    <a:pt x="250" y="259"/>
                    <a:pt x="253" y="254"/>
                    <a:pt x="244" y="254"/>
                  </a:cubicBezTo>
                  <a:cubicBezTo>
                    <a:pt x="236" y="253"/>
                    <a:pt x="233" y="246"/>
                    <a:pt x="230" y="241"/>
                  </a:cubicBezTo>
                  <a:cubicBezTo>
                    <a:pt x="227" y="237"/>
                    <a:pt x="222" y="226"/>
                    <a:pt x="217" y="224"/>
                  </a:cubicBezTo>
                  <a:cubicBezTo>
                    <a:pt x="213" y="222"/>
                    <a:pt x="209" y="219"/>
                    <a:pt x="212" y="212"/>
                  </a:cubicBezTo>
                  <a:cubicBezTo>
                    <a:pt x="215" y="204"/>
                    <a:pt x="212" y="203"/>
                    <a:pt x="218" y="199"/>
                  </a:cubicBezTo>
                  <a:cubicBezTo>
                    <a:pt x="224" y="196"/>
                    <a:pt x="227" y="199"/>
                    <a:pt x="226" y="205"/>
                  </a:cubicBezTo>
                  <a:cubicBezTo>
                    <a:pt x="225" y="212"/>
                    <a:pt x="238" y="202"/>
                    <a:pt x="240" y="212"/>
                  </a:cubicBezTo>
                  <a:cubicBezTo>
                    <a:pt x="242" y="222"/>
                    <a:pt x="256" y="233"/>
                    <a:pt x="260" y="236"/>
                  </a:cubicBezTo>
                  <a:cubicBezTo>
                    <a:pt x="264" y="239"/>
                    <a:pt x="276" y="243"/>
                    <a:pt x="279" y="247"/>
                  </a:cubicBezTo>
                  <a:cubicBezTo>
                    <a:pt x="283" y="251"/>
                    <a:pt x="292" y="255"/>
                    <a:pt x="286" y="263"/>
                  </a:cubicBezTo>
                  <a:cubicBezTo>
                    <a:pt x="281" y="271"/>
                    <a:pt x="288" y="275"/>
                    <a:pt x="292" y="283"/>
                  </a:cubicBezTo>
                  <a:cubicBezTo>
                    <a:pt x="297" y="291"/>
                    <a:pt x="302" y="303"/>
                    <a:pt x="302" y="311"/>
                  </a:cubicBezTo>
                  <a:cubicBezTo>
                    <a:pt x="302" y="319"/>
                    <a:pt x="307" y="326"/>
                    <a:pt x="313" y="323"/>
                  </a:cubicBezTo>
                  <a:cubicBezTo>
                    <a:pt x="319" y="320"/>
                    <a:pt x="336" y="315"/>
                    <a:pt x="332" y="307"/>
                  </a:cubicBezTo>
                  <a:cubicBezTo>
                    <a:pt x="328" y="298"/>
                    <a:pt x="323" y="294"/>
                    <a:pt x="319" y="286"/>
                  </a:cubicBezTo>
                  <a:cubicBezTo>
                    <a:pt x="316" y="279"/>
                    <a:pt x="318" y="273"/>
                    <a:pt x="323" y="276"/>
                  </a:cubicBezTo>
                  <a:cubicBezTo>
                    <a:pt x="329" y="280"/>
                    <a:pt x="325" y="264"/>
                    <a:pt x="338" y="266"/>
                  </a:cubicBezTo>
                  <a:cubicBezTo>
                    <a:pt x="350" y="267"/>
                    <a:pt x="349" y="277"/>
                    <a:pt x="358" y="272"/>
                  </a:cubicBezTo>
                  <a:cubicBezTo>
                    <a:pt x="367" y="266"/>
                    <a:pt x="382" y="265"/>
                    <a:pt x="375" y="259"/>
                  </a:cubicBezTo>
                  <a:cubicBezTo>
                    <a:pt x="368" y="254"/>
                    <a:pt x="363" y="250"/>
                    <a:pt x="366" y="243"/>
                  </a:cubicBezTo>
                  <a:cubicBezTo>
                    <a:pt x="369" y="236"/>
                    <a:pt x="317" y="77"/>
                    <a:pt x="317" y="77"/>
                  </a:cubicBezTo>
                  <a:lnTo>
                    <a:pt x="290" y="49"/>
                  </a:ln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îŝḷïḑè"/>
            <p:cNvSpPr/>
            <p:nvPr/>
          </p:nvSpPr>
          <p:spPr bwMode="auto">
            <a:xfrm>
              <a:off x="5318843" y="1875913"/>
              <a:ext cx="1159715" cy="687111"/>
            </a:xfrm>
            <a:custGeom>
              <a:avLst/>
              <a:gdLst>
                <a:gd name="T0" fmla="*/ 261 w 1790"/>
                <a:gd name="T1" fmla="*/ 547 h 1062"/>
                <a:gd name="T2" fmla="*/ 308 w 1790"/>
                <a:gd name="T3" fmla="*/ 544 h 1062"/>
                <a:gd name="T4" fmla="*/ 329 w 1790"/>
                <a:gd name="T5" fmla="*/ 619 h 1062"/>
                <a:gd name="T6" fmla="*/ 210 w 1790"/>
                <a:gd name="T7" fmla="*/ 667 h 1062"/>
                <a:gd name="T8" fmla="*/ 295 w 1790"/>
                <a:gd name="T9" fmla="*/ 720 h 1062"/>
                <a:gd name="T10" fmla="*/ 330 w 1790"/>
                <a:gd name="T11" fmla="*/ 872 h 1062"/>
                <a:gd name="T12" fmla="*/ 440 w 1790"/>
                <a:gd name="T13" fmla="*/ 974 h 1062"/>
                <a:gd name="T14" fmla="*/ 503 w 1790"/>
                <a:gd name="T15" fmla="*/ 849 h 1062"/>
                <a:gd name="T16" fmla="*/ 424 w 1790"/>
                <a:gd name="T17" fmla="*/ 800 h 1062"/>
                <a:gd name="T18" fmla="*/ 513 w 1790"/>
                <a:gd name="T19" fmla="*/ 830 h 1062"/>
                <a:gd name="T20" fmla="*/ 607 w 1790"/>
                <a:gd name="T21" fmla="*/ 856 h 1062"/>
                <a:gd name="T22" fmla="*/ 657 w 1790"/>
                <a:gd name="T23" fmla="*/ 908 h 1062"/>
                <a:gd name="T24" fmla="*/ 726 w 1790"/>
                <a:gd name="T25" fmla="*/ 1018 h 1062"/>
                <a:gd name="T26" fmla="*/ 790 w 1790"/>
                <a:gd name="T27" fmla="*/ 901 h 1062"/>
                <a:gd name="T28" fmla="*/ 860 w 1790"/>
                <a:gd name="T29" fmla="*/ 931 h 1062"/>
                <a:gd name="T30" fmla="*/ 988 w 1790"/>
                <a:gd name="T31" fmla="*/ 962 h 1062"/>
                <a:gd name="T32" fmla="*/ 999 w 1790"/>
                <a:gd name="T33" fmla="*/ 913 h 1062"/>
                <a:gd name="T34" fmla="*/ 1051 w 1790"/>
                <a:gd name="T35" fmla="*/ 874 h 1062"/>
                <a:gd name="T36" fmla="*/ 1108 w 1790"/>
                <a:gd name="T37" fmla="*/ 694 h 1062"/>
                <a:gd name="T38" fmla="*/ 1102 w 1790"/>
                <a:gd name="T39" fmla="*/ 646 h 1062"/>
                <a:gd name="T40" fmla="*/ 1180 w 1790"/>
                <a:gd name="T41" fmla="*/ 709 h 1062"/>
                <a:gd name="T42" fmla="*/ 1222 w 1790"/>
                <a:gd name="T43" fmla="*/ 591 h 1062"/>
                <a:gd name="T44" fmla="*/ 1297 w 1790"/>
                <a:gd name="T45" fmla="*/ 419 h 1062"/>
                <a:gd name="T46" fmla="*/ 1381 w 1790"/>
                <a:gd name="T47" fmla="*/ 343 h 1062"/>
                <a:gd name="T48" fmla="*/ 1440 w 1790"/>
                <a:gd name="T49" fmla="*/ 344 h 1062"/>
                <a:gd name="T50" fmla="*/ 1500 w 1790"/>
                <a:gd name="T51" fmla="*/ 302 h 1062"/>
                <a:gd name="T52" fmla="*/ 1458 w 1790"/>
                <a:gd name="T53" fmla="*/ 448 h 1062"/>
                <a:gd name="T54" fmla="*/ 1522 w 1790"/>
                <a:gd name="T55" fmla="*/ 387 h 1062"/>
                <a:gd name="T56" fmla="*/ 1604 w 1790"/>
                <a:gd name="T57" fmla="*/ 313 h 1062"/>
                <a:gd name="T58" fmla="*/ 1695 w 1790"/>
                <a:gd name="T59" fmla="*/ 231 h 1062"/>
                <a:gd name="T60" fmla="*/ 1775 w 1790"/>
                <a:gd name="T61" fmla="*/ 228 h 1062"/>
                <a:gd name="T62" fmla="*/ 1644 w 1790"/>
                <a:gd name="T63" fmla="*/ 153 h 1062"/>
                <a:gd name="T64" fmla="*/ 1516 w 1790"/>
                <a:gd name="T65" fmla="*/ 158 h 1062"/>
                <a:gd name="T66" fmla="*/ 1343 w 1790"/>
                <a:gd name="T67" fmla="*/ 103 h 1062"/>
                <a:gd name="T68" fmla="*/ 1226 w 1790"/>
                <a:gd name="T69" fmla="*/ 127 h 1062"/>
                <a:gd name="T70" fmla="*/ 1120 w 1790"/>
                <a:gd name="T71" fmla="*/ 98 h 1062"/>
                <a:gd name="T72" fmla="*/ 1046 w 1790"/>
                <a:gd name="T73" fmla="*/ 39 h 1062"/>
                <a:gd name="T74" fmla="*/ 919 w 1790"/>
                <a:gd name="T75" fmla="*/ 18 h 1062"/>
                <a:gd name="T76" fmla="*/ 758 w 1790"/>
                <a:gd name="T77" fmla="*/ 80 h 1062"/>
                <a:gd name="T78" fmla="*/ 679 w 1790"/>
                <a:gd name="T79" fmla="*/ 103 h 1062"/>
                <a:gd name="T80" fmla="*/ 635 w 1790"/>
                <a:gd name="T81" fmla="*/ 215 h 1062"/>
                <a:gd name="T82" fmla="*/ 615 w 1790"/>
                <a:gd name="T83" fmla="*/ 114 h 1062"/>
                <a:gd name="T84" fmla="*/ 537 w 1790"/>
                <a:gd name="T85" fmla="*/ 165 h 1062"/>
                <a:gd name="T86" fmla="*/ 419 w 1790"/>
                <a:gd name="T87" fmla="*/ 200 h 1062"/>
                <a:gd name="T88" fmla="*/ 346 w 1790"/>
                <a:gd name="T89" fmla="*/ 226 h 1062"/>
                <a:gd name="T90" fmla="*/ 332 w 1790"/>
                <a:gd name="T91" fmla="*/ 185 h 1062"/>
                <a:gd name="T92" fmla="*/ 32 w 1790"/>
                <a:gd name="T93" fmla="*/ 280 h 1062"/>
                <a:gd name="T94" fmla="*/ 71 w 1790"/>
                <a:gd name="T95" fmla="*/ 389 h 1062"/>
                <a:gd name="T96" fmla="*/ 131 w 1790"/>
                <a:gd name="T97" fmla="*/ 324 h 1062"/>
                <a:gd name="T98" fmla="*/ 193 w 1790"/>
                <a:gd name="T99" fmla="*/ 246 h 1062"/>
                <a:gd name="T100" fmla="*/ 211 w 1790"/>
                <a:gd name="T101" fmla="*/ 339 h 1062"/>
                <a:gd name="T102" fmla="*/ 155 w 1790"/>
                <a:gd name="T103" fmla="*/ 381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90" h="1062">
                  <a:moveTo>
                    <a:pt x="220" y="607"/>
                  </a:moveTo>
                  <a:cubicBezTo>
                    <a:pt x="220" y="601"/>
                    <a:pt x="222" y="596"/>
                    <a:pt x="226" y="593"/>
                  </a:cubicBezTo>
                  <a:cubicBezTo>
                    <a:pt x="229" y="590"/>
                    <a:pt x="233" y="581"/>
                    <a:pt x="237" y="575"/>
                  </a:cubicBezTo>
                  <a:cubicBezTo>
                    <a:pt x="240" y="568"/>
                    <a:pt x="246" y="571"/>
                    <a:pt x="249" y="561"/>
                  </a:cubicBezTo>
                  <a:cubicBezTo>
                    <a:pt x="252" y="551"/>
                    <a:pt x="252" y="544"/>
                    <a:pt x="261" y="547"/>
                  </a:cubicBezTo>
                  <a:cubicBezTo>
                    <a:pt x="270" y="550"/>
                    <a:pt x="275" y="558"/>
                    <a:pt x="272" y="564"/>
                  </a:cubicBezTo>
                  <a:cubicBezTo>
                    <a:pt x="269" y="570"/>
                    <a:pt x="272" y="575"/>
                    <a:pt x="277" y="580"/>
                  </a:cubicBezTo>
                  <a:cubicBezTo>
                    <a:pt x="282" y="584"/>
                    <a:pt x="288" y="577"/>
                    <a:pt x="294" y="570"/>
                  </a:cubicBezTo>
                  <a:cubicBezTo>
                    <a:pt x="300" y="563"/>
                    <a:pt x="303" y="557"/>
                    <a:pt x="296" y="556"/>
                  </a:cubicBezTo>
                  <a:cubicBezTo>
                    <a:pt x="289" y="555"/>
                    <a:pt x="299" y="544"/>
                    <a:pt x="308" y="544"/>
                  </a:cubicBezTo>
                  <a:cubicBezTo>
                    <a:pt x="317" y="544"/>
                    <a:pt x="323" y="553"/>
                    <a:pt x="316" y="560"/>
                  </a:cubicBezTo>
                  <a:cubicBezTo>
                    <a:pt x="309" y="567"/>
                    <a:pt x="311" y="577"/>
                    <a:pt x="320" y="578"/>
                  </a:cubicBezTo>
                  <a:cubicBezTo>
                    <a:pt x="329" y="581"/>
                    <a:pt x="333" y="590"/>
                    <a:pt x="342" y="593"/>
                  </a:cubicBezTo>
                  <a:cubicBezTo>
                    <a:pt x="351" y="596"/>
                    <a:pt x="361" y="605"/>
                    <a:pt x="354" y="614"/>
                  </a:cubicBezTo>
                  <a:cubicBezTo>
                    <a:pt x="347" y="623"/>
                    <a:pt x="343" y="620"/>
                    <a:pt x="329" y="619"/>
                  </a:cubicBezTo>
                  <a:cubicBezTo>
                    <a:pt x="314" y="618"/>
                    <a:pt x="300" y="607"/>
                    <a:pt x="285" y="607"/>
                  </a:cubicBezTo>
                  <a:cubicBezTo>
                    <a:pt x="270" y="607"/>
                    <a:pt x="267" y="613"/>
                    <a:pt x="261" y="618"/>
                  </a:cubicBezTo>
                  <a:cubicBezTo>
                    <a:pt x="255" y="623"/>
                    <a:pt x="247" y="616"/>
                    <a:pt x="238" y="626"/>
                  </a:cubicBezTo>
                  <a:cubicBezTo>
                    <a:pt x="228" y="636"/>
                    <a:pt x="225" y="641"/>
                    <a:pt x="219" y="642"/>
                  </a:cubicBezTo>
                  <a:cubicBezTo>
                    <a:pt x="213" y="643"/>
                    <a:pt x="201" y="655"/>
                    <a:pt x="210" y="667"/>
                  </a:cubicBezTo>
                  <a:cubicBezTo>
                    <a:pt x="219" y="678"/>
                    <a:pt x="233" y="684"/>
                    <a:pt x="238" y="689"/>
                  </a:cubicBezTo>
                  <a:cubicBezTo>
                    <a:pt x="243" y="694"/>
                    <a:pt x="247" y="684"/>
                    <a:pt x="260" y="687"/>
                  </a:cubicBezTo>
                  <a:cubicBezTo>
                    <a:pt x="273" y="690"/>
                    <a:pt x="274" y="696"/>
                    <a:pt x="286" y="689"/>
                  </a:cubicBezTo>
                  <a:cubicBezTo>
                    <a:pt x="298" y="683"/>
                    <a:pt x="305" y="683"/>
                    <a:pt x="299" y="689"/>
                  </a:cubicBezTo>
                  <a:cubicBezTo>
                    <a:pt x="293" y="696"/>
                    <a:pt x="295" y="710"/>
                    <a:pt x="295" y="720"/>
                  </a:cubicBezTo>
                  <a:cubicBezTo>
                    <a:pt x="295" y="730"/>
                    <a:pt x="288" y="741"/>
                    <a:pt x="286" y="750"/>
                  </a:cubicBezTo>
                  <a:cubicBezTo>
                    <a:pt x="284" y="759"/>
                    <a:pt x="289" y="763"/>
                    <a:pt x="292" y="771"/>
                  </a:cubicBezTo>
                  <a:cubicBezTo>
                    <a:pt x="295" y="780"/>
                    <a:pt x="289" y="800"/>
                    <a:pt x="294" y="808"/>
                  </a:cubicBezTo>
                  <a:cubicBezTo>
                    <a:pt x="299" y="816"/>
                    <a:pt x="304" y="828"/>
                    <a:pt x="309" y="838"/>
                  </a:cubicBezTo>
                  <a:cubicBezTo>
                    <a:pt x="314" y="848"/>
                    <a:pt x="327" y="853"/>
                    <a:pt x="330" y="872"/>
                  </a:cubicBezTo>
                  <a:cubicBezTo>
                    <a:pt x="333" y="890"/>
                    <a:pt x="336" y="905"/>
                    <a:pt x="347" y="911"/>
                  </a:cubicBezTo>
                  <a:cubicBezTo>
                    <a:pt x="358" y="917"/>
                    <a:pt x="363" y="929"/>
                    <a:pt x="365" y="941"/>
                  </a:cubicBezTo>
                  <a:cubicBezTo>
                    <a:pt x="367" y="953"/>
                    <a:pt x="365" y="974"/>
                    <a:pt x="371" y="982"/>
                  </a:cubicBezTo>
                  <a:cubicBezTo>
                    <a:pt x="377" y="991"/>
                    <a:pt x="370" y="1003"/>
                    <a:pt x="386" y="1000"/>
                  </a:cubicBezTo>
                  <a:cubicBezTo>
                    <a:pt x="402" y="997"/>
                    <a:pt x="424" y="986"/>
                    <a:pt x="440" y="974"/>
                  </a:cubicBezTo>
                  <a:cubicBezTo>
                    <a:pt x="456" y="963"/>
                    <a:pt x="484" y="941"/>
                    <a:pt x="494" y="938"/>
                  </a:cubicBezTo>
                  <a:cubicBezTo>
                    <a:pt x="504" y="935"/>
                    <a:pt x="508" y="925"/>
                    <a:pt x="512" y="915"/>
                  </a:cubicBezTo>
                  <a:cubicBezTo>
                    <a:pt x="516" y="905"/>
                    <a:pt x="524" y="901"/>
                    <a:pt x="528" y="894"/>
                  </a:cubicBezTo>
                  <a:cubicBezTo>
                    <a:pt x="532" y="887"/>
                    <a:pt x="532" y="879"/>
                    <a:pt x="525" y="868"/>
                  </a:cubicBezTo>
                  <a:cubicBezTo>
                    <a:pt x="517" y="856"/>
                    <a:pt x="504" y="858"/>
                    <a:pt x="503" y="849"/>
                  </a:cubicBezTo>
                  <a:cubicBezTo>
                    <a:pt x="502" y="840"/>
                    <a:pt x="496" y="829"/>
                    <a:pt x="491" y="834"/>
                  </a:cubicBezTo>
                  <a:cubicBezTo>
                    <a:pt x="486" y="839"/>
                    <a:pt x="479" y="854"/>
                    <a:pt x="469" y="855"/>
                  </a:cubicBezTo>
                  <a:cubicBezTo>
                    <a:pt x="459" y="856"/>
                    <a:pt x="454" y="856"/>
                    <a:pt x="454" y="841"/>
                  </a:cubicBezTo>
                  <a:cubicBezTo>
                    <a:pt x="454" y="826"/>
                    <a:pt x="453" y="824"/>
                    <a:pt x="445" y="822"/>
                  </a:cubicBezTo>
                  <a:cubicBezTo>
                    <a:pt x="438" y="820"/>
                    <a:pt x="428" y="810"/>
                    <a:pt x="424" y="800"/>
                  </a:cubicBezTo>
                  <a:cubicBezTo>
                    <a:pt x="420" y="790"/>
                    <a:pt x="417" y="784"/>
                    <a:pt x="426" y="776"/>
                  </a:cubicBezTo>
                  <a:cubicBezTo>
                    <a:pt x="437" y="769"/>
                    <a:pt x="438" y="781"/>
                    <a:pt x="441" y="788"/>
                  </a:cubicBezTo>
                  <a:cubicBezTo>
                    <a:pt x="444" y="795"/>
                    <a:pt x="458" y="805"/>
                    <a:pt x="461" y="813"/>
                  </a:cubicBezTo>
                  <a:cubicBezTo>
                    <a:pt x="464" y="821"/>
                    <a:pt x="474" y="829"/>
                    <a:pt x="487" y="826"/>
                  </a:cubicBezTo>
                  <a:cubicBezTo>
                    <a:pt x="500" y="823"/>
                    <a:pt x="511" y="823"/>
                    <a:pt x="513" y="830"/>
                  </a:cubicBezTo>
                  <a:cubicBezTo>
                    <a:pt x="514" y="837"/>
                    <a:pt x="519" y="845"/>
                    <a:pt x="531" y="842"/>
                  </a:cubicBezTo>
                  <a:cubicBezTo>
                    <a:pt x="542" y="839"/>
                    <a:pt x="546" y="839"/>
                    <a:pt x="549" y="844"/>
                  </a:cubicBezTo>
                  <a:cubicBezTo>
                    <a:pt x="552" y="849"/>
                    <a:pt x="560" y="847"/>
                    <a:pt x="570" y="845"/>
                  </a:cubicBezTo>
                  <a:cubicBezTo>
                    <a:pt x="580" y="843"/>
                    <a:pt x="578" y="850"/>
                    <a:pt x="590" y="845"/>
                  </a:cubicBezTo>
                  <a:cubicBezTo>
                    <a:pt x="602" y="840"/>
                    <a:pt x="605" y="846"/>
                    <a:pt x="607" y="856"/>
                  </a:cubicBezTo>
                  <a:cubicBezTo>
                    <a:pt x="609" y="866"/>
                    <a:pt x="612" y="868"/>
                    <a:pt x="618" y="868"/>
                  </a:cubicBezTo>
                  <a:cubicBezTo>
                    <a:pt x="623" y="868"/>
                    <a:pt x="619" y="875"/>
                    <a:pt x="621" y="882"/>
                  </a:cubicBezTo>
                  <a:cubicBezTo>
                    <a:pt x="621" y="889"/>
                    <a:pt x="625" y="899"/>
                    <a:pt x="634" y="899"/>
                  </a:cubicBezTo>
                  <a:cubicBezTo>
                    <a:pt x="643" y="899"/>
                    <a:pt x="648" y="890"/>
                    <a:pt x="654" y="888"/>
                  </a:cubicBezTo>
                  <a:cubicBezTo>
                    <a:pt x="660" y="886"/>
                    <a:pt x="659" y="893"/>
                    <a:pt x="657" y="908"/>
                  </a:cubicBezTo>
                  <a:cubicBezTo>
                    <a:pt x="655" y="923"/>
                    <a:pt x="656" y="950"/>
                    <a:pt x="664" y="969"/>
                  </a:cubicBezTo>
                  <a:cubicBezTo>
                    <a:pt x="672" y="989"/>
                    <a:pt x="684" y="1014"/>
                    <a:pt x="686" y="1027"/>
                  </a:cubicBezTo>
                  <a:cubicBezTo>
                    <a:pt x="688" y="1040"/>
                    <a:pt x="692" y="1062"/>
                    <a:pt x="698" y="1062"/>
                  </a:cubicBezTo>
                  <a:cubicBezTo>
                    <a:pt x="704" y="1062"/>
                    <a:pt x="708" y="1054"/>
                    <a:pt x="717" y="1043"/>
                  </a:cubicBezTo>
                  <a:cubicBezTo>
                    <a:pt x="724" y="1032"/>
                    <a:pt x="725" y="1029"/>
                    <a:pt x="726" y="1018"/>
                  </a:cubicBezTo>
                  <a:cubicBezTo>
                    <a:pt x="727" y="1007"/>
                    <a:pt x="734" y="1004"/>
                    <a:pt x="731" y="990"/>
                  </a:cubicBezTo>
                  <a:cubicBezTo>
                    <a:pt x="729" y="976"/>
                    <a:pt x="731" y="965"/>
                    <a:pt x="738" y="963"/>
                  </a:cubicBezTo>
                  <a:cubicBezTo>
                    <a:pt x="745" y="963"/>
                    <a:pt x="754" y="955"/>
                    <a:pt x="754" y="947"/>
                  </a:cubicBezTo>
                  <a:cubicBezTo>
                    <a:pt x="754" y="939"/>
                    <a:pt x="760" y="933"/>
                    <a:pt x="768" y="927"/>
                  </a:cubicBezTo>
                  <a:cubicBezTo>
                    <a:pt x="776" y="921"/>
                    <a:pt x="786" y="916"/>
                    <a:pt x="790" y="901"/>
                  </a:cubicBezTo>
                  <a:cubicBezTo>
                    <a:pt x="794" y="886"/>
                    <a:pt x="798" y="885"/>
                    <a:pt x="805" y="887"/>
                  </a:cubicBezTo>
                  <a:cubicBezTo>
                    <a:pt x="814" y="889"/>
                    <a:pt x="821" y="888"/>
                    <a:pt x="823" y="881"/>
                  </a:cubicBezTo>
                  <a:cubicBezTo>
                    <a:pt x="826" y="874"/>
                    <a:pt x="834" y="872"/>
                    <a:pt x="835" y="883"/>
                  </a:cubicBezTo>
                  <a:cubicBezTo>
                    <a:pt x="836" y="894"/>
                    <a:pt x="839" y="899"/>
                    <a:pt x="848" y="904"/>
                  </a:cubicBezTo>
                  <a:cubicBezTo>
                    <a:pt x="857" y="909"/>
                    <a:pt x="860" y="922"/>
                    <a:pt x="860" y="931"/>
                  </a:cubicBezTo>
                  <a:cubicBezTo>
                    <a:pt x="860" y="940"/>
                    <a:pt x="857" y="965"/>
                    <a:pt x="867" y="963"/>
                  </a:cubicBezTo>
                  <a:cubicBezTo>
                    <a:pt x="877" y="963"/>
                    <a:pt x="881" y="940"/>
                    <a:pt x="888" y="948"/>
                  </a:cubicBezTo>
                  <a:cubicBezTo>
                    <a:pt x="895" y="956"/>
                    <a:pt x="894" y="974"/>
                    <a:pt x="897" y="982"/>
                  </a:cubicBezTo>
                  <a:cubicBezTo>
                    <a:pt x="900" y="990"/>
                    <a:pt x="933" y="970"/>
                    <a:pt x="933" y="970"/>
                  </a:cubicBezTo>
                  <a:cubicBezTo>
                    <a:pt x="988" y="962"/>
                    <a:pt x="988" y="962"/>
                    <a:pt x="988" y="962"/>
                  </a:cubicBezTo>
                  <a:cubicBezTo>
                    <a:pt x="991" y="960"/>
                    <a:pt x="991" y="960"/>
                    <a:pt x="991" y="960"/>
                  </a:cubicBezTo>
                  <a:cubicBezTo>
                    <a:pt x="991" y="960"/>
                    <a:pt x="966" y="923"/>
                    <a:pt x="968" y="916"/>
                  </a:cubicBezTo>
                  <a:cubicBezTo>
                    <a:pt x="970" y="909"/>
                    <a:pt x="985" y="900"/>
                    <a:pt x="991" y="890"/>
                  </a:cubicBezTo>
                  <a:cubicBezTo>
                    <a:pt x="998" y="880"/>
                    <a:pt x="1005" y="882"/>
                    <a:pt x="1006" y="893"/>
                  </a:cubicBezTo>
                  <a:cubicBezTo>
                    <a:pt x="1008" y="904"/>
                    <a:pt x="1008" y="903"/>
                    <a:pt x="999" y="913"/>
                  </a:cubicBezTo>
                  <a:cubicBezTo>
                    <a:pt x="991" y="923"/>
                    <a:pt x="994" y="924"/>
                    <a:pt x="1001" y="929"/>
                  </a:cubicBezTo>
                  <a:cubicBezTo>
                    <a:pt x="1006" y="934"/>
                    <a:pt x="1016" y="920"/>
                    <a:pt x="1020" y="917"/>
                  </a:cubicBezTo>
                  <a:cubicBezTo>
                    <a:pt x="1024" y="914"/>
                    <a:pt x="1018" y="903"/>
                    <a:pt x="1016" y="899"/>
                  </a:cubicBezTo>
                  <a:cubicBezTo>
                    <a:pt x="1015" y="895"/>
                    <a:pt x="1016" y="886"/>
                    <a:pt x="1023" y="884"/>
                  </a:cubicBezTo>
                  <a:cubicBezTo>
                    <a:pt x="1028" y="882"/>
                    <a:pt x="1043" y="881"/>
                    <a:pt x="1051" y="874"/>
                  </a:cubicBezTo>
                  <a:cubicBezTo>
                    <a:pt x="1059" y="868"/>
                    <a:pt x="1074" y="872"/>
                    <a:pt x="1086" y="855"/>
                  </a:cubicBezTo>
                  <a:cubicBezTo>
                    <a:pt x="1098" y="837"/>
                    <a:pt x="1108" y="811"/>
                    <a:pt x="1114" y="805"/>
                  </a:cubicBezTo>
                  <a:cubicBezTo>
                    <a:pt x="1121" y="799"/>
                    <a:pt x="1126" y="778"/>
                    <a:pt x="1126" y="766"/>
                  </a:cubicBezTo>
                  <a:cubicBezTo>
                    <a:pt x="1126" y="755"/>
                    <a:pt x="1117" y="738"/>
                    <a:pt x="1112" y="725"/>
                  </a:cubicBezTo>
                  <a:cubicBezTo>
                    <a:pt x="1108" y="712"/>
                    <a:pt x="1094" y="704"/>
                    <a:pt x="1108" y="694"/>
                  </a:cubicBezTo>
                  <a:cubicBezTo>
                    <a:pt x="1121" y="685"/>
                    <a:pt x="1123" y="679"/>
                    <a:pt x="1128" y="679"/>
                  </a:cubicBezTo>
                  <a:cubicBezTo>
                    <a:pt x="1133" y="679"/>
                    <a:pt x="1137" y="668"/>
                    <a:pt x="1128" y="667"/>
                  </a:cubicBezTo>
                  <a:cubicBezTo>
                    <a:pt x="1119" y="666"/>
                    <a:pt x="1105" y="671"/>
                    <a:pt x="1101" y="673"/>
                  </a:cubicBezTo>
                  <a:cubicBezTo>
                    <a:pt x="1097" y="674"/>
                    <a:pt x="1096" y="671"/>
                    <a:pt x="1090" y="661"/>
                  </a:cubicBezTo>
                  <a:cubicBezTo>
                    <a:pt x="1086" y="651"/>
                    <a:pt x="1092" y="646"/>
                    <a:pt x="1102" y="646"/>
                  </a:cubicBezTo>
                  <a:cubicBezTo>
                    <a:pt x="1111" y="646"/>
                    <a:pt x="1125" y="611"/>
                    <a:pt x="1128" y="622"/>
                  </a:cubicBezTo>
                  <a:cubicBezTo>
                    <a:pt x="1131" y="633"/>
                    <a:pt x="1133" y="638"/>
                    <a:pt x="1142" y="638"/>
                  </a:cubicBezTo>
                  <a:cubicBezTo>
                    <a:pt x="1151" y="638"/>
                    <a:pt x="1157" y="639"/>
                    <a:pt x="1159" y="650"/>
                  </a:cubicBezTo>
                  <a:cubicBezTo>
                    <a:pt x="1161" y="661"/>
                    <a:pt x="1174" y="677"/>
                    <a:pt x="1171" y="690"/>
                  </a:cubicBezTo>
                  <a:cubicBezTo>
                    <a:pt x="1168" y="704"/>
                    <a:pt x="1168" y="715"/>
                    <a:pt x="1180" y="709"/>
                  </a:cubicBezTo>
                  <a:cubicBezTo>
                    <a:pt x="1192" y="703"/>
                    <a:pt x="1200" y="693"/>
                    <a:pt x="1202" y="683"/>
                  </a:cubicBezTo>
                  <a:cubicBezTo>
                    <a:pt x="1204" y="672"/>
                    <a:pt x="1192" y="662"/>
                    <a:pt x="1185" y="654"/>
                  </a:cubicBezTo>
                  <a:cubicBezTo>
                    <a:pt x="1178" y="646"/>
                    <a:pt x="1178" y="639"/>
                    <a:pt x="1185" y="633"/>
                  </a:cubicBezTo>
                  <a:cubicBezTo>
                    <a:pt x="1192" y="627"/>
                    <a:pt x="1199" y="618"/>
                    <a:pt x="1207" y="608"/>
                  </a:cubicBezTo>
                  <a:cubicBezTo>
                    <a:pt x="1215" y="598"/>
                    <a:pt x="1214" y="584"/>
                    <a:pt x="1222" y="591"/>
                  </a:cubicBezTo>
                  <a:cubicBezTo>
                    <a:pt x="1230" y="598"/>
                    <a:pt x="1239" y="602"/>
                    <a:pt x="1252" y="586"/>
                  </a:cubicBezTo>
                  <a:cubicBezTo>
                    <a:pt x="1265" y="571"/>
                    <a:pt x="1291" y="538"/>
                    <a:pt x="1297" y="520"/>
                  </a:cubicBezTo>
                  <a:cubicBezTo>
                    <a:pt x="1302" y="502"/>
                    <a:pt x="1305" y="491"/>
                    <a:pt x="1304" y="480"/>
                  </a:cubicBezTo>
                  <a:cubicBezTo>
                    <a:pt x="1303" y="468"/>
                    <a:pt x="1311" y="468"/>
                    <a:pt x="1311" y="448"/>
                  </a:cubicBezTo>
                  <a:cubicBezTo>
                    <a:pt x="1311" y="428"/>
                    <a:pt x="1302" y="419"/>
                    <a:pt x="1297" y="419"/>
                  </a:cubicBezTo>
                  <a:cubicBezTo>
                    <a:pt x="1290" y="419"/>
                    <a:pt x="1285" y="427"/>
                    <a:pt x="1274" y="420"/>
                  </a:cubicBezTo>
                  <a:cubicBezTo>
                    <a:pt x="1262" y="413"/>
                    <a:pt x="1251" y="414"/>
                    <a:pt x="1265" y="403"/>
                  </a:cubicBezTo>
                  <a:cubicBezTo>
                    <a:pt x="1279" y="391"/>
                    <a:pt x="1302" y="371"/>
                    <a:pt x="1309" y="358"/>
                  </a:cubicBezTo>
                  <a:cubicBezTo>
                    <a:pt x="1316" y="345"/>
                    <a:pt x="1321" y="336"/>
                    <a:pt x="1338" y="334"/>
                  </a:cubicBezTo>
                  <a:cubicBezTo>
                    <a:pt x="1355" y="332"/>
                    <a:pt x="1370" y="343"/>
                    <a:pt x="1381" y="343"/>
                  </a:cubicBezTo>
                  <a:cubicBezTo>
                    <a:pt x="1391" y="343"/>
                    <a:pt x="1392" y="339"/>
                    <a:pt x="1392" y="335"/>
                  </a:cubicBezTo>
                  <a:cubicBezTo>
                    <a:pt x="1394" y="331"/>
                    <a:pt x="1395" y="331"/>
                    <a:pt x="1400" y="331"/>
                  </a:cubicBezTo>
                  <a:cubicBezTo>
                    <a:pt x="1405" y="331"/>
                    <a:pt x="1414" y="337"/>
                    <a:pt x="1407" y="343"/>
                  </a:cubicBezTo>
                  <a:cubicBezTo>
                    <a:pt x="1400" y="349"/>
                    <a:pt x="1404" y="352"/>
                    <a:pt x="1417" y="350"/>
                  </a:cubicBezTo>
                  <a:cubicBezTo>
                    <a:pt x="1430" y="348"/>
                    <a:pt x="1434" y="343"/>
                    <a:pt x="1440" y="344"/>
                  </a:cubicBezTo>
                  <a:cubicBezTo>
                    <a:pt x="1446" y="345"/>
                    <a:pt x="1449" y="335"/>
                    <a:pt x="1445" y="334"/>
                  </a:cubicBezTo>
                  <a:cubicBezTo>
                    <a:pt x="1441" y="333"/>
                    <a:pt x="1441" y="327"/>
                    <a:pt x="1447" y="325"/>
                  </a:cubicBezTo>
                  <a:cubicBezTo>
                    <a:pt x="1453" y="323"/>
                    <a:pt x="1460" y="315"/>
                    <a:pt x="1468" y="306"/>
                  </a:cubicBezTo>
                  <a:cubicBezTo>
                    <a:pt x="1475" y="295"/>
                    <a:pt x="1481" y="297"/>
                    <a:pt x="1484" y="300"/>
                  </a:cubicBezTo>
                  <a:cubicBezTo>
                    <a:pt x="1487" y="301"/>
                    <a:pt x="1505" y="294"/>
                    <a:pt x="1500" y="302"/>
                  </a:cubicBezTo>
                  <a:cubicBezTo>
                    <a:pt x="1495" y="311"/>
                    <a:pt x="1500" y="318"/>
                    <a:pt x="1507" y="312"/>
                  </a:cubicBezTo>
                  <a:cubicBezTo>
                    <a:pt x="1515" y="306"/>
                    <a:pt x="1513" y="318"/>
                    <a:pt x="1500" y="330"/>
                  </a:cubicBezTo>
                  <a:cubicBezTo>
                    <a:pt x="1485" y="342"/>
                    <a:pt x="1481" y="355"/>
                    <a:pt x="1466" y="361"/>
                  </a:cubicBezTo>
                  <a:cubicBezTo>
                    <a:pt x="1451" y="367"/>
                    <a:pt x="1446" y="388"/>
                    <a:pt x="1450" y="403"/>
                  </a:cubicBezTo>
                  <a:cubicBezTo>
                    <a:pt x="1454" y="416"/>
                    <a:pt x="1455" y="435"/>
                    <a:pt x="1458" y="448"/>
                  </a:cubicBezTo>
                  <a:cubicBezTo>
                    <a:pt x="1461" y="461"/>
                    <a:pt x="1459" y="474"/>
                    <a:pt x="1466" y="471"/>
                  </a:cubicBezTo>
                  <a:cubicBezTo>
                    <a:pt x="1473" y="468"/>
                    <a:pt x="1485" y="452"/>
                    <a:pt x="1486" y="445"/>
                  </a:cubicBezTo>
                  <a:cubicBezTo>
                    <a:pt x="1487" y="438"/>
                    <a:pt x="1499" y="440"/>
                    <a:pt x="1500" y="430"/>
                  </a:cubicBezTo>
                  <a:cubicBezTo>
                    <a:pt x="1500" y="420"/>
                    <a:pt x="1512" y="422"/>
                    <a:pt x="1511" y="409"/>
                  </a:cubicBezTo>
                  <a:cubicBezTo>
                    <a:pt x="1510" y="397"/>
                    <a:pt x="1512" y="388"/>
                    <a:pt x="1522" y="387"/>
                  </a:cubicBezTo>
                  <a:cubicBezTo>
                    <a:pt x="1532" y="386"/>
                    <a:pt x="1525" y="372"/>
                    <a:pt x="1523" y="358"/>
                  </a:cubicBezTo>
                  <a:cubicBezTo>
                    <a:pt x="1521" y="344"/>
                    <a:pt x="1530" y="331"/>
                    <a:pt x="1541" y="326"/>
                  </a:cubicBezTo>
                  <a:cubicBezTo>
                    <a:pt x="1552" y="321"/>
                    <a:pt x="1560" y="323"/>
                    <a:pt x="1566" y="318"/>
                  </a:cubicBezTo>
                  <a:cubicBezTo>
                    <a:pt x="1572" y="313"/>
                    <a:pt x="1580" y="312"/>
                    <a:pt x="1586" y="317"/>
                  </a:cubicBezTo>
                  <a:cubicBezTo>
                    <a:pt x="1591" y="322"/>
                    <a:pt x="1596" y="324"/>
                    <a:pt x="1604" y="313"/>
                  </a:cubicBezTo>
                  <a:cubicBezTo>
                    <a:pt x="1612" y="302"/>
                    <a:pt x="1632" y="300"/>
                    <a:pt x="1641" y="291"/>
                  </a:cubicBezTo>
                  <a:cubicBezTo>
                    <a:pt x="1650" y="283"/>
                    <a:pt x="1663" y="281"/>
                    <a:pt x="1673" y="283"/>
                  </a:cubicBezTo>
                  <a:cubicBezTo>
                    <a:pt x="1683" y="285"/>
                    <a:pt x="1687" y="274"/>
                    <a:pt x="1680" y="264"/>
                  </a:cubicBezTo>
                  <a:cubicBezTo>
                    <a:pt x="1674" y="254"/>
                    <a:pt x="1667" y="249"/>
                    <a:pt x="1677" y="246"/>
                  </a:cubicBezTo>
                  <a:cubicBezTo>
                    <a:pt x="1686" y="243"/>
                    <a:pt x="1699" y="241"/>
                    <a:pt x="1695" y="231"/>
                  </a:cubicBezTo>
                  <a:cubicBezTo>
                    <a:pt x="1691" y="221"/>
                    <a:pt x="1702" y="218"/>
                    <a:pt x="1706" y="226"/>
                  </a:cubicBezTo>
                  <a:cubicBezTo>
                    <a:pt x="1710" y="234"/>
                    <a:pt x="1716" y="229"/>
                    <a:pt x="1723" y="229"/>
                  </a:cubicBezTo>
                  <a:cubicBezTo>
                    <a:pt x="1730" y="229"/>
                    <a:pt x="1736" y="244"/>
                    <a:pt x="1746" y="248"/>
                  </a:cubicBezTo>
                  <a:cubicBezTo>
                    <a:pt x="1756" y="252"/>
                    <a:pt x="1764" y="247"/>
                    <a:pt x="1766" y="241"/>
                  </a:cubicBezTo>
                  <a:cubicBezTo>
                    <a:pt x="1767" y="235"/>
                    <a:pt x="1764" y="230"/>
                    <a:pt x="1775" y="228"/>
                  </a:cubicBezTo>
                  <a:cubicBezTo>
                    <a:pt x="1786" y="226"/>
                    <a:pt x="1790" y="219"/>
                    <a:pt x="1785" y="211"/>
                  </a:cubicBezTo>
                  <a:cubicBezTo>
                    <a:pt x="1778" y="203"/>
                    <a:pt x="1766" y="198"/>
                    <a:pt x="1758" y="200"/>
                  </a:cubicBezTo>
                  <a:cubicBezTo>
                    <a:pt x="1749" y="200"/>
                    <a:pt x="1739" y="198"/>
                    <a:pt x="1731" y="191"/>
                  </a:cubicBezTo>
                  <a:cubicBezTo>
                    <a:pt x="1723" y="184"/>
                    <a:pt x="1692" y="172"/>
                    <a:pt x="1683" y="167"/>
                  </a:cubicBezTo>
                  <a:cubicBezTo>
                    <a:pt x="1675" y="162"/>
                    <a:pt x="1658" y="155"/>
                    <a:pt x="1644" y="153"/>
                  </a:cubicBezTo>
                  <a:cubicBezTo>
                    <a:pt x="1630" y="151"/>
                    <a:pt x="1613" y="146"/>
                    <a:pt x="1607" y="150"/>
                  </a:cubicBezTo>
                  <a:cubicBezTo>
                    <a:pt x="1602" y="154"/>
                    <a:pt x="1602" y="156"/>
                    <a:pt x="1602" y="163"/>
                  </a:cubicBezTo>
                  <a:cubicBezTo>
                    <a:pt x="1603" y="170"/>
                    <a:pt x="1600" y="179"/>
                    <a:pt x="1594" y="177"/>
                  </a:cubicBezTo>
                  <a:cubicBezTo>
                    <a:pt x="1586" y="175"/>
                    <a:pt x="1580" y="158"/>
                    <a:pt x="1567" y="157"/>
                  </a:cubicBezTo>
                  <a:cubicBezTo>
                    <a:pt x="1554" y="156"/>
                    <a:pt x="1528" y="150"/>
                    <a:pt x="1516" y="158"/>
                  </a:cubicBezTo>
                  <a:cubicBezTo>
                    <a:pt x="1505" y="166"/>
                    <a:pt x="1500" y="169"/>
                    <a:pt x="1497" y="159"/>
                  </a:cubicBezTo>
                  <a:cubicBezTo>
                    <a:pt x="1494" y="149"/>
                    <a:pt x="1485" y="125"/>
                    <a:pt x="1463" y="127"/>
                  </a:cubicBezTo>
                  <a:cubicBezTo>
                    <a:pt x="1440" y="129"/>
                    <a:pt x="1419" y="136"/>
                    <a:pt x="1410" y="132"/>
                  </a:cubicBezTo>
                  <a:cubicBezTo>
                    <a:pt x="1401" y="128"/>
                    <a:pt x="1401" y="101"/>
                    <a:pt x="1382" y="103"/>
                  </a:cubicBezTo>
                  <a:cubicBezTo>
                    <a:pt x="1362" y="106"/>
                    <a:pt x="1348" y="112"/>
                    <a:pt x="1343" y="103"/>
                  </a:cubicBezTo>
                  <a:cubicBezTo>
                    <a:pt x="1338" y="92"/>
                    <a:pt x="1329" y="79"/>
                    <a:pt x="1322" y="79"/>
                  </a:cubicBezTo>
                  <a:cubicBezTo>
                    <a:pt x="1315" y="79"/>
                    <a:pt x="1300" y="96"/>
                    <a:pt x="1300" y="106"/>
                  </a:cubicBezTo>
                  <a:cubicBezTo>
                    <a:pt x="1300" y="115"/>
                    <a:pt x="1300" y="119"/>
                    <a:pt x="1291" y="122"/>
                  </a:cubicBezTo>
                  <a:cubicBezTo>
                    <a:pt x="1282" y="125"/>
                    <a:pt x="1268" y="120"/>
                    <a:pt x="1260" y="121"/>
                  </a:cubicBezTo>
                  <a:cubicBezTo>
                    <a:pt x="1252" y="122"/>
                    <a:pt x="1232" y="112"/>
                    <a:pt x="1226" y="127"/>
                  </a:cubicBezTo>
                  <a:cubicBezTo>
                    <a:pt x="1220" y="142"/>
                    <a:pt x="1218" y="136"/>
                    <a:pt x="1209" y="129"/>
                  </a:cubicBezTo>
                  <a:cubicBezTo>
                    <a:pt x="1198" y="122"/>
                    <a:pt x="1192" y="118"/>
                    <a:pt x="1193" y="107"/>
                  </a:cubicBezTo>
                  <a:cubicBezTo>
                    <a:pt x="1195" y="97"/>
                    <a:pt x="1180" y="87"/>
                    <a:pt x="1166" y="85"/>
                  </a:cubicBezTo>
                  <a:cubicBezTo>
                    <a:pt x="1152" y="83"/>
                    <a:pt x="1141" y="79"/>
                    <a:pt x="1139" y="90"/>
                  </a:cubicBezTo>
                  <a:cubicBezTo>
                    <a:pt x="1137" y="101"/>
                    <a:pt x="1127" y="100"/>
                    <a:pt x="1120" y="98"/>
                  </a:cubicBezTo>
                  <a:cubicBezTo>
                    <a:pt x="1113" y="97"/>
                    <a:pt x="1086" y="88"/>
                    <a:pt x="1074" y="86"/>
                  </a:cubicBezTo>
                  <a:cubicBezTo>
                    <a:pt x="1062" y="84"/>
                    <a:pt x="1040" y="86"/>
                    <a:pt x="1035" y="80"/>
                  </a:cubicBezTo>
                  <a:cubicBezTo>
                    <a:pt x="1030" y="74"/>
                    <a:pt x="1029" y="63"/>
                    <a:pt x="1017" y="74"/>
                  </a:cubicBezTo>
                  <a:cubicBezTo>
                    <a:pt x="1005" y="85"/>
                    <a:pt x="1004" y="69"/>
                    <a:pt x="1020" y="61"/>
                  </a:cubicBezTo>
                  <a:cubicBezTo>
                    <a:pt x="1034" y="53"/>
                    <a:pt x="1046" y="51"/>
                    <a:pt x="1046" y="39"/>
                  </a:cubicBezTo>
                  <a:cubicBezTo>
                    <a:pt x="1046" y="27"/>
                    <a:pt x="1041" y="20"/>
                    <a:pt x="1023" y="20"/>
                  </a:cubicBezTo>
                  <a:cubicBezTo>
                    <a:pt x="1005" y="20"/>
                    <a:pt x="976" y="28"/>
                    <a:pt x="980" y="17"/>
                  </a:cubicBezTo>
                  <a:cubicBezTo>
                    <a:pt x="984" y="6"/>
                    <a:pt x="981" y="1"/>
                    <a:pt x="969" y="1"/>
                  </a:cubicBezTo>
                  <a:cubicBezTo>
                    <a:pt x="957" y="1"/>
                    <a:pt x="944" y="0"/>
                    <a:pt x="937" y="9"/>
                  </a:cubicBezTo>
                  <a:cubicBezTo>
                    <a:pt x="930" y="18"/>
                    <a:pt x="929" y="16"/>
                    <a:pt x="919" y="18"/>
                  </a:cubicBezTo>
                  <a:cubicBezTo>
                    <a:pt x="909" y="20"/>
                    <a:pt x="915" y="34"/>
                    <a:pt x="901" y="33"/>
                  </a:cubicBezTo>
                  <a:cubicBezTo>
                    <a:pt x="886" y="32"/>
                    <a:pt x="875" y="25"/>
                    <a:pt x="862" y="30"/>
                  </a:cubicBezTo>
                  <a:cubicBezTo>
                    <a:pt x="849" y="35"/>
                    <a:pt x="832" y="37"/>
                    <a:pt x="815" y="44"/>
                  </a:cubicBezTo>
                  <a:cubicBezTo>
                    <a:pt x="797" y="51"/>
                    <a:pt x="767" y="60"/>
                    <a:pt x="774" y="69"/>
                  </a:cubicBezTo>
                  <a:cubicBezTo>
                    <a:pt x="781" y="78"/>
                    <a:pt x="769" y="80"/>
                    <a:pt x="758" y="80"/>
                  </a:cubicBezTo>
                  <a:cubicBezTo>
                    <a:pt x="747" y="80"/>
                    <a:pt x="734" y="81"/>
                    <a:pt x="734" y="86"/>
                  </a:cubicBezTo>
                  <a:cubicBezTo>
                    <a:pt x="734" y="91"/>
                    <a:pt x="747" y="101"/>
                    <a:pt x="740" y="107"/>
                  </a:cubicBezTo>
                  <a:cubicBezTo>
                    <a:pt x="733" y="113"/>
                    <a:pt x="717" y="89"/>
                    <a:pt x="707" y="92"/>
                  </a:cubicBezTo>
                  <a:cubicBezTo>
                    <a:pt x="697" y="97"/>
                    <a:pt x="692" y="106"/>
                    <a:pt x="691" y="112"/>
                  </a:cubicBezTo>
                  <a:cubicBezTo>
                    <a:pt x="690" y="119"/>
                    <a:pt x="677" y="116"/>
                    <a:pt x="679" y="103"/>
                  </a:cubicBezTo>
                  <a:cubicBezTo>
                    <a:pt x="681" y="91"/>
                    <a:pt x="671" y="87"/>
                    <a:pt x="667" y="97"/>
                  </a:cubicBezTo>
                  <a:cubicBezTo>
                    <a:pt x="663" y="108"/>
                    <a:pt x="665" y="141"/>
                    <a:pt x="669" y="152"/>
                  </a:cubicBezTo>
                  <a:cubicBezTo>
                    <a:pt x="673" y="163"/>
                    <a:pt x="678" y="194"/>
                    <a:pt x="670" y="204"/>
                  </a:cubicBezTo>
                  <a:cubicBezTo>
                    <a:pt x="662" y="214"/>
                    <a:pt x="656" y="222"/>
                    <a:pt x="641" y="224"/>
                  </a:cubicBezTo>
                  <a:cubicBezTo>
                    <a:pt x="626" y="226"/>
                    <a:pt x="623" y="220"/>
                    <a:pt x="635" y="215"/>
                  </a:cubicBezTo>
                  <a:cubicBezTo>
                    <a:pt x="647" y="210"/>
                    <a:pt x="657" y="203"/>
                    <a:pt x="657" y="187"/>
                  </a:cubicBezTo>
                  <a:cubicBezTo>
                    <a:pt x="657" y="171"/>
                    <a:pt x="654" y="140"/>
                    <a:pt x="650" y="136"/>
                  </a:cubicBezTo>
                  <a:cubicBezTo>
                    <a:pt x="646" y="132"/>
                    <a:pt x="647" y="123"/>
                    <a:pt x="651" y="113"/>
                  </a:cubicBezTo>
                  <a:cubicBezTo>
                    <a:pt x="655" y="103"/>
                    <a:pt x="653" y="97"/>
                    <a:pt x="641" y="98"/>
                  </a:cubicBezTo>
                  <a:cubicBezTo>
                    <a:pt x="629" y="101"/>
                    <a:pt x="619" y="101"/>
                    <a:pt x="615" y="114"/>
                  </a:cubicBezTo>
                  <a:cubicBezTo>
                    <a:pt x="610" y="128"/>
                    <a:pt x="594" y="140"/>
                    <a:pt x="603" y="156"/>
                  </a:cubicBezTo>
                  <a:cubicBezTo>
                    <a:pt x="612" y="172"/>
                    <a:pt x="621" y="181"/>
                    <a:pt x="616" y="184"/>
                  </a:cubicBezTo>
                  <a:cubicBezTo>
                    <a:pt x="612" y="187"/>
                    <a:pt x="583" y="171"/>
                    <a:pt x="577" y="166"/>
                  </a:cubicBezTo>
                  <a:cubicBezTo>
                    <a:pt x="571" y="161"/>
                    <a:pt x="555" y="159"/>
                    <a:pt x="546" y="157"/>
                  </a:cubicBezTo>
                  <a:cubicBezTo>
                    <a:pt x="538" y="155"/>
                    <a:pt x="529" y="156"/>
                    <a:pt x="537" y="165"/>
                  </a:cubicBezTo>
                  <a:cubicBezTo>
                    <a:pt x="544" y="174"/>
                    <a:pt x="535" y="174"/>
                    <a:pt x="526" y="174"/>
                  </a:cubicBezTo>
                  <a:cubicBezTo>
                    <a:pt x="519" y="174"/>
                    <a:pt x="493" y="175"/>
                    <a:pt x="489" y="177"/>
                  </a:cubicBezTo>
                  <a:cubicBezTo>
                    <a:pt x="485" y="179"/>
                    <a:pt x="476" y="182"/>
                    <a:pt x="476" y="176"/>
                  </a:cubicBezTo>
                  <a:cubicBezTo>
                    <a:pt x="476" y="170"/>
                    <a:pt x="468" y="162"/>
                    <a:pt x="451" y="174"/>
                  </a:cubicBezTo>
                  <a:cubicBezTo>
                    <a:pt x="434" y="186"/>
                    <a:pt x="419" y="195"/>
                    <a:pt x="419" y="200"/>
                  </a:cubicBezTo>
                  <a:cubicBezTo>
                    <a:pt x="419" y="203"/>
                    <a:pt x="402" y="205"/>
                    <a:pt x="403" y="197"/>
                  </a:cubicBezTo>
                  <a:cubicBezTo>
                    <a:pt x="404" y="188"/>
                    <a:pt x="394" y="177"/>
                    <a:pt x="388" y="178"/>
                  </a:cubicBezTo>
                  <a:cubicBezTo>
                    <a:pt x="382" y="179"/>
                    <a:pt x="372" y="188"/>
                    <a:pt x="378" y="193"/>
                  </a:cubicBezTo>
                  <a:cubicBezTo>
                    <a:pt x="384" y="198"/>
                    <a:pt x="379" y="209"/>
                    <a:pt x="372" y="211"/>
                  </a:cubicBezTo>
                  <a:cubicBezTo>
                    <a:pt x="365" y="213"/>
                    <a:pt x="351" y="221"/>
                    <a:pt x="346" y="226"/>
                  </a:cubicBezTo>
                  <a:cubicBezTo>
                    <a:pt x="341" y="231"/>
                    <a:pt x="318" y="255"/>
                    <a:pt x="301" y="251"/>
                  </a:cubicBezTo>
                  <a:cubicBezTo>
                    <a:pt x="284" y="247"/>
                    <a:pt x="294" y="228"/>
                    <a:pt x="286" y="221"/>
                  </a:cubicBezTo>
                  <a:cubicBezTo>
                    <a:pt x="278" y="214"/>
                    <a:pt x="289" y="209"/>
                    <a:pt x="301" y="214"/>
                  </a:cubicBezTo>
                  <a:cubicBezTo>
                    <a:pt x="313" y="219"/>
                    <a:pt x="322" y="228"/>
                    <a:pt x="339" y="214"/>
                  </a:cubicBezTo>
                  <a:cubicBezTo>
                    <a:pt x="357" y="200"/>
                    <a:pt x="343" y="191"/>
                    <a:pt x="332" y="185"/>
                  </a:cubicBezTo>
                  <a:cubicBezTo>
                    <a:pt x="320" y="179"/>
                    <a:pt x="276" y="161"/>
                    <a:pt x="266" y="158"/>
                  </a:cubicBezTo>
                  <a:cubicBezTo>
                    <a:pt x="256" y="155"/>
                    <a:pt x="259" y="128"/>
                    <a:pt x="222" y="131"/>
                  </a:cubicBezTo>
                  <a:cubicBezTo>
                    <a:pt x="184" y="134"/>
                    <a:pt x="147" y="133"/>
                    <a:pt x="121" y="166"/>
                  </a:cubicBezTo>
                  <a:cubicBezTo>
                    <a:pt x="94" y="198"/>
                    <a:pt x="71" y="226"/>
                    <a:pt x="63" y="240"/>
                  </a:cubicBezTo>
                  <a:cubicBezTo>
                    <a:pt x="55" y="254"/>
                    <a:pt x="58" y="271"/>
                    <a:pt x="32" y="280"/>
                  </a:cubicBezTo>
                  <a:cubicBezTo>
                    <a:pt x="5" y="289"/>
                    <a:pt x="2" y="302"/>
                    <a:pt x="2" y="322"/>
                  </a:cubicBezTo>
                  <a:cubicBezTo>
                    <a:pt x="2" y="342"/>
                    <a:pt x="0" y="367"/>
                    <a:pt x="19" y="364"/>
                  </a:cubicBezTo>
                  <a:cubicBezTo>
                    <a:pt x="38" y="361"/>
                    <a:pt x="48" y="351"/>
                    <a:pt x="51" y="342"/>
                  </a:cubicBezTo>
                  <a:cubicBezTo>
                    <a:pt x="54" y="333"/>
                    <a:pt x="64" y="345"/>
                    <a:pt x="62" y="357"/>
                  </a:cubicBezTo>
                  <a:cubicBezTo>
                    <a:pt x="60" y="369"/>
                    <a:pt x="70" y="383"/>
                    <a:pt x="71" y="389"/>
                  </a:cubicBezTo>
                  <a:cubicBezTo>
                    <a:pt x="72" y="396"/>
                    <a:pt x="74" y="414"/>
                    <a:pt x="82" y="411"/>
                  </a:cubicBezTo>
                  <a:cubicBezTo>
                    <a:pt x="90" y="408"/>
                    <a:pt x="92" y="401"/>
                    <a:pt x="100" y="392"/>
                  </a:cubicBezTo>
                  <a:cubicBezTo>
                    <a:pt x="108" y="383"/>
                    <a:pt x="119" y="385"/>
                    <a:pt x="116" y="368"/>
                  </a:cubicBezTo>
                  <a:cubicBezTo>
                    <a:pt x="113" y="351"/>
                    <a:pt x="118" y="348"/>
                    <a:pt x="123" y="346"/>
                  </a:cubicBezTo>
                  <a:cubicBezTo>
                    <a:pt x="128" y="344"/>
                    <a:pt x="143" y="331"/>
                    <a:pt x="131" y="324"/>
                  </a:cubicBezTo>
                  <a:cubicBezTo>
                    <a:pt x="120" y="317"/>
                    <a:pt x="119" y="307"/>
                    <a:pt x="118" y="302"/>
                  </a:cubicBezTo>
                  <a:cubicBezTo>
                    <a:pt x="117" y="297"/>
                    <a:pt x="113" y="288"/>
                    <a:pt x="128" y="281"/>
                  </a:cubicBezTo>
                  <a:cubicBezTo>
                    <a:pt x="142" y="274"/>
                    <a:pt x="152" y="256"/>
                    <a:pt x="155" y="247"/>
                  </a:cubicBezTo>
                  <a:cubicBezTo>
                    <a:pt x="158" y="238"/>
                    <a:pt x="168" y="231"/>
                    <a:pt x="179" y="231"/>
                  </a:cubicBezTo>
                  <a:cubicBezTo>
                    <a:pt x="190" y="231"/>
                    <a:pt x="206" y="236"/>
                    <a:pt x="193" y="246"/>
                  </a:cubicBezTo>
                  <a:cubicBezTo>
                    <a:pt x="180" y="256"/>
                    <a:pt x="152" y="281"/>
                    <a:pt x="158" y="303"/>
                  </a:cubicBezTo>
                  <a:cubicBezTo>
                    <a:pt x="162" y="326"/>
                    <a:pt x="160" y="343"/>
                    <a:pt x="176" y="332"/>
                  </a:cubicBezTo>
                  <a:cubicBezTo>
                    <a:pt x="192" y="321"/>
                    <a:pt x="207" y="319"/>
                    <a:pt x="219" y="317"/>
                  </a:cubicBezTo>
                  <a:cubicBezTo>
                    <a:pt x="231" y="315"/>
                    <a:pt x="240" y="322"/>
                    <a:pt x="240" y="326"/>
                  </a:cubicBezTo>
                  <a:cubicBezTo>
                    <a:pt x="240" y="330"/>
                    <a:pt x="226" y="340"/>
                    <a:pt x="211" y="339"/>
                  </a:cubicBezTo>
                  <a:cubicBezTo>
                    <a:pt x="196" y="338"/>
                    <a:pt x="182" y="333"/>
                    <a:pt x="182" y="344"/>
                  </a:cubicBezTo>
                  <a:cubicBezTo>
                    <a:pt x="182" y="355"/>
                    <a:pt x="192" y="355"/>
                    <a:pt x="189" y="368"/>
                  </a:cubicBezTo>
                  <a:cubicBezTo>
                    <a:pt x="186" y="381"/>
                    <a:pt x="172" y="383"/>
                    <a:pt x="171" y="375"/>
                  </a:cubicBezTo>
                  <a:cubicBezTo>
                    <a:pt x="170" y="366"/>
                    <a:pt x="176" y="352"/>
                    <a:pt x="168" y="354"/>
                  </a:cubicBezTo>
                  <a:cubicBezTo>
                    <a:pt x="160" y="356"/>
                    <a:pt x="160" y="373"/>
                    <a:pt x="155" y="381"/>
                  </a:cubicBezTo>
                  <a:cubicBezTo>
                    <a:pt x="150" y="388"/>
                    <a:pt x="148" y="397"/>
                    <a:pt x="155" y="403"/>
                  </a:cubicBezTo>
                  <a:cubicBezTo>
                    <a:pt x="160" y="407"/>
                    <a:pt x="149" y="405"/>
                    <a:pt x="143" y="413"/>
                  </a:cubicBezTo>
                  <a:cubicBezTo>
                    <a:pt x="137" y="421"/>
                    <a:pt x="194" y="580"/>
                    <a:pt x="194" y="580"/>
                  </a:cubicBezTo>
                  <a:lnTo>
                    <a:pt x="220" y="607"/>
                  </a:ln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ṣḷiďe"/>
            <p:cNvSpPr/>
            <p:nvPr/>
          </p:nvSpPr>
          <p:spPr bwMode="auto">
            <a:xfrm>
              <a:off x="4752177" y="2440285"/>
              <a:ext cx="71120" cy="26384"/>
            </a:xfrm>
            <a:custGeom>
              <a:avLst/>
              <a:gdLst>
                <a:gd name="T0" fmla="*/ 5 w 109"/>
                <a:gd name="T1" fmla="*/ 8 h 42"/>
                <a:gd name="T2" fmla="*/ 22 w 109"/>
                <a:gd name="T3" fmla="*/ 0 h 42"/>
                <a:gd name="T4" fmla="*/ 48 w 109"/>
                <a:gd name="T5" fmla="*/ 1 h 42"/>
                <a:gd name="T6" fmla="*/ 57 w 109"/>
                <a:gd name="T7" fmla="*/ 7 h 42"/>
                <a:gd name="T8" fmla="*/ 79 w 109"/>
                <a:gd name="T9" fmla="*/ 20 h 42"/>
                <a:gd name="T10" fmla="*/ 97 w 109"/>
                <a:gd name="T11" fmla="*/ 30 h 42"/>
                <a:gd name="T12" fmla="*/ 105 w 109"/>
                <a:gd name="T13" fmla="*/ 39 h 42"/>
                <a:gd name="T14" fmla="*/ 90 w 109"/>
                <a:gd name="T15" fmla="*/ 41 h 42"/>
                <a:gd name="T16" fmla="*/ 76 w 109"/>
                <a:gd name="T17" fmla="*/ 33 h 42"/>
                <a:gd name="T18" fmla="*/ 64 w 109"/>
                <a:gd name="T19" fmla="*/ 22 h 42"/>
                <a:gd name="T20" fmla="*/ 50 w 109"/>
                <a:gd name="T21" fmla="*/ 16 h 42"/>
                <a:gd name="T22" fmla="*/ 37 w 109"/>
                <a:gd name="T23" fmla="*/ 8 h 42"/>
                <a:gd name="T24" fmla="*/ 21 w 109"/>
                <a:gd name="T25" fmla="*/ 12 h 42"/>
                <a:gd name="T26" fmla="*/ 16 w 109"/>
                <a:gd name="T27" fmla="*/ 22 h 42"/>
                <a:gd name="T28" fmla="*/ 3 w 109"/>
                <a:gd name="T29" fmla="*/ 17 h 42"/>
                <a:gd name="T30" fmla="*/ 5 w 109"/>
                <a:gd name="T31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9" h="42">
                  <a:moveTo>
                    <a:pt x="5" y="8"/>
                  </a:moveTo>
                  <a:cubicBezTo>
                    <a:pt x="10" y="8"/>
                    <a:pt x="16" y="0"/>
                    <a:pt x="22" y="0"/>
                  </a:cubicBezTo>
                  <a:cubicBezTo>
                    <a:pt x="28" y="1"/>
                    <a:pt x="44" y="2"/>
                    <a:pt x="48" y="1"/>
                  </a:cubicBezTo>
                  <a:cubicBezTo>
                    <a:pt x="53" y="1"/>
                    <a:pt x="55" y="3"/>
                    <a:pt x="57" y="7"/>
                  </a:cubicBezTo>
                  <a:cubicBezTo>
                    <a:pt x="60" y="10"/>
                    <a:pt x="74" y="19"/>
                    <a:pt x="79" y="20"/>
                  </a:cubicBezTo>
                  <a:cubicBezTo>
                    <a:pt x="84" y="22"/>
                    <a:pt x="93" y="27"/>
                    <a:pt x="97" y="30"/>
                  </a:cubicBezTo>
                  <a:cubicBezTo>
                    <a:pt x="102" y="34"/>
                    <a:pt x="109" y="35"/>
                    <a:pt x="105" y="39"/>
                  </a:cubicBezTo>
                  <a:cubicBezTo>
                    <a:pt x="102" y="42"/>
                    <a:pt x="97" y="41"/>
                    <a:pt x="90" y="41"/>
                  </a:cubicBezTo>
                  <a:cubicBezTo>
                    <a:pt x="82" y="41"/>
                    <a:pt x="76" y="38"/>
                    <a:pt x="76" y="33"/>
                  </a:cubicBezTo>
                  <a:cubicBezTo>
                    <a:pt x="76" y="29"/>
                    <a:pt x="69" y="23"/>
                    <a:pt x="64" y="22"/>
                  </a:cubicBezTo>
                  <a:cubicBezTo>
                    <a:pt x="58" y="21"/>
                    <a:pt x="52" y="21"/>
                    <a:pt x="50" y="16"/>
                  </a:cubicBezTo>
                  <a:cubicBezTo>
                    <a:pt x="48" y="11"/>
                    <a:pt x="44" y="8"/>
                    <a:pt x="37" y="8"/>
                  </a:cubicBezTo>
                  <a:cubicBezTo>
                    <a:pt x="30" y="8"/>
                    <a:pt x="15" y="6"/>
                    <a:pt x="21" y="12"/>
                  </a:cubicBezTo>
                  <a:cubicBezTo>
                    <a:pt x="27" y="19"/>
                    <a:pt x="22" y="23"/>
                    <a:pt x="16" y="22"/>
                  </a:cubicBezTo>
                  <a:cubicBezTo>
                    <a:pt x="9" y="20"/>
                    <a:pt x="6" y="20"/>
                    <a:pt x="3" y="17"/>
                  </a:cubicBezTo>
                  <a:cubicBezTo>
                    <a:pt x="0" y="14"/>
                    <a:pt x="2" y="8"/>
                    <a:pt x="5" y="8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ïš1îďê"/>
            <p:cNvSpPr/>
            <p:nvPr/>
          </p:nvSpPr>
          <p:spPr bwMode="auto">
            <a:xfrm>
              <a:off x="4821003" y="2467815"/>
              <a:ext cx="40149" cy="21795"/>
            </a:xfrm>
            <a:custGeom>
              <a:avLst/>
              <a:gdLst>
                <a:gd name="T0" fmla="*/ 6 w 62"/>
                <a:gd name="T1" fmla="*/ 19 h 33"/>
                <a:gd name="T2" fmla="*/ 11 w 62"/>
                <a:gd name="T3" fmla="*/ 4 h 33"/>
                <a:gd name="T4" fmla="*/ 32 w 62"/>
                <a:gd name="T5" fmla="*/ 2 h 33"/>
                <a:gd name="T6" fmla="*/ 57 w 62"/>
                <a:gd name="T7" fmla="*/ 11 h 33"/>
                <a:gd name="T8" fmla="*/ 53 w 62"/>
                <a:gd name="T9" fmla="*/ 23 h 33"/>
                <a:gd name="T10" fmla="*/ 39 w 62"/>
                <a:gd name="T11" fmla="*/ 28 h 33"/>
                <a:gd name="T12" fmla="*/ 22 w 62"/>
                <a:gd name="T13" fmla="*/ 28 h 33"/>
                <a:gd name="T14" fmla="*/ 4 w 62"/>
                <a:gd name="T15" fmla="*/ 29 h 33"/>
                <a:gd name="T16" fmla="*/ 6 w 62"/>
                <a:gd name="T17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33">
                  <a:moveTo>
                    <a:pt x="6" y="19"/>
                  </a:moveTo>
                  <a:cubicBezTo>
                    <a:pt x="9" y="19"/>
                    <a:pt x="7" y="8"/>
                    <a:pt x="11" y="4"/>
                  </a:cubicBezTo>
                  <a:cubicBezTo>
                    <a:pt x="15" y="1"/>
                    <a:pt x="25" y="0"/>
                    <a:pt x="32" y="2"/>
                  </a:cubicBezTo>
                  <a:cubicBezTo>
                    <a:pt x="40" y="4"/>
                    <a:pt x="54" y="9"/>
                    <a:pt x="57" y="11"/>
                  </a:cubicBezTo>
                  <a:cubicBezTo>
                    <a:pt x="60" y="14"/>
                    <a:pt x="62" y="23"/>
                    <a:pt x="53" y="23"/>
                  </a:cubicBezTo>
                  <a:cubicBezTo>
                    <a:pt x="44" y="23"/>
                    <a:pt x="43" y="23"/>
                    <a:pt x="39" y="28"/>
                  </a:cubicBezTo>
                  <a:cubicBezTo>
                    <a:pt x="35" y="33"/>
                    <a:pt x="31" y="29"/>
                    <a:pt x="22" y="28"/>
                  </a:cubicBezTo>
                  <a:cubicBezTo>
                    <a:pt x="14" y="27"/>
                    <a:pt x="9" y="28"/>
                    <a:pt x="4" y="29"/>
                  </a:cubicBezTo>
                  <a:cubicBezTo>
                    <a:pt x="0" y="29"/>
                    <a:pt x="2" y="19"/>
                    <a:pt x="6" y="19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Sļíḍe"/>
            <p:cNvSpPr/>
            <p:nvPr/>
          </p:nvSpPr>
          <p:spPr bwMode="auto">
            <a:xfrm>
              <a:off x="4793472" y="2475845"/>
              <a:ext cx="19501" cy="10324"/>
            </a:xfrm>
            <a:custGeom>
              <a:avLst/>
              <a:gdLst>
                <a:gd name="T0" fmla="*/ 14 w 30"/>
                <a:gd name="T1" fmla="*/ 1 h 16"/>
                <a:gd name="T2" fmla="*/ 5 w 30"/>
                <a:gd name="T3" fmla="*/ 6 h 16"/>
                <a:gd name="T4" fmla="*/ 17 w 30"/>
                <a:gd name="T5" fmla="*/ 15 h 16"/>
                <a:gd name="T6" fmla="*/ 26 w 30"/>
                <a:gd name="T7" fmla="*/ 15 h 16"/>
                <a:gd name="T8" fmla="*/ 22 w 30"/>
                <a:gd name="T9" fmla="*/ 7 h 16"/>
                <a:gd name="T10" fmla="*/ 14 w 30"/>
                <a:gd name="T11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6">
                  <a:moveTo>
                    <a:pt x="14" y="1"/>
                  </a:moveTo>
                  <a:cubicBezTo>
                    <a:pt x="10" y="0"/>
                    <a:pt x="0" y="0"/>
                    <a:pt x="5" y="6"/>
                  </a:cubicBezTo>
                  <a:cubicBezTo>
                    <a:pt x="9" y="11"/>
                    <a:pt x="15" y="13"/>
                    <a:pt x="17" y="15"/>
                  </a:cubicBezTo>
                  <a:cubicBezTo>
                    <a:pt x="18" y="16"/>
                    <a:pt x="23" y="16"/>
                    <a:pt x="26" y="15"/>
                  </a:cubicBezTo>
                  <a:cubicBezTo>
                    <a:pt x="30" y="13"/>
                    <a:pt x="26" y="10"/>
                    <a:pt x="22" y="7"/>
                  </a:cubicBezTo>
                  <a:cubicBezTo>
                    <a:pt x="18" y="4"/>
                    <a:pt x="18" y="2"/>
                    <a:pt x="14" y="1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$ľîde"/>
            <p:cNvSpPr/>
            <p:nvPr/>
          </p:nvSpPr>
          <p:spPr bwMode="auto">
            <a:xfrm>
              <a:off x="4823297" y="2452903"/>
              <a:ext cx="8030" cy="6883"/>
            </a:xfrm>
            <a:custGeom>
              <a:avLst/>
              <a:gdLst>
                <a:gd name="T0" fmla="*/ 1 w 13"/>
                <a:gd name="T1" fmla="*/ 5 h 11"/>
                <a:gd name="T2" fmla="*/ 6 w 13"/>
                <a:gd name="T3" fmla="*/ 11 h 11"/>
                <a:gd name="T4" fmla="*/ 12 w 13"/>
                <a:gd name="T5" fmla="*/ 4 h 11"/>
                <a:gd name="T6" fmla="*/ 1 w 13"/>
                <a:gd name="T7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1">
                  <a:moveTo>
                    <a:pt x="1" y="5"/>
                  </a:moveTo>
                  <a:cubicBezTo>
                    <a:pt x="0" y="7"/>
                    <a:pt x="3" y="11"/>
                    <a:pt x="6" y="11"/>
                  </a:cubicBezTo>
                  <a:cubicBezTo>
                    <a:pt x="9" y="11"/>
                    <a:pt x="13" y="8"/>
                    <a:pt x="12" y="4"/>
                  </a:cubicBezTo>
                  <a:cubicBezTo>
                    <a:pt x="11" y="0"/>
                    <a:pt x="3" y="1"/>
                    <a:pt x="1" y="5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îŝļiḋê"/>
            <p:cNvSpPr/>
            <p:nvPr/>
          </p:nvSpPr>
          <p:spPr bwMode="auto">
            <a:xfrm>
              <a:off x="4863445" y="2472403"/>
              <a:ext cx="24089" cy="12618"/>
            </a:xfrm>
            <a:custGeom>
              <a:avLst/>
              <a:gdLst>
                <a:gd name="T0" fmla="*/ 12 w 38"/>
                <a:gd name="T1" fmla="*/ 2 h 18"/>
                <a:gd name="T2" fmla="*/ 2 w 38"/>
                <a:gd name="T3" fmla="*/ 9 h 18"/>
                <a:gd name="T4" fmla="*/ 11 w 38"/>
                <a:gd name="T5" fmla="*/ 16 h 18"/>
                <a:gd name="T6" fmla="*/ 25 w 38"/>
                <a:gd name="T7" fmla="*/ 7 h 18"/>
                <a:gd name="T8" fmla="*/ 31 w 38"/>
                <a:gd name="T9" fmla="*/ 0 h 18"/>
                <a:gd name="T10" fmla="*/ 12 w 38"/>
                <a:gd name="T11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8">
                  <a:moveTo>
                    <a:pt x="12" y="2"/>
                  </a:moveTo>
                  <a:cubicBezTo>
                    <a:pt x="7" y="2"/>
                    <a:pt x="0" y="5"/>
                    <a:pt x="2" y="9"/>
                  </a:cubicBezTo>
                  <a:cubicBezTo>
                    <a:pt x="4" y="14"/>
                    <a:pt x="5" y="18"/>
                    <a:pt x="11" y="16"/>
                  </a:cubicBezTo>
                  <a:cubicBezTo>
                    <a:pt x="18" y="14"/>
                    <a:pt x="22" y="9"/>
                    <a:pt x="25" y="7"/>
                  </a:cubicBezTo>
                  <a:cubicBezTo>
                    <a:pt x="28" y="5"/>
                    <a:pt x="38" y="0"/>
                    <a:pt x="31" y="0"/>
                  </a:cubicBezTo>
                  <a:cubicBezTo>
                    <a:pt x="23" y="0"/>
                    <a:pt x="16" y="2"/>
                    <a:pt x="12" y="2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ïšľíḋè"/>
            <p:cNvSpPr/>
            <p:nvPr/>
          </p:nvSpPr>
          <p:spPr bwMode="auto">
            <a:xfrm>
              <a:off x="4901299" y="2538935"/>
              <a:ext cx="11471" cy="11471"/>
            </a:xfrm>
            <a:custGeom>
              <a:avLst/>
              <a:gdLst>
                <a:gd name="T0" fmla="*/ 2 w 18"/>
                <a:gd name="T1" fmla="*/ 10 h 18"/>
                <a:gd name="T2" fmla="*/ 9 w 18"/>
                <a:gd name="T3" fmla="*/ 17 h 18"/>
                <a:gd name="T4" fmla="*/ 18 w 18"/>
                <a:gd name="T5" fmla="*/ 7 h 18"/>
                <a:gd name="T6" fmla="*/ 10 w 18"/>
                <a:gd name="T7" fmla="*/ 2 h 18"/>
                <a:gd name="T8" fmla="*/ 2 w 18"/>
                <a:gd name="T9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2" y="10"/>
                  </a:moveTo>
                  <a:cubicBezTo>
                    <a:pt x="3" y="15"/>
                    <a:pt x="3" y="18"/>
                    <a:pt x="9" y="17"/>
                  </a:cubicBezTo>
                  <a:cubicBezTo>
                    <a:pt x="14" y="16"/>
                    <a:pt x="18" y="8"/>
                    <a:pt x="18" y="7"/>
                  </a:cubicBezTo>
                  <a:cubicBezTo>
                    <a:pt x="18" y="6"/>
                    <a:pt x="16" y="0"/>
                    <a:pt x="10" y="2"/>
                  </a:cubicBezTo>
                  <a:cubicBezTo>
                    <a:pt x="4" y="3"/>
                    <a:pt x="0" y="6"/>
                    <a:pt x="2" y="10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íşlidê"/>
            <p:cNvSpPr/>
            <p:nvPr/>
          </p:nvSpPr>
          <p:spPr bwMode="auto">
            <a:xfrm>
              <a:off x="4915064" y="2521729"/>
              <a:ext cx="14913" cy="12618"/>
            </a:xfrm>
            <a:custGeom>
              <a:avLst/>
              <a:gdLst>
                <a:gd name="T0" fmla="*/ 6 w 22"/>
                <a:gd name="T1" fmla="*/ 19 h 20"/>
                <a:gd name="T2" fmla="*/ 4 w 22"/>
                <a:gd name="T3" fmla="*/ 11 h 20"/>
                <a:gd name="T4" fmla="*/ 11 w 22"/>
                <a:gd name="T5" fmla="*/ 3 h 20"/>
                <a:gd name="T6" fmla="*/ 19 w 22"/>
                <a:gd name="T7" fmla="*/ 3 h 20"/>
                <a:gd name="T8" fmla="*/ 16 w 22"/>
                <a:gd name="T9" fmla="*/ 11 h 20"/>
                <a:gd name="T10" fmla="*/ 12 w 22"/>
                <a:gd name="T11" fmla="*/ 17 h 20"/>
                <a:gd name="T12" fmla="*/ 6 w 22"/>
                <a:gd name="T13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0">
                  <a:moveTo>
                    <a:pt x="6" y="19"/>
                  </a:moveTo>
                  <a:cubicBezTo>
                    <a:pt x="0" y="16"/>
                    <a:pt x="0" y="14"/>
                    <a:pt x="4" y="11"/>
                  </a:cubicBezTo>
                  <a:cubicBezTo>
                    <a:pt x="8" y="9"/>
                    <a:pt x="11" y="4"/>
                    <a:pt x="11" y="3"/>
                  </a:cubicBezTo>
                  <a:cubicBezTo>
                    <a:pt x="11" y="1"/>
                    <a:pt x="16" y="0"/>
                    <a:pt x="19" y="3"/>
                  </a:cubicBezTo>
                  <a:cubicBezTo>
                    <a:pt x="21" y="5"/>
                    <a:pt x="22" y="9"/>
                    <a:pt x="16" y="11"/>
                  </a:cubicBezTo>
                  <a:cubicBezTo>
                    <a:pt x="9" y="15"/>
                    <a:pt x="12" y="15"/>
                    <a:pt x="12" y="17"/>
                  </a:cubicBezTo>
                  <a:cubicBezTo>
                    <a:pt x="12" y="19"/>
                    <a:pt x="8" y="20"/>
                    <a:pt x="6" y="19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íṣ1îďe"/>
            <p:cNvSpPr/>
            <p:nvPr/>
          </p:nvSpPr>
          <p:spPr bwMode="auto">
            <a:xfrm>
              <a:off x="4924241" y="2513699"/>
              <a:ext cx="8030" cy="8030"/>
            </a:xfrm>
            <a:custGeom>
              <a:avLst/>
              <a:gdLst>
                <a:gd name="T0" fmla="*/ 1 w 13"/>
                <a:gd name="T1" fmla="*/ 5 h 13"/>
                <a:gd name="T2" fmla="*/ 5 w 13"/>
                <a:gd name="T3" fmla="*/ 0 h 13"/>
                <a:gd name="T4" fmla="*/ 13 w 13"/>
                <a:gd name="T5" fmla="*/ 6 h 13"/>
                <a:gd name="T6" fmla="*/ 5 w 13"/>
                <a:gd name="T7" fmla="*/ 12 h 13"/>
                <a:gd name="T8" fmla="*/ 1 w 13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" y="5"/>
                  </a:moveTo>
                  <a:cubicBezTo>
                    <a:pt x="0" y="3"/>
                    <a:pt x="2" y="0"/>
                    <a:pt x="5" y="0"/>
                  </a:cubicBezTo>
                  <a:cubicBezTo>
                    <a:pt x="8" y="0"/>
                    <a:pt x="13" y="2"/>
                    <a:pt x="13" y="6"/>
                  </a:cubicBezTo>
                  <a:cubicBezTo>
                    <a:pt x="12" y="11"/>
                    <a:pt x="8" y="13"/>
                    <a:pt x="5" y="12"/>
                  </a:cubicBezTo>
                  <a:cubicBezTo>
                    <a:pt x="2" y="11"/>
                    <a:pt x="2" y="7"/>
                    <a:pt x="1" y="5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ï$lîḋè"/>
            <p:cNvSpPr/>
            <p:nvPr/>
          </p:nvSpPr>
          <p:spPr bwMode="auto">
            <a:xfrm>
              <a:off x="4920800" y="2491904"/>
              <a:ext cx="12618" cy="10324"/>
            </a:xfrm>
            <a:custGeom>
              <a:avLst/>
              <a:gdLst>
                <a:gd name="T0" fmla="*/ 6 w 20"/>
                <a:gd name="T1" fmla="*/ 17 h 17"/>
                <a:gd name="T2" fmla="*/ 4 w 20"/>
                <a:gd name="T3" fmla="*/ 9 h 17"/>
                <a:gd name="T4" fmla="*/ 11 w 20"/>
                <a:gd name="T5" fmla="*/ 4 h 17"/>
                <a:gd name="T6" fmla="*/ 15 w 20"/>
                <a:gd name="T7" fmla="*/ 14 h 17"/>
                <a:gd name="T8" fmla="*/ 6 w 20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7">
                  <a:moveTo>
                    <a:pt x="6" y="17"/>
                  </a:moveTo>
                  <a:cubicBezTo>
                    <a:pt x="3" y="17"/>
                    <a:pt x="0" y="11"/>
                    <a:pt x="4" y="9"/>
                  </a:cubicBezTo>
                  <a:cubicBezTo>
                    <a:pt x="8" y="7"/>
                    <a:pt x="6" y="0"/>
                    <a:pt x="11" y="4"/>
                  </a:cubicBezTo>
                  <a:cubicBezTo>
                    <a:pt x="16" y="8"/>
                    <a:pt x="20" y="11"/>
                    <a:pt x="15" y="14"/>
                  </a:cubicBezTo>
                  <a:cubicBezTo>
                    <a:pt x="11" y="17"/>
                    <a:pt x="9" y="17"/>
                    <a:pt x="6" y="17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ïšļîḍè"/>
            <p:cNvSpPr/>
            <p:nvPr/>
          </p:nvSpPr>
          <p:spPr bwMode="auto">
            <a:xfrm>
              <a:off x="4912770" y="2489610"/>
              <a:ext cx="9177" cy="3442"/>
            </a:xfrm>
            <a:custGeom>
              <a:avLst/>
              <a:gdLst>
                <a:gd name="T0" fmla="*/ 4 w 13"/>
                <a:gd name="T1" fmla="*/ 7 h 7"/>
                <a:gd name="T2" fmla="*/ 0 w 13"/>
                <a:gd name="T3" fmla="*/ 2 h 7"/>
                <a:gd name="T4" fmla="*/ 7 w 13"/>
                <a:gd name="T5" fmla="*/ 0 h 7"/>
                <a:gd name="T6" fmla="*/ 10 w 13"/>
                <a:gd name="T7" fmla="*/ 5 h 7"/>
                <a:gd name="T8" fmla="*/ 4 w 13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7">
                  <a:moveTo>
                    <a:pt x="4" y="7"/>
                  </a:moveTo>
                  <a:cubicBezTo>
                    <a:pt x="2" y="7"/>
                    <a:pt x="0" y="5"/>
                    <a:pt x="0" y="2"/>
                  </a:cubicBezTo>
                  <a:cubicBezTo>
                    <a:pt x="0" y="0"/>
                    <a:pt x="3" y="0"/>
                    <a:pt x="7" y="0"/>
                  </a:cubicBezTo>
                  <a:cubicBezTo>
                    <a:pt x="11" y="0"/>
                    <a:pt x="13" y="3"/>
                    <a:pt x="10" y="5"/>
                  </a:cubicBezTo>
                  <a:cubicBezTo>
                    <a:pt x="7" y="7"/>
                    <a:pt x="6" y="7"/>
                    <a:pt x="4" y="7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ṥļiḓe"/>
            <p:cNvSpPr/>
            <p:nvPr/>
          </p:nvSpPr>
          <p:spPr bwMode="auto">
            <a:xfrm>
              <a:off x="4926535" y="2502228"/>
              <a:ext cx="4588" cy="8030"/>
            </a:xfrm>
            <a:custGeom>
              <a:avLst/>
              <a:gdLst>
                <a:gd name="T0" fmla="*/ 3 w 7"/>
                <a:gd name="T1" fmla="*/ 9 h 11"/>
                <a:gd name="T2" fmla="*/ 3 w 7"/>
                <a:gd name="T3" fmla="*/ 4 h 11"/>
                <a:gd name="T4" fmla="*/ 7 w 7"/>
                <a:gd name="T5" fmla="*/ 4 h 11"/>
                <a:gd name="T6" fmla="*/ 3 w 7"/>
                <a:gd name="T7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1">
                  <a:moveTo>
                    <a:pt x="3" y="9"/>
                  </a:moveTo>
                  <a:cubicBezTo>
                    <a:pt x="1" y="11"/>
                    <a:pt x="0" y="5"/>
                    <a:pt x="3" y="4"/>
                  </a:cubicBezTo>
                  <a:cubicBezTo>
                    <a:pt x="6" y="2"/>
                    <a:pt x="7" y="0"/>
                    <a:pt x="7" y="4"/>
                  </a:cubicBezTo>
                  <a:cubicBezTo>
                    <a:pt x="7" y="7"/>
                    <a:pt x="6" y="6"/>
                    <a:pt x="3" y="9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í$ḷiďè"/>
            <p:cNvSpPr/>
            <p:nvPr/>
          </p:nvSpPr>
          <p:spPr bwMode="auto">
            <a:xfrm>
              <a:off x="4901299" y="2475845"/>
              <a:ext cx="11471" cy="9177"/>
            </a:xfrm>
            <a:custGeom>
              <a:avLst/>
              <a:gdLst>
                <a:gd name="T0" fmla="*/ 7 w 17"/>
                <a:gd name="T1" fmla="*/ 10 h 14"/>
                <a:gd name="T2" fmla="*/ 2 w 17"/>
                <a:gd name="T3" fmla="*/ 5 h 14"/>
                <a:gd name="T4" fmla="*/ 9 w 17"/>
                <a:gd name="T5" fmla="*/ 1 h 14"/>
                <a:gd name="T6" fmla="*/ 14 w 17"/>
                <a:gd name="T7" fmla="*/ 11 h 14"/>
                <a:gd name="T8" fmla="*/ 7 w 17"/>
                <a:gd name="T9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7" y="10"/>
                  </a:moveTo>
                  <a:cubicBezTo>
                    <a:pt x="4" y="9"/>
                    <a:pt x="0" y="7"/>
                    <a:pt x="2" y="5"/>
                  </a:cubicBezTo>
                  <a:cubicBezTo>
                    <a:pt x="5" y="3"/>
                    <a:pt x="4" y="0"/>
                    <a:pt x="9" y="1"/>
                  </a:cubicBezTo>
                  <a:cubicBezTo>
                    <a:pt x="14" y="3"/>
                    <a:pt x="17" y="8"/>
                    <a:pt x="14" y="11"/>
                  </a:cubicBezTo>
                  <a:cubicBezTo>
                    <a:pt x="11" y="14"/>
                    <a:pt x="10" y="11"/>
                    <a:pt x="7" y="10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ïṥ1îḋè"/>
            <p:cNvSpPr/>
            <p:nvPr/>
          </p:nvSpPr>
          <p:spPr bwMode="auto">
            <a:xfrm>
              <a:off x="4792325" y="2417343"/>
              <a:ext cx="14913" cy="17207"/>
            </a:xfrm>
            <a:custGeom>
              <a:avLst/>
              <a:gdLst>
                <a:gd name="T0" fmla="*/ 5 w 23"/>
                <a:gd name="T1" fmla="*/ 16 h 26"/>
                <a:gd name="T2" fmla="*/ 6 w 23"/>
                <a:gd name="T3" fmla="*/ 5 h 26"/>
                <a:gd name="T4" fmla="*/ 13 w 23"/>
                <a:gd name="T5" fmla="*/ 5 h 26"/>
                <a:gd name="T6" fmla="*/ 14 w 23"/>
                <a:gd name="T7" fmla="*/ 16 h 26"/>
                <a:gd name="T8" fmla="*/ 19 w 23"/>
                <a:gd name="T9" fmla="*/ 21 h 26"/>
                <a:gd name="T10" fmla="*/ 11 w 23"/>
                <a:gd name="T11" fmla="*/ 23 h 26"/>
                <a:gd name="T12" fmla="*/ 5 w 23"/>
                <a:gd name="T13" fmla="*/ 1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6">
                  <a:moveTo>
                    <a:pt x="5" y="16"/>
                  </a:moveTo>
                  <a:cubicBezTo>
                    <a:pt x="0" y="15"/>
                    <a:pt x="1" y="9"/>
                    <a:pt x="6" y="5"/>
                  </a:cubicBezTo>
                  <a:cubicBezTo>
                    <a:pt x="11" y="2"/>
                    <a:pt x="13" y="0"/>
                    <a:pt x="13" y="5"/>
                  </a:cubicBezTo>
                  <a:cubicBezTo>
                    <a:pt x="13" y="10"/>
                    <a:pt x="11" y="14"/>
                    <a:pt x="14" y="16"/>
                  </a:cubicBezTo>
                  <a:cubicBezTo>
                    <a:pt x="16" y="19"/>
                    <a:pt x="23" y="18"/>
                    <a:pt x="19" y="21"/>
                  </a:cubicBezTo>
                  <a:cubicBezTo>
                    <a:pt x="15" y="24"/>
                    <a:pt x="14" y="26"/>
                    <a:pt x="11" y="23"/>
                  </a:cubicBezTo>
                  <a:cubicBezTo>
                    <a:pt x="7" y="20"/>
                    <a:pt x="7" y="16"/>
                    <a:pt x="5" y="16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$ḷîḍe"/>
            <p:cNvSpPr/>
            <p:nvPr/>
          </p:nvSpPr>
          <p:spPr bwMode="auto">
            <a:xfrm>
              <a:off x="4800355" y="2404725"/>
              <a:ext cx="11471" cy="16059"/>
            </a:xfrm>
            <a:custGeom>
              <a:avLst/>
              <a:gdLst>
                <a:gd name="T0" fmla="*/ 1 w 17"/>
                <a:gd name="T1" fmla="*/ 17 h 26"/>
                <a:gd name="T2" fmla="*/ 2 w 17"/>
                <a:gd name="T3" fmla="*/ 7 h 26"/>
                <a:gd name="T4" fmla="*/ 6 w 17"/>
                <a:gd name="T5" fmla="*/ 2 h 26"/>
                <a:gd name="T6" fmla="*/ 14 w 17"/>
                <a:gd name="T7" fmla="*/ 14 h 26"/>
                <a:gd name="T8" fmla="*/ 15 w 17"/>
                <a:gd name="T9" fmla="*/ 24 h 26"/>
                <a:gd name="T10" fmla="*/ 9 w 17"/>
                <a:gd name="T11" fmla="*/ 25 h 26"/>
                <a:gd name="T12" fmla="*/ 1 w 17"/>
                <a:gd name="T1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6">
                  <a:moveTo>
                    <a:pt x="1" y="17"/>
                  </a:moveTo>
                  <a:cubicBezTo>
                    <a:pt x="3" y="13"/>
                    <a:pt x="4" y="11"/>
                    <a:pt x="2" y="7"/>
                  </a:cubicBezTo>
                  <a:cubicBezTo>
                    <a:pt x="0" y="3"/>
                    <a:pt x="2" y="0"/>
                    <a:pt x="6" y="2"/>
                  </a:cubicBezTo>
                  <a:cubicBezTo>
                    <a:pt x="10" y="5"/>
                    <a:pt x="15" y="8"/>
                    <a:pt x="14" y="14"/>
                  </a:cubicBezTo>
                  <a:cubicBezTo>
                    <a:pt x="13" y="21"/>
                    <a:pt x="13" y="22"/>
                    <a:pt x="15" y="24"/>
                  </a:cubicBezTo>
                  <a:cubicBezTo>
                    <a:pt x="17" y="26"/>
                    <a:pt x="13" y="26"/>
                    <a:pt x="9" y="25"/>
                  </a:cubicBezTo>
                  <a:cubicBezTo>
                    <a:pt x="5" y="24"/>
                    <a:pt x="0" y="19"/>
                    <a:pt x="1" y="17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îsļiḍè"/>
            <p:cNvSpPr/>
            <p:nvPr/>
          </p:nvSpPr>
          <p:spPr bwMode="auto">
            <a:xfrm>
              <a:off x="4809532" y="2423078"/>
              <a:ext cx="6883" cy="8030"/>
            </a:xfrm>
            <a:custGeom>
              <a:avLst/>
              <a:gdLst>
                <a:gd name="T0" fmla="*/ 4 w 11"/>
                <a:gd name="T1" fmla="*/ 12 h 12"/>
                <a:gd name="T2" fmla="*/ 3 w 11"/>
                <a:gd name="T3" fmla="*/ 6 h 12"/>
                <a:gd name="T4" fmla="*/ 9 w 11"/>
                <a:gd name="T5" fmla="*/ 4 h 12"/>
                <a:gd name="T6" fmla="*/ 6 w 11"/>
                <a:gd name="T7" fmla="*/ 11 h 12"/>
                <a:gd name="T8" fmla="*/ 4 w 11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">
                  <a:moveTo>
                    <a:pt x="4" y="12"/>
                  </a:moveTo>
                  <a:cubicBezTo>
                    <a:pt x="1" y="12"/>
                    <a:pt x="0" y="7"/>
                    <a:pt x="3" y="6"/>
                  </a:cubicBezTo>
                  <a:cubicBezTo>
                    <a:pt x="6" y="4"/>
                    <a:pt x="7" y="0"/>
                    <a:pt x="9" y="4"/>
                  </a:cubicBezTo>
                  <a:cubicBezTo>
                    <a:pt x="11" y="7"/>
                    <a:pt x="6" y="11"/>
                    <a:pt x="6" y="11"/>
                  </a:cubicBezTo>
                  <a:cubicBezTo>
                    <a:pt x="6" y="12"/>
                    <a:pt x="5" y="12"/>
                    <a:pt x="4" y="12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îşľïḑé"/>
            <p:cNvSpPr/>
            <p:nvPr/>
          </p:nvSpPr>
          <p:spPr bwMode="auto">
            <a:xfrm>
              <a:off x="4817561" y="2433402"/>
              <a:ext cx="9177" cy="8030"/>
            </a:xfrm>
            <a:custGeom>
              <a:avLst/>
              <a:gdLst>
                <a:gd name="T0" fmla="*/ 5 w 14"/>
                <a:gd name="T1" fmla="*/ 8 h 12"/>
                <a:gd name="T2" fmla="*/ 0 w 14"/>
                <a:gd name="T3" fmla="*/ 5 h 12"/>
                <a:gd name="T4" fmla="*/ 4 w 14"/>
                <a:gd name="T5" fmla="*/ 0 h 12"/>
                <a:gd name="T6" fmla="*/ 9 w 14"/>
                <a:gd name="T7" fmla="*/ 5 h 12"/>
                <a:gd name="T8" fmla="*/ 13 w 14"/>
                <a:gd name="T9" fmla="*/ 11 h 12"/>
                <a:gd name="T10" fmla="*/ 5 w 14"/>
                <a:gd name="T11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2">
                  <a:moveTo>
                    <a:pt x="5" y="8"/>
                  </a:moveTo>
                  <a:cubicBezTo>
                    <a:pt x="2" y="4"/>
                    <a:pt x="1" y="9"/>
                    <a:pt x="0" y="5"/>
                  </a:cubicBezTo>
                  <a:cubicBezTo>
                    <a:pt x="1" y="2"/>
                    <a:pt x="1" y="0"/>
                    <a:pt x="4" y="0"/>
                  </a:cubicBezTo>
                  <a:cubicBezTo>
                    <a:pt x="8" y="0"/>
                    <a:pt x="7" y="2"/>
                    <a:pt x="9" y="5"/>
                  </a:cubicBezTo>
                  <a:cubicBezTo>
                    <a:pt x="11" y="8"/>
                    <a:pt x="14" y="9"/>
                    <a:pt x="13" y="11"/>
                  </a:cubicBezTo>
                  <a:cubicBezTo>
                    <a:pt x="11" y="12"/>
                    <a:pt x="6" y="10"/>
                    <a:pt x="5" y="8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$ḻiḋê"/>
            <p:cNvSpPr/>
            <p:nvPr/>
          </p:nvSpPr>
          <p:spPr bwMode="auto">
            <a:xfrm>
              <a:off x="4787736" y="2404725"/>
              <a:ext cx="9177" cy="10324"/>
            </a:xfrm>
            <a:custGeom>
              <a:avLst/>
              <a:gdLst>
                <a:gd name="T0" fmla="*/ 9 w 14"/>
                <a:gd name="T1" fmla="*/ 12 h 15"/>
                <a:gd name="T2" fmla="*/ 13 w 14"/>
                <a:gd name="T3" fmla="*/ 5 h 15"/>
                <a:gd name="T4" fmla="*/ 7 w 14"/>
                <a:gd name="T5" fmla="*/ 2 h 15"/>
                <a:gd name="T6" fmla="*/ 3 w 14"/>
                <a:gd name="T7" fmla="*/ 11 h 15"/>
                <a:gd name="T8" fmla="*/ 9 w 14"/>
                <a:gd name="T9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9" y="12"/>
                  </a:moveTo>
                  <a:cubicBezTo>
                    <a:pt x="12" y="12"/>
                    <a:pt x="14" y="8"/>
                    <a:pt x="13" y="5"/>
                  </a:cubicBezTo>
                  <a:cubicBezTo>
                    <a:pt x="12" y="3"/>
                    <a:pt x="10" y="0"/>
                    <a:pt x="7" y="2"/>
                  </a:cubicBezTo>
                  <a:cubicBezTo>
                    <a:pt x="4" y="4"/>
                    <a:pt x="0" y="7"/>
                    <a:pt x="3" y="11"/>
                  </a:cubicBezTo>
                  <a:cubicBezTo>
                    <a:pt x="6" y="15"/>
                    <a:pt x="8" y="12"/>
                    <a:pt x="9" y="12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íṣľïďé"/>
            <p:cNvSpPr/>
            <p:nvPr/>
          </p:nvSpPr>
          <p:spPr bwMode="auto">
            <a:xfrm>
              <a:off x="4885240" y="2197100"/>
              <a:ext cx="17207" cy="13765"/>
            </a:xfrm>
            <a:custGeom>
              <a:avLst/>
              <a:gdLst>
                <a:gd name="T0" fmla="*/ 17 w 27"/>
                <a:gd name="T1" fmla="*/ 18 h 21"/>
                <a:gd name="T2" fmla="*/ 3 w 27"/>
                <a:gd name="T3" fmla="*/ 9 h 21"/>
                <a:gd name="T4" fmla="*/ 6 w 27"/>
                <a:gd name="T5" fmla="*/ 1 h 21"/>
                <a:gd name="T6" fmla="*/ 22 w 27"/>
                <a:gd name="T7" fmla="*/ 10 h 21"/>
                <a:gd name="T8" fmla="*/ 24 w 27"/>
                <a:gd name="T9" fmla="*/ 18 h 21"/>
                <a:gd name="T10" fmla="*/ 17 w 27"/>
                <a:gd name="T1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1">
                  <a:moveTo>
                    <a:pt x="17" y="18"/>
                  </a:moveTo>
                  <a:cubicBezTo>
                    <a:pt x="13" y="14"/>
                    <a:pt x="6" y="12"/>
                    <a:pt x="3" y="9"/>
                  </a:cubicBezTo>
                  <a:cubicBezTo>
                    <a:pt x="0" y="6"/>
                    <a:pt x="2" y="1"/>
                    <a:pt x="6" y="1"/>
                  </a:cubicBezTo>
                  <a:cubicBezTo>
                    <a:pt x="10" y="0"/>
                    <a:pt x="17" y="5"/>
                    <a:pt x="22" y="10"/>
                  </a:cubicBezTo>
                  <a:cubicBezTo>
                    <a:pt x="27" y="16"/>
                    <a:pt x="27" y="16"/>
                    <a:pt x="24" y="18"/>
                  </a:cubicBezTo>
                  <a:cubicBezTo>
                    <a:pt x="21" y="21"/>
                    <a:pt x="18" y="19"/>
                    <a:pt x="17" y="18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íṡļiḑè"/>
            <p:cNvSpPr/>
            <p:nvPr/>
          </p:nvSpPr>
          <p:spPr bwMode="auto">
            <a:xfrm>
              <a:off x="4902446" y="2222336"/>
              <a:ext cx="12618" cy="19501"/>
            </a:xfrm>
            <a:custGeom>
              <a:avLst/>
              <a:gdLst>
                <a:gd name="T0" fmla="*/ 8 w 19"/>
                <a:gd name="T1" fmla="*/ 16 h 30"/>
                <a:gd name="T2" fmla="*/ 6 w 19"/>
                <a:gd name="T3" fmla="*/ 4 h 30"/>
                <a:gd name="T4" fmla="*/ 14 w 19"/>
                <a:gd name="T5" fmla="*/ 9 h 30"/>
                <a:gd name="T6" fmla="*/ 18 w 19"/>
                <a:gd name="T7" fmla="*/ 22 h 30"/>
                <a:gd name="T8" fmla="*/ 10 w 19"/>
                <a:gd name="T9" fmla="*/ 24 h 30"/>
                <a:gd name="T10" fmla="*/ 8 w 19"/>
                <a:gd name="T11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30">
                  <a:moveTo>
                    <a:pt x="8" y="16"/>
                  </a:moveTo>
                  <a:cubicBezTo>
                    <a:pt x="5" y="14"/>
                    <a:pt x="0" y="8"/>
                    <a:pt x="6" y="4"/>
                  </a:cubicBezTo>
                  <a:cubicBezTo>
                    <a:pt x="12" y="0"/>
                    <a:pt x="13" y="4"/>
                    <a:pt x="14" y="9"/>
                  </a:cubicBezTo>
                  <a:cubicBezTo>
                    <a:pt x="14" y="15"/>
                    <a:pt x="19" y="15"/>
                    <a:pt x="18" y="22"/>
                  </a:cubicBezTo>
                  <a:cubicBezTo>
                    <a:pt x="16" y="28"/>
                    <a:pt x="11" y="30"/>
                    <a:pt x="10" y="24"/>
                  </a:cubicBezTo>
                  <a:cubicBezTo>
                    <a:pt x="9" y="18"/>
                    <a:pt x="10" y="17"/>
                    <a:pt x="8" y="16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îs1îḑé"/>
            <p:cNvSpPr/>
            <p:nvPr/>
          </p:nvSpPr>
          <p:spPr bwMode="auto">
            <a:xfrm>
              <a:off x="4878357" y="2073214"/>
              <a:ext cx="10324" cy="11471"/>
            </a:xfrm>
            <a:custGeom>
              <a:avLst/>
              <a:gdLst>
                <a:gd name="T0" fmla="*/ 9 w 16"/>
                <a:gd name="T1" fmla="*/ 17 h 17"/>
                <a:gd name="T2" fmla="*/ 6 w 16"/>
                <a:gd name="T3" fmla="*/ 7 h 17"/>
                <a:gd name="T4" fmla="*/ 14 w 16"/>
                <a:gd name="T5" fmla="*/ 6 h 17"/>
                <a:gd name="T6" fmla="*/ 9 w 16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7">
                  <a:moveTo>
                    <a:pt x="9" y="17"/>
                  </a:moveTo>
                  <a:cubicBezTo>
                    <a:pt x="5" y="17"/>
                    <a:pt x="0" y="12"/>
                    <a:pt x="6" y="7"/>
                  </a:cubicBezTo>
                  <a:cubicBezTo>
                    <a:pt x="12" y="2"/>
                    <a:pt x="13" y="0"/>
                    <a:pt x="14" y="6"/>
                  </a:cubicBezTo>
                  <a:cubicBezTo>
                    <a:pt x="16" y="12"/>
                    <a:pt x="14" y="16"/>
                    <a:pt x="9" y="17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íṡḷíḑê"/>
            <p:cNvSpPr/>
            <p:nvPr/>
          </p:nvSpPr>
          <p:spPr bwMode="auto">
            <a:xfrm>
              <a:off x="4761354" y="2061743"/>
              <a:ext cx="17207" cy="14913"/>
            </a:xfrm>
            <a:custGeom>
              <a:avLst/>
              <a:gdLst>
                <a:gd name="T0" fmla="*/ 16 w 27"/>
                <a:gd name="T1" fmla="*/ 17 h 22"/>
                <a:gd name="T2" fmla="*/ 22 w 27"/>
                <a:gd name="T3" fmla="*/ 9 h 22"/>
                <a:gd name="T4" fmla="*/ 21 w 27"/>
                <a:gd name="T5" fmla="*/ 0 h 22"/>
                <a:gd name="T6" fmla="*/ 4 w 27"/>
                <a:gd name="T7" fmla="*/ 7 h 22"/>
                <a:gd name="T8" fmla="*/ 6 w 27"/>
                <a:gd name="T9" fmla="*/ 20 h 22"/>
                <a:gd name="T10" fmla="*/ 16 w 27"/>
                <a:gd name="T11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2">
                  <a:moveTo>
                    <a:pt x="16" y="17"/>
                  </a:moveTo>
                  <a:cubicBezTo>
                    <a:pt x="20" y="13"/>
                    <a:pt x="20" y="11"/>
                    <a:pt x="22" y="9"/>
                  </a:cubicBezTo>
                  <a:cubicBezTo>
                    <a:pt x="25" y="7"/>
                    <a:pt x="27" y="0"/>
                    <a:pt x="21" y="0"/>
                  </a:cubicBezTo>
                  <a:cubicBezTo>
                    <a:pt x="14" y="1"/>
                    <a:pt x="7" y="4"/>
                    <a:pt x="4" y="7"/>
                  </a:cubicBezTo>
                  <a:cubicBezTo>
                    <a:pt x="1" y="11"/>
                    <a:pt x="0" y="18"/>
                    <a:pt x="6" y="20"/>
                  </a:cubicBezTo>
                  <a:cubicBezTo>
                    <a:pt x="13" y="22"/>
                    <a:pt x="13" y="20"/>
                    <a:pt x="16" y="17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ïṧ1îḍe"/>
            <p:cNvSpPr/>
            <p:nvPr/>
          </p:nvSpPr>
          <p:spPr bwMode="auto">
            <a:xfrm>
              <a:off x="4800355" y="1992917"/>
              <a:ext cx="20648" cy="18354"/>
            </a:xfrm>
            <a:custGeom>
              <a:avLst/>
              <a:gdLst>
                <a:gd name="T0" fmla="*/ 9 w 32"/>
                <a:gd name="T1" fmla="*/ 27 h 28"/>
                <a:gd name="T2" fmla="*/ 3 w 32"/>
                <a:gd name="T3" fmla="*/ 17 h 28"/>
                <a:gd name="T4" fmla="*/ 17 w 32"/>
                <a:gd name="T5" fmla="*/ 6 h 28"/>
                <a:gd name="T6" fmla="*/ 25 w 32"/>
                <a:gd name="T7" fmla="*/ 21 h 28"/>
                <a:gd name="T8" fmla="*/ 9 w 32"/>
                <a:gd name="T9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8">
                  <a:moveTo>
                    <a:pt x="9" y="27"/>
                  </a:moveTo>
                  <a:cubicBezTo>
                    <a:pt x="4" y="27"/>
                    <a:pt x="0" y="24"/>
                    <a:pt x="3" y="17"/>
                  </a:cubicBezTo>
                  <a:cubicBezTo>
                    <a:pt x="6" y="10"/>
                    <a:pt x="10" y="0"/>
                    <a:pt x="17" y="6"/>
                  </a:cubicBezTo>
                  <a:cubicBezTo>
                    <a:pt x="23" y="12"/>
                    <a:pt x="32" y="15"/>
                    <a:pt x="25" y="21"/>
                  </a:cubicBezTo>
                  <a:cubicBezTo>
                    <a:pt x="17" y="28"/>
                    <a:pt x="12" y="27"/>
                    <a:pt x="9" y="27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îşḻiḋê"/>
            <p:cNvSpPr/>
            <p:nvPr/>
          </p:nvSpPr>
          <p:spPr bwMode="auto">
            <a:xfrm>
              <a:off x="4510139" y="1874766"/>
              <a:ext cx="51620" cy="39001"/>
            </a:xfrm>
            <a:custGeom>
              <a:avLst/>
              <a:gdLst>
                <a:gd name="T0" fmla="*/ 64 w 79"/>
                <a:gd name="T1" fmla="*/ 39 h 61"/>
                <a:gd name="T2" fmla="*/ 75 w 79"/>
                <a:gd name="T3" fmla="*/ 24 h 61"/>
                <a:gd name="T4" fmla="*/ 61 w 79"/>
                <a:gd name="T5" fmla="*/ 5 h 61"/>
                <a:gd name="T6" fmla="*/ 37 w 79"/>
                <a:gd name="T7" fmla="*/ 16 h 61"/>
                <a:gd name="T8" fmla="*/ 16 w 79"/>
                <a:gd name="T9" fmla="*/ 36 h 61"/>
                <a:gd name="T10" fmla="*/ 2 w 79"/>
                <a:gd name="T11" fmla="*/ 43 h 61"/>
                <a:gd name="T12" fmla="*/ 18 w 79"/>
                <a:gd name="T13" fmla="*/ 54 h 61"/>
                <a:gd name="T14" fmla="*/ 35 w 79"/>
                <a:gd name="T15" fmla="*/ 49 h 61"/>
                <a:gd name="T16" fmla="*/ 57 w 79"/>
                <a:gd name="T17" fmla="*/ 43 h 61"/>
                <a:gd name="T18" fmla="*/ 61 w 79"/>
                <a:gd name="T19" fmla="*/ 52 h 61"/>
                <a:gd name="T20" fmla="*/ 64 w 79"/>
                <a:gd name="T21" fmla="*/ 3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61">
                  <a:moveTo>
                    <a:pt x="64" y="39"/>
                  </a:moveTo>
                  <a:cubicBezTo>
                    <a:pt x="67" y="34"/>
                    <a:pt x="79" y="33"/>
                    <a:pt x="75" y="24"/>
                  </a:cubicBezTo>
                  <a:cubicBezTo>
                    <a:pt x="72" y="15"/>
                    <a:pt x="72" y="0"/>
                    <a:pt x="61" y="5"/>
                  </a:cubicBezTo>
                  <a:cubicBezTo>
                    <a:pt x="51" y="10"/>
                    <a:pt x="45" y="7"/>
                    <a:pt x="37" y="16"/>
                  </a:cubicBezTo>
                  <a:cubicBezTo>
                    <a:pt x="30" y="25"/>
                    <a:pt x="22" y="35"/>
                    <a:pt x="16" y="36"/>
                  </a:cubicBezTo>
                  <a:cubicBezTo>
                    <a:pt x="10" y="37"/>
                    <a:pt x="0" y="33"/>
                    <a:pt x="2" y="43"/>
                  </a:cubicBezTo>
                  <a:cubicBezTo>
                    <a:pt x="5" y="53"/>
                    <a:pt x="10" y="59"/>
                    <a:pt x="18" y="54"/>
                  </a:cubicBezTo>
                  <a:cubicBezTo>
                    <a:pt x="27" y="48"/>
                    <a:pt x="28" y="46"/>
                    <a:pt x="35" y="49"/>
                  </a:cubicBezTo>
                  <a:cubicBezTo>
                    <a:pt x="43" y="51"/>
                    <a:pt x="63" y="32"/>
                    <a:pt x="57" y="43"/>
                  </a:cubicBezTo>
                  <a:cubicBezTo>
                    <a:pt x="51" y="54"/>
                    <a:pt x="54" y="61"/>
                    <a:pt x="61" y="52"/>
                  </a:cubicBezTo>
                  <a:cubicBezTo>
                    <a:pt x="67" y="43"/>
                    <a:pt x="63" y="43"/>
                    <a:pt x="64" y="39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îŝlïḑe"/>
            <p:cNvSpPr/>
            <p:nvPr/>
          </p:nvSpPr>
          <p:spPr bwMode="auto">
            <a:xfrm>
              <a:off x="4549140" y="1883943"/>
              <a:ext cx="73414" cy="44737"/>
            </a:xfrm>
            <a:custGeom>
              <a:avLst/>
              <a:gdLst>
                <a:gd name="T0" fmla="*/ 7 w 112"/>
                <a:gd name="T1" fmla="*/ 41 h 69"/>
                <a:gd name="T2" fmla="*/ 17 w 112"/>
                <a:gd name="T3" fmla="*/ 30 h 69"/>
                <a:gd name="T4" fmla="*/ 29 w 112"/>
                <a:gd name="T5" fmla="*/ 19 h 69"/>
                <a:gd name="T6" fmla="*/ 49 w 112"/>
                <a:gd name="T7" fmla="*/ 32 h 69"/>
                <a:gd name="T8" fmla="*/ 63 w 112"/>
                <a:gd name="T9" fmla="*/ 41 h 69"/>
                <a:gd name="T10" fmla="*/ 82 w 112"/>
                <a:gd name="T11" fmla="*/ 37 h 69"/>
                <a:gd name="T12" fmla="*/ 73 w 112"/>
                <a:gd name="T13" fmla="*/ 22 h 69"/>
                <a:gd name="T14" fmla="*/ 86 w 112"/>
                <a:gd name="T15" fmla="*/ 10 h 69"/>
                <a:gd name="T16" fmla="*/ 94 w 112"/>
                <a:gd name="T17" fmla="*/ 27 h 69"/>
                <a:gd name="T18" fmla="*/ 110 w 112"/>
                <a:gd name="T19" fmla="*/ 35 h 69"/>
                <a:gd name="T20" fmla="*/ 102 w 112"/>
                <a:gd name="T21" fmla="*/ 58 h 69"/>
                <a:gd name="T22" fmla="*/ 77 w 112"/>
                <a:gd name="T23" fmla="*/ 57 h 69"/>
                <a:gd name="T24" fmla="*/ 49 w 112"/>
                <a:gd name="T25" fmla="*/ 67 h 69"/>
                <a:gd name="T26" fmla="*/ 37 w 112"/>
                <a:gd name="T27" fmla="*/ 59 h 69"/>
                <a:gd name="T28" fmla="*/ 33 w 112"/>
                <a:gd name="T29" fmla="*/ 50 h 69"/>
                <a:gd name="T30" fmla="*/ 11 w 112"/>
                <a:gd name="T31" fmla="*/ 54 h 69"/>
                <a:gd name="T32" fmla="*/ 7 w 112"/>
                <a:gd name="T33" fmla="*/ 4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2" h="69">
                  <a:moveTo>
                    <a:pt x="7" y="41"/>
                  </a:moveTo>
                  <a:cubicBezTo>
                    <a:pt x="12" y="39"/>
                    <a:pt x="15" y="37"/>
                    <a:pt x="17" y="30"/>
                  </a:cubicBezTo>
                  <a:cubicBezTo>
                    <a:pt x="19" y="23"/>
                    <a:pt x="22" y="20"/>
                    <a:pt x="29" y="19"/>
                  </a:cubicBezTo>
                  <a:cubicBezTo>
                    <a:pt x="36" y="19"/>
                    <a:pt x="42" y="29"/>
                    <a:pt x="49" y="32"/>
                  </a:cubicBezTo>
                  <a:cubicBezTo>
                    <a:pt x="54" y="35"/>
                    <a:pt x="61" y="40"/>
                    <a:pt x="63" y="41"/>
                  </a:cubicBezTo>
                  <a:cubicBezTo>
                    <a:pt x="66" y="42"/>
                    <a:pt x="82" y="42"/>
                    <a:pt x="82" y="37"/>
                  </a:cubicBezTo>
                  <a:cubicBezTo>
                    <a:pt x="81" y="32"/>
                    <a:pt x="70" y="29"/>
                    <a:pt x="73" y="22"/>
                  </a:cubicBezTo>
                  <a:cubicBezTo>
                    <a:pt x="75" y="16"/>
                    <a:pt x="83" y="0"/>
                    <a:pt x="86" y="10"/>
                  </a:cubicBezTo>
                  <a:cubicBezTo>
                    <a:pt x="90" y="21"/>
                    <a:pt x="86" y="26"/>
                    <a:pt x="94" y="27"/>
                  </a:cubicBezTo>
                  <a:cubicBezTo>
                    <a:pt x="102" y="29"/>
                    <a:pt x="112" y="24"/>
                    <a:pt x="110" y="35"/>
                  </a:cubicBezTo>
                  <a:cubicBezTo>
                    <a:pt x="109" y="45"/>
                    <a:pt x="110" y="58"/>
                    <a:pt x="102" y="58"/>
                  </a:cubicBezTo>
                  <a:cubicBezTo>
                    <a:pt x="93" y="58"/>
                    <a:pt x="86" y="54"/>
                    <a:pt x="77" y="57"/>
                  </a:cubicBezTo>
                  <a:cubicBezTo>
                    <a:pt x="67" y="61"/>
                    <a:pt x="56" y="69"/>
                    <a:pt x="49" y="67"/>
                  </a:cubicBezTo>
                  <a:cubicBezTo>
                    <a:pt x="42" y="64"/>
                    <a:pt x="34" y="62"/>
                    <a:pt x="37" y="59"/>
                  </a:cubicBezTo>
                  <a:cubicBezTo>
                    <a:pt x="40" y="56"/>
                    <a:pt x="39" y="46"/>
                    <a:pt x="33" y="50"/>
                  </a:cubicBezTo>
                  <a:cubicBezTo>
                    <a:pt x="26" y="55"/>
                    <a:pt x="21" y="54"/>
                    <a:pt x="11" y="54"/>
                  </a:cubicBezTo>
                  <a:cubicBezTo>
                    <a:pt x="0" y="54"/>
                    <a:pt x="1" y="42"/>
                    <a:pt x="7" y="41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ïṥľiḍè"/>
            <p:cNvSpPr/>
            <p:nvPr/>
          </p:nvSpPr>
          <p:spPr bwMode="auto">
            <a:xfrm>
              <a:off x="4681057" y="1903443"/>
              <a:ext cx="24089" cy="18354"/>
            </a:xfrm>
            <a:custGeom>
              <a:avLst/>
              <a:gdLst>
                <a:gd name="T0" fmla="*/ 10 w 37"/>
                <a:gd name="T1" fmla="*/ 26 h 29"/>
                <a:gd name="T2" fmla="*/ 28 w 37"/>
                <a:gd name="T3" fmla="*/ 29 h 29"/>
                <a:gd name="T4" fmla="*/ 29 w 37"/>
                <a:gd name="T5" fmla="*/ 16 h 29"/>
                <a:gd name="T6" fmla="*/ 13 w 37"/>
                <a:gd name="T7" fmla="*/ 5 h 29"/>
                <a:gd name="T8" fmla="*/ 2 w 37"/>
                <a:gd name="T9" fmla="*/ 17 h 29"/>
                <a:gd name="T10" fmla="*/ 10 w 37"/>
                <a:gd name="T11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29">
                  <a:moveTo>
                    <a:pt x="10" y="26"/>
                  </a:moveTo>
                  <a:cubicBezTo>
                    <a:pt x="19" y="25"/>
                    <a:pt x="25" y="28"/>
                    <a:pt x="28" y="29"/>
                  </a:cubicBezTo>
                  <a:cubicBezTo>
                    <a:pt x="32" y="29"/>
                    <a:pt x="37" y="21"/>
                    <a:pt x="29" y="16"/>
                  </a:cubicBezTo>
                  <a:cubicBezTo>
                    <a:pt x="22" y="11"/>
                    <a:pt x="15" y="0"/>
                    <a:pt x="13" y="5"/>
                  </a:cubicBezTo>
                  <a:cubicBezTo>
                    <a:pt x="10" y="11"/>
                    <a:pt x="5" y="15"/>
                    <a:pt x="2" y="17"/>
                  </a:cubicBezTo>
                  <a:cubicBezTo>
                    <a:pt x="0" y="20"/>
                    <a:pt x="5" y="27"/>
                    <a:pt x="10" y="26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íṣļiḑê"/>
            <p:cNvSpPr/>
            <p:nvPr/>
          </p:nvSpPr>
          <p:spPr bwMode="auto">
            <a:xfrm>
              <a:off x="4624849" y="1887384"/>
              <a:ext cx="51620" cy="29825"/>
            </a:xfrm>
            <a:custGeom>
              <a:avLst/>
              <a:gdLst>
                <a:gd name="T0" fmla="*/ 74 w 79"/>
                <a:gd name="T1" fmla="*/ 37 h 46"/>
                <a:gd name="T2" fmla="*/ 77 w 79"/>
                <a:gd name="T3" fmla="*/ 20 h 46"/>
                <a:gd name="T4" fmla="*/ 68 w 79"/>
                <a:gd name="T5" fmla="*/ 8 h 46"/>
                <a:gd name="T6" fmla="*/ 50 w 79"/>
                <a:gd name="T7" fmla="*/ 7 h 46"/>
                <a:gd name="T8" fmla="*/ 34 w 79"/>
                <a:gd name="T9" fmla="*/ 22 h 46"/>
                <a:gd name="T10" fmla="*/ 23 w 79"/>
                <a:gd name="T11" fmla="*/ 22 h 46"/>
                <a:gd name="T12" fmla="*/ 14 w 79"/>
                <a:gd name="T13" fmla="*/ 5 h 46"/>
                <a:gd name="T14" fmla="*/ 3 w 79"/>
                <a:gd name="T15" fmla="*/ 13 h 46"/>
                <a:gd name="T16" fmla="*/ 18 w 79"/>
                <a:gd name="T17" fmla="*/ 34 h 46"/>
                <a:gd name="T18" fmla="*/ 35 w 79"/>
                <a:gd name="T19" fmla="*/ 40 h 46"/>
                <a:gd name="T20" fmla="*/ 54 w 79"/>
                <a:gd name="T21" fmla="*/ 43 h 46"/>
                <a:gd name="T22" fmla="*/ 68 w 79"/>
                <a:gd name="T23" fmla="*/ 46 h 46"/>
                <a:gd name="T24" fmla="*/ 74 w 79"/>
                <a:gd name="T25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46">
                  <a:moveTo>
                    <a:pt x="74" y="37"/>
                  </a:moveTo>
                  <a:cubicBezTo>
                    <a:pt x="73" y="30"/>
                    <a:pt x="75" y="24"/>
                    <a:pt x="77" y="20"/>
                  </a:cubicBezTo>
                  <a:cubicBezTo>
                    <a:pt x="79" y="17"/>
                    <a:pt x="79" y="7"/>
                    <a:pt x="68" y="8"/>
                  </a:cubicBezTo>
                  <a:cubicBezTo>
                    <a:pt x="57" y="8"/>
                    <a:pt x="56" y="0"/>
                    <a:pt x="50" y="7"/>
                  </a:cubicBezTo>
                  <a:cubicBezTo>
                    <a:pt x="43" y="13"/>
                    <a:pt x="45" y="18"/>
                    <a:pt x="34" y="22"/>
                  </a:cubicBezTo>
                  <a:cubicBezTo>
                    <a:pt x="23" y="26"/>
                    <a:pt x="25" y="28"/>
                    <a:pt x="23" y="22"/>
                  </a:cubicBezTo>
                  <a:cubicBezTo>
                    <a:pt x="21" y="15"/>
                    <a:pt x="19" y="9"/>
                    <a:pt x="14" y="5"/>
                  </a:cubicBezTo>
                  <a:cubicBezTo>
                    <a:pt x="8" y="2"/>
                    <a:pt x="0" y="4"/>
                    <a:pt x="3" y="13"/>
                  </a:cubicBezTo>
                  <a:cubicBezTo>
                    <a:pt x="6" y="22"/>
                    <a:pt x="17" y="29"/>
                    <a:pt x="18" y="34"/>
                  </a:cubicBezTo>
                  <a:cubicBezTo>
                    <a:pt x="19" y="39"/>
                    <a:pt x="25" y="41"/>
                    <a:pt x="35" y="40"/>
                  </a:cubicBezTo>
                  <a:cubicBezTo>
                    <a:pt x="44" y="40"/>
                    <a:pt x="52" y="40"/>
                    <a:pt x="54" y="43"/>
                  </a:cubicBezTo>
                  <a:cubicBezTo>
                    <a:pt x="56" y="46"/>
                    <a:pt x="63" y="46"/>
                    <a:pt x="68" y="46"/>
                  </a:cubicBezTo>
                  <a:cubicBezTo>
                    <a:pt x="74" y="46"/>
                    <a:pt x="74" y="41"/>
                    <a:pt x="74" y="37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ïş1íďe"/>
            <p:cNvSpPr/>
            <p:nvPr/>
          </p:nvSpPr>
          <p:spPr bwMode="auto">
            <a:xfrm>
              <a:off x="4568641" y="1856413"/>
              <a:ext cx="41295" cy="28678"/>
            </a:xfrm>
            <a:custGeom>
              <a:avLst/>
              <a:gdLst>
                <a:gd name="T0" fmla="*/ 48 w 64"/>
                <a:gd name="T1" fmla="*/ 35 h 44"/>
                <a:gd name="T2" fmla="*/ 50 w 64"/>
                <a:gd name="T3" fmla="*/ 25 h 44"/>
                <a:gd name="T4" fmla="*/ 57 w 64"/>
                <a:gd name="T5" fmla="*/ 14 h 44"/>
                <a:gd name="T6" fmla="*/ 33 w 64"/>
                <a:gd name="T7" fmla="*/ 4 h 44"/>
                <a:gd name="T8" fmla="*/ 20 w 64"/>
                <a:gd name="T9" fmla="*/ 13 h 44"/>
                <a:gd name="T10" fmla="*/ 1 w 64"/>
                <a:gd name="T11" fmla="*/ 13 h 44"/>
                <a:gd name="T12" fmla="*/ 9 w 64"/>
                <a:gd name="T13" fmla="*/ 35 h 44"/>
                <a:gd name="T14" fmla="*/ 27 w 64"/>
                <a:gd name="T15" fmla="*/ 39 h 44"/>
                <a:gd name="T16" fmla="*/ 41 w 64"/>
                <a:gd name="T17" fmla="*/ 43 h 44"/>
                <a:gd name="T18" fmla="*/ 48 w 64"/>
                <a:gd name="T19" fmla="*/ 3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44">
                  <a:moveTo>
                    <a:pt x="48" y="35"/>
                  </a:moveTo>
                  <a:cubicBezTo>
                    <a:pt x="46" y="30"/>
                    <a:pt x="44" y="26"/>
                    <a:pt x="50" y="25"/>
                  </a:cubicBezTo>
                  <a:cubicBezTo>
                    <a:pt x="56" y="23"/>
                    <a:pt x="64" y="20"/>
                    <a:pt x="57" y="14"/>
                  </a:cubicBezTo>
                  <a:cubicBezTo>
                    <a:pt x="49" y="8"/>
                    <a:pt x="38" y="0"/>
                    <a:pt x="33" y="4"/>
                  </a:cubicBezTo>
                  <a:cubicBezTo>
                    <a:pt x="27" y="8"/>
                    <a:pt x="27" y="11"/>
                    <a:pt x="20" y="13"/>
                  </a:cubicBezTo>
                  <a:cubicBezTo>
                    <a:pt x="12" y="14"/>
                    <a:pt x="1" y="4"/>
                    <a:pt x="1" y="13"/>
                  </a:cubicBezTo>
                  <a:cubicBezTo>
                    <a:pt x="0" y="21"/>
                    <a:pt x="2" y="33"/>
                    <a:pt x="9" y="35"/>
                  </a:cubicBezTo>
                  <a:cubicBezTo>
                    <a:pt x="16" y="38"/>
                    <a:pt x="27" y="34"/>
                    <a:pt x="27" y="39"/>
                  </a:cubicBezTo>
                  <a:cubicBezTo>
                    <a:pt x="27" y="44"/>
                    <a:pt x="34" y="44"/>
                    <a:pt x="41" y="43"/>
                  </a:cubicBezTo>
                  <a:cubicBezTo>
                    <a:pt x="47" y="43"/>
                    <a:pt x="49" y="41"/>
                    <a:pt x="48" y="35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îṧ1îḑé"/>
            <p:cNvSpPr/>
            <p:nvPr/>
          </p:nvSpPr>
          <p:spPr bwMode="auto">
            <a:xfrm>
              <a:off x="4625996" y="1850677"/>
              <a:ext cx="42443" cy="30972"/>
            </a:xfrm>
            <a:custGeom>
              <a:avLst/>
              <a:gdLst>
                <a:gd name="T0" fmla="*/ 20 w 66"/>
                <a:gd name="T1" fmla="*/ 34 h 48"/>
                <a:gd name="T2" fmla="*/ 37 w 66"/>
                <a:gd name="T3" fmla="*/ 37 h 48"/>
                <a:gd name="T4" fmla="*/ 52 w 66"/>
                <a:gd name="T5" fmla="*/ 47 h 48"/>
                <a:gd name="T6" fmla="*/ 61 w 66"/>
                <a:gd name="T7" fmla="*/ 40 h 48"/>
                <a:gd name="T8" fmla="*/ 53 w 66"/>
                <a:gd name="T9" fmla="*/ 21 h 48"/>
                <a:gd name="T10" fmla="*/ 25 w 66"/>
                <a:gd name="T11" fmla="*/ 12 h 48"/>
                <a:gd name="T12" fmla="*/ 11 w 66"/>
                <a:gd name="T13" fmla="*/ 1 h 48"/>
                <a:gd name="T14" fmla="*/ 5 w 66"/>
                <a:gd name="T15" fmla="*/ 13 h 48"/>
                <a:gd name="T16" fmla="*/ 10 w 66"/>
                <a:gd name="T17" fmla="*/ 25 h 48"/>
                <a:gd name="T18" fmla="*/ 13 w 66"/>
                <a:gd name="T19" fmla="*/ 37 h 48"/>
                <a:gd name="T20" fmla="*/ 20 w 66"/>
                <a:gd name="T21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48">
                  <a:moveTo>
                    <a:pt x="20" y="34"/>
                  </a:moveTo>
                  <a:cubicBezTo>
                    <a:pt x="27" y="32"/>
                    <a:pt x="28" y="30"/>
                    <a:pt x="37" y="37"/>
                  </a:cubicBezTo>
                  <a:cubicBezTo>
                    <a:pt x="45" y="44"/>
                    <a:pt x="47" y="45"/>
                    <a:pt x="52" y="47"/>
                  </a:cubicBezTo>
                  <a:cubicBezTo>
                    <a:pt x="57" y="48"/>
                    <a:pt x="62" y="48"/>
                    <a:pt x="61" y="40"/>
                  </a:cubicBezTo>
                  <a:cubicBezTo>
                    <a:pt x="59" y="31"/>
                    <a:pt x="66" y="25"/>
                    <a:pt x="53" y="21"/>
                  </a:cubicBezTo>
                  <a:cubicBezTo>
                    <a:pt x="41" y="17"/>
                    <a:pt x="30" y="18"/>
                    <a:pt x="25" y="12"/>
                  </a:cubicBezTo>
                  <a:cubicBezTo>
                    <a:pt x="20" y="5"/>
                    <a:pt x="20" y="0"/>
                    <a:pt x="11" y="1"/>
                  </a:cubicBezTo>
                  <a:cubicBezTo>
                    <a:pt x="2" y="2"/>
                    <a:pt x="0" y="8"/>
                    <a:pt x="5" y="13"/>
                  </a:cubicBezTo>
                  <a:cubicBezTo>
                    <a:pt x="10" y="19"/>
                    <a:pt x="13" y="21"/>
                    <a:pt x="10" y="25"/>
                  </a:cubicBezTo>
                  <a:cubicBezTo>
                    <a:pt x="8" y="28"/>
                    <a:pt x="10" y="34"/>
                    <a:pt x="13" y="37"/>
                  </a:cubicBezTo>
                  <a:cubicBezTo>
                    <a:pt x="17" y="39"/>
                    <a:pt x="17" y="35"/>
                    <a:pt x="20" y="34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íṥḻíḓê"/>
            <p:cNvSpPr/>
            <p:nvPr/>
          </p:nvSpPr>
          <p:spPr bwMode="auto">
            <a:xfrm>
              <a:off x="4663850" y="1861001"/>
              <a:ext cx="129622" cy="66532"/>
            </a:xfrm>
            <a:custGeom>
              <a:avLst/>
              <a:gdLst>
                <a:gd name="T0" fmla="*/ 96 w 201"/>
                <a:gd name="T1" fmla="*/ 62 h 102"/>
                <a:gd name="T2" fmla="*/ 111 w 201"/>
                <a:gd name="T3" fmla="*/ 72 h 102"/>
                <a:gd name="T4" fmla="*/ 128 w 201"/>
                <a:gd name="T5" fmla="*/ 76 h 102"/>
                <a:gd name="T6" fmla="*/ 144 w 201"/>
                <a:gd name="T7" fmla="*/ 77 h 102"/>
                <a:gd name="T8" fmla="*/ 172 w 201"/>
                <a:gd name="T9" fmla="*/ 69 h 102"/>
                <a:gd name="T10" fmla="*/ 193 w 201"/>
                <a:gd name="T11" fmla="*/ 81 h 102"/>
                <a:gd name="T12" fmla="*/ 179 w 201"/>
                <a:gd name="T13" fmla="*/ 98 h 102"/>
                <a:gd name="T14" fmla="*/ 155 w 201"/>
                <a:gd name="T15" fmla="*/ 96 h 102"/>
                <a:gd name="T16" fmla="*/ 135 w 201"/>
                <a:gd name="T17" fmla="*/ 97 h 102"/>
                <a:gd name="T18" fmla="*/ 108 w 201"/>
                <a:gd name="T19" fmla="*/ 93 h 102"/>
                <a:gd name="T20" fmla="*/ 97 w 201"/>
                <a:gd name="T21" fmla="*/ 92 h 102"/>
                <a:gd name="T22" fmla="*/ 83 w 201"/>
                <a:gd name="T23" fmla="*/ 93 h 102"/>
                <a:gd name="T24" fmla="*/ 75 w 201"/>
                <a:gd name="T25" fmla="*/ 79 h 102"/>
                <a:gd name="T26" fmla="*/ 60 w 201"/>
                <a:gd name="T27" fmla="*/ 61 h 102"/>
                <a:gd name="T28" fmla="*/ 41 w 201"/>
                <a:gd name="T29" fmla="*/ 59 h 102"/>
                <a:gd name="T30" fmla="*/ 33 w 201"/>
                <a:gd name="T31" fmla="*/ 43 h 102"/>
                <a:gd name="T32" fmla="*/ 28 w 201"/>
                <a:gd name="T33" fmla="*/ 32 h 102"/>
                <a:gd name="T34" fmla="*/ 11 w 201"/>
                <a:gd name="T35" fmla="*/ 26 h 102"/>
                <a:gd name="T36" fmla="*/ 11 w 201"/>
                <a:gd name="T37" fmla="*/ 4 h 102"/>
                <a:gd name="T38" fmla="*/ 34 w 201"/>
                <a:gd name="T39" fmla="*/ 14 h 102"/>
                <a:gd name="T40" fmla="*/ 42 w 201"/>
                <a:gd name="T41" fmla="*/ 23 h 102"/>
                <a:gd name="T42" fmla="*/ 56 w 201"/>
                <a:gd name="T43" fmla="*/ 35 h 102"/>
                <a:gd name="T44" fmla="*/ 59 w 201"/>
                <a:gd name="T45" fmla="*/ 45 h 102"/>
                <a:gd name="T46" fmla="*/ 70 w 201"/>
                <a:gd name="T47" fmla="*/ 50 h 102"/>
                <a:gd name="T48" fmla="*/ 80 w 201"/>
                <a:gd name="T49" fmla="*/ 50 h 102"/>
                <a:gd name="T50" fmla="*/ 96 w 201"/>
                <a:gd name="T51" fmla="*/ 6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1" h="102">
                  <a:moveTo>
                    <a:pt x="96" y="62"/>
                  </a:moveTo>
                  <a:cubicBezTo>
                    <a:pt x="97" y="66"/>
                    <a:pt x="101" y="73"/>
                    <a:pt x="111" y="72"/>
                  </a:cubicBezTo>
                  <a:cubicBezTo>
                    <a:pt x="120" y="70"/>
                    <a:pt x="126" y="71"/>
                    <a:pt x="128" y="76"/>
                  </a:cubicBezTo>
                  <a:cubicBezTo>
                    <a:pt x="130" y="81"/>
                    <a:pt x="135" y="83"/>
                    <a:pt x="144" y="77"/>
                  </a:cubicBezTo>
                  <a:cubicBezTo>
                    <a:pt x="153" y="70"/>
                    <a:pt x="163" y="67"/>
                    <a:pt x="172" y="69"/>
                  </a:cubicBezTo>
                  <a:cubicBezTo>
                    <a:pt x="180" y="71"/>
                    <a:pt x="201" y="73"/>
                    <a:pt x="193" y="81"/>
                  </a:cubicBezTo>
                  <a:cubicBezTo>
                    <a:pt x="185" y="89"/>
                    <a:pt x="189" y="95"/>
                    <a:pt x="179" y="98"/>
                  </a:cubicBezTo>
                  <a:cubicBezTo>
                    <a:pt x="170" y="102"/>
                    <a:pt x="157" y="94"/>
                    <a:pt x="155" y="96"/>
                  </a:cubicBezTo>
                  <a:cubicBezTo>
                    <a:pt x="152" y="98"/>
                    <a:pt x="143" y="97"/>
                    <a:pt x="135" y="97"/>
                  </a:cubicBezTo>
                  <a:cubicBezTo>
                    <a:pt x="126" y="97"/>
                    <a:pt x="107" y="98"/>
                    <a:pt x="108" y="93"/>
                  </a:cubicBezTo>
                  <a:cubicBezTo>
                    <a:pt x="108" y="88"/>
                    <a:pt x="100" y="88"/>
                    <a:pt x="97" y="92"/>
                  </a:cubicBezTo>
                  <a:cubicBezTo>
                    <a:pt x="95" y="94"/>
                    <a:pt x="90" y="94"/>
                    <a:pt x="83" y="93"/>
                  </a:cubicBezTo>
                  <a:cubicBezTo>
                    <a:pt x="77" y="92"/>
                    <a:pt x="77" y="89"/>
                    <a:pt x="75" y="79"/>
                  </a:cubicBezTo>
                  <a:cubicBezTo>
                    <a:pt x="72" y="69"/>
                    <a:pt x="69" y="60"/>
                    <a:pt x="60" y="61"/>
                  </a:cubicBezTo>
                  <a:cubicBezTo>
                    <a:pt x="52" y="62"/>
                    <a:pt x="47" y="64"/>
                    <a:pt x="41" y="59"/>
                  </a:cubicBezTo>
                  <a:cubicBezTo>
                    <a:pt x="35" y="54"/>
                    <a:pt x="31" y="46"/>
                    <a:pt x="33" y="43"/>
                  </a:cubicBezTo>
                  <a:cubicBezTo>
                    <a:pt x="35" y="40"/>
                    <a:pt x="41" y="31"/>
                    <a:pt x="28" y="32"/>
                  </a:cubicBezTo>
                  <a:cubicBezTo>
                    <a:pt x="15" y="33"/>
                    <a:pt x="13" y="34"/>
                    <a:pt x="11" y="26"/>
                  </a:cubicBezTo>
                  <a:cubicBezTo>
                    <a:pt x="10" y="17"/>
                    <a:pt x="0" y="0"/>
                    <a:pt x="11" y="4"/>
                  </a:cubicBezTo>
                  <a:cubicBezTo>
                    <a:pt x="23" y="9"/>
                    <a:pt x="25" y="13"/>
                    <a:pt x="34" y="14"/>
                  </a:cubicBezTo>
                  <a:cubicBezTo>
                    <a:pt x="43" y="16"/>
                    <a:pt x="43" y="16"/>
                    <a:pt x="42" y="23"/>
                  </a:cubicBezTo>
                  <a:cubicBezTo>
                    <a:pt x="41" y="31"/>
                    <a:pt x="64" y="28"/>
                    <a:pt x="56" y="35"/>
                  </a:cubicBezTo>
                  <a:cubicBezTo>
                    <a:pt x="48" y="43"/>
                    <a:pt x="51" y="45"/>
                    <a:pt x="59" y="45"/>
                  </a:cubicBezTo>
                  <a:cubicBezTo>
                    <a:pt x="67" y="46"/>
                    <a:pt x="70" y="47"/>
                    <a:pt x="70" y="50"/>
                  </a:cubicBezTo>
                  <a:cubicBezTo>
                    <a:pt x="70" y="54"/>
                    <a:pt x="75" y="51"/>
                    <a:pt x="80" y="50"/>
                  </a:cubicBezTo>
                  <a:cubicBezTo>
                    <a:pt x="85" y="48"/>
                    <a:pt x="92" y="50"/>
                    <a:pt x="96" y="62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íṥḷîḑê"/>
            <p:cNvSpPr/>
            <p:nvPr/>
          </p:nvSpPr>
          <p:spPr bwMode="auto">
            <a:xfrm>
              <a:off x="4691380" y="1826588"/>
              <a:ext cx="50472" cy="50472"/>
            </a:xfrm>
            <a:custGeom>
              <a:avLst/>
              <a:gdLst>
                <a:gd name="T0" fmla="*/ 38 w 78"/>
                <a:gd name="T1" fmla="*/ 78 h 79"/>
                <a:gd name="T2" fmla="*/ 60 w 78"/>
                <a:gd name="T3" fmla="*/ 72 h 79"/>
                <a:gd name="T4" fmla="*/ 74 w 78"/>
                <a:gd name="T5" fmla="*/ 55 h 79"/>
                <a:gd name="T6" fmla="*/ 62 w 78"/>
                <a:gd name="T7" fmla="*/ 40 h 79"/>
                <a:gd name="T8" fmla="*/ 54 w 78"/>
                <a:gd name="T9" fmla="*/ 26 h 79"/>
                <a:gd name="T10" fmla="*/ 33 w 78"/>
                <a:gd name="T11" fmla="*/ 10 h 79"/>
                <a:gd name="T12" fmla="*/ 18 w 78"/>
                <a:gd name="T13" fmla="*/ 7 h 79"/>
                <a:gd name="T14" fmla="*/ 13 w 78"/>
                <a:gd name="T15" fmla="*/ 24 h 79"/>
                <a:gd name="T16" fmla="*/ 8 w 78"/>
                <a:gd name="T17" fmla="*/ 35 h 79"/>
                <a:gd name="T18" fmla="*/ 9 w 78"/>
                <a:gd name="T19" fmla="*/ 49 h 79"/>
                <a:gd name="T20" fmla="*/ 26 w 78"/>
                <a:gd name="T21" fmla="*/ 55 h 79"/>
                <a:gd name="T22" fmla="*/ 18 w 78"/>
                <a:gd name="T23" fmla="*/ 68 h 79"/>
                <a:gd name="T24" fmla="*/ 38 w 78"/>
                <a:gd name="T25" fmla="*/ 7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79">
                  <a:moveTo>
                    <a:pt x="38" y="78"/>
                  </a:moveTo>
                  <a:cubicBezTo>
                    <a:pt x="49" y="78"/>
                    <a:pt x="53" y="74"/>
                    <a:pt x="60" y="72"/>
                  </a:cubicBezTo>
                  <a:cubicBezTo>
                    <a:pt x="66" y="69"/>
                    <a:pt x="78" y="61"/>
                    <a:pt x="74" y="55"/>
                  </a:cubicBezTo>
                  <a:cubicBezTo>
                    <a:pt x="70" y="49"/>
                    <a:pt x="60" y="47"/>
                    <a:pt x="62" y="40"/>
                  </a:cubicBezTo>
                  <a:cubicBezTo>
                    <a:pt x="64" y="32"/>
                    <a:pt x="65" y="29"/>
                    <a:pt x="54" y="26"/>
                  </a:cubicBezTo>
                  <a:cubicBezTo>
                    <a:pt x="44" y="23"/>
                    <a:pt x="39" y="18"/>
                    <a:pt x="33" y="10"/>
                  </a:cubicBezTo>
                  <a:cubicBezTo>
                    <a:pt x="27" y="1"/>
                    <a:pt x="23" y="0"/>
                    <a:pt x="18" y="7"/>
                  </a:cubicBezTo>
                  <a:cubicBezTo>
                    <a:pt x="14" y="14"/>
                    <a:pt x="13" y="19"/>
                    <a:pt x="13" y="24"/>
                  </a:cubicBezTo>
                  <a:cubicBezTo>
                    <a:pt x="13" y="28"/>
                    <a:pt x="11" y="28"/>
                    <a:pt x="8" y="35"/>
                  </a:cubicBezTo>
                  <a:cubicBezTo>
                    <a:pt x="6" y="42"/>
                    <a:pt x="0" y="48"/>
                    <a:pt x="9" y="49"/>
                  </a:cubicBezTo>
                  <a:cubicBezTo>
                    <a:pt x="18" y="49"/>
                    <a:pt x="26" y="53"/>
                    <a:pt x="26" y="55"/>
                  </a:cubicBezTo>
                  <a:cubicBezTo>
                    <a:pt x="26" y="56"/>
                    <a:pt x="14" y="63"/>
                    <a:pt x="18" y="68"/>
                  </a:cubicBezTo>
                  <a:cubicBezTo>
                    <a:pt x="23" y="74"/>
                    <a:pt x="27" y="79"/>
                    <a:pt x="38" y="78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îṧľîḋé"/>
            <p:cNvSpPr/>
            <p:nvPr/>
          </p:nvSpPr>
          <p:spPr bwMode="auto">
            <a:xfrm>
              <a:off x="4717764" y="1802499"/>
              <a:ext cx="181241" cy="104386"/>
            </a:xfrm>
            <a:custGeom>
              <a:avLst/>
              <a:gdLst>
                <a:gd name="T0" fmla="*/ 65 w 280"/>
                <a:gd name="T1" fmla="*/ 148 h 160"/>
                <a:gd name="T2" fmla="*/ 92 w 280"/>
                <a:gd name="T3" fmla="*/ 145 h 160"/>
                <a:gd name="T4" fmla="*/ 106 w 280"/>
                <a:gd name="T5" fmla="*/ 151 h 160"/>
                <a:gd name="T6" fmla="*/ 125 w 280"/>
                <a:gd name="T7" fmla="*/ 144 h 160"/>
                <a:gd name="T8" fmla="*/ 120 w 280"/>
                <a:gd name="T9" fmla="*/ 133 h 160"/>
                <a:gd name="T10" fmla="*/ 122 w 280"/>
                <a:gd name="T11" fmla="*/ 124 h 160"/>
                <a:gd name="T12" fmla="*/ 133 w 280"/>
                <a:gd name="T13" fmla="*/ 113 h 160"/>
                <a:gd name="T14" fmla="*/ 153 w 280"/>
                <a:gd name="T15" fmla="*/ 104 h 160"/>
                <a:gd name="T16" fmla="*/ 158 w 280"/>
                <a:gd name="T17" fmla="*/ 85 h 160"/>
                <a:gd name="T18" fmla="*/ 194 w 280"/>
                <a:gd name="T19" fmla="*/ 70 h 160"/>
                <a:gd name="T20" fmla="*/ 217 w 280"/>
                <a:gd name="T21" fmla="*/ 56 h 160"/>
                <a:gd name="T22" fmla="*/ 232 w 280"/>
                <a:gd name="T23" fmla="*/ 36 h 160"/>
                <a:gd name="T24" fmla="*/ 260 w 280"/>
                <a:gd name="T25" fmla="*/ 29 h 160"/>
                <a:gd name="T26" fmla="*/ 280 w 280"/>
                <a:gd name="T27" fmla="*/ 21 h 160"/>
                <a:gd name="T28" fmla="*/ 260 w 280"/>
                <a:gd name="T29" fmla="*/ 7 h 160"/>
                <a:gd name="T30" fmla="*/ 189 w 280"/>
                <a:gd name="T31" fmla="*/ 1 h 160"/>
                <a:gd name="T32" fmla="*/ 117 w 280"/>
                <a:gd name="T33" fmla="*/ 10 h 160"/>
                <a:gd name="T34" fmla="*/ 72 w 280"/>
                <a:gd name="T35" fmla="*/ 20 h 160"/>
                <a:gd name="T36" fmla="*/ 40 w 280"/>
                <a:gd name="T37" fmla="*/ 23 h 160"/>
                <a:gd name="T38" fmla="*/ 0 w 280"/>
                <a:gd name="T39" fmla="*/ 32 h 160"/>
                <a:gd name="T40" fmla="*/ 16 w 280"/>
                <a:gd name="T41" fmla="*/ 50 h 160"/>
                <a:gd name="T42" fmla="*/ 60 w 280"/>
                <a:gd name="T43" fmla="*/ 59 h 160"/>
                <a:gd name="T44" fmla="*/ 56 w 280"/>
                <a:gd name="T45" fmla="*/ 69 h 160"/>
                <a:gd name="T46" fmla="*/ 36 w 280"/>
                <a:gd name="T47" fmla="*/ 81 h 160"/>
                <a:gd name="T48" fmla="*/ 51 w 280"/>
                <a:gd name="T49" fmla="*/ 100 h 160"/>
                <a:gd name="T50" fmla="*/ 28 w 280"/>
                <a:gd name="T51" fmla="*/ 116 h 160"/>
                <a:gd name="T52" fmla="*/ 34 w 280"/>
                <a:gd name="T53" fmla="*/ 136 h 160"/>
                <a:gd name="T54" fmla="*/ 26 w 280"/>
                <a:gd name="T55" fmla="*/ 149 h 160"/>
                <a:gd name="T56" fmla="*/ 56 w 280"/>
                <a:gd name="T57" fmla="*/ 146 h 160"/>
                <a:gd name="T58" fmla="*/ 65 w 280"/>
                <a:gd name="T59" fmla="*/ 14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0" h="160">
                  <a:moveTo>
                    <a:pt x="65" y="148"/>
                  </a:moveTo>
                  <a:cubicBezTo>
                    <a:pt x="65" y="160"/>
                    <a:pt x="88" y="141"/>
                    <a:pt x="92" y="145"/>
                  </a:cubicBezTo>
                  <a:cubicBezTo>
                    <a:pt x="97" y="148"/>
                    <a:pt x="96" y="155"/>
                    <a:pt x="106" y="151"/>
                  </a:cubicBezTo>
                  <a:cubicBezTo>
                    <a:pt x="116" y="147"/>
                    <a:pt x="122" y="149"/>
                    <a:pt x="125" y="144"/>
                  </a:cubicBezTo>
                  <a:cubicBezTo>
                    <a:pt x="129" y="140"/>
                    <a:pt x="125" y="138"/>
                    <a:pt x="120" y="133"/>
                  </a:cubicBezTo>
                  <a:cubicBezTo>
                    <a:pt x="115" y="129"/>
                    <a:pt x="115" y="123"/>
                    <a:pt x="122" y="124"/>
                  </a:cubicBezTo>
                  <a:cubicBezTo>
                    <a:pt x="128" y="124"/>
                    <a:pt x="125" y="112"/>
                    <a:pt x="133" y="113"/>
                  </a:cubicBezTo>
                  <a:cubicBezTo>
                    <a:pt x="142" y="113"/>
                    <a:pt x="153" y="109"/>
                    <a:pt x="153" y="104"/>
                  </a:cubicBezTo>
                  <a:cubicBezTo>
                    <a:pt x="154" y="98"/>
                    <a:pt x="145" y="88"/>
                    <a:pt x="158" y="85"/>
                  </a:cubicBezTo>
                  <a:cubicBezTo>
                    <a:pt x="172" y="82"/>
                    <a:pt x="186" y="79"/>
                    <a:pt x="194" y="70"/>
                  </a:cubicBezTo>
                  <a:cubicBezTo>
                    <a:pt x="201" y="61"/>
                    <a:pt x="203" y="58"/>
                    <a:pt x="217" y="56"/>
                  </a:cubicBezTo>
                  <a:cubicBezTo>
                    <a:pt x="230" y="55"/>
                    <a:pt x="224" y="43"/>
                    <a:pt x="232" y="36"/>
                  </a:cubicBezTo>
                  <a:cubicBezTo>
                    <a:pt x="240" y="28"/>
                    <a:pt x="250" y="28"/>
                    <a:pt x="260" y="29"/>
                  </a:cubicBezTo>
                  <a:cubicBezTo>
                    <a:pt x="270" y="30"/>
                    <a:pt x="280" y="28"/>
                    <a:pt x="280" y="21"/>
                  </a:cubicBezTo>
                  <a:cubicBezTo>
                    <a:pt x="280" y="14"/>
                    <a:pt x="280" y="7"/>
                    <a:pt x="260" y="7"/>
                  </a:cubicBezTo>
                  <a:cubicBezTo>
                    <a:pt x="240" y="7"/>
                    <a:pt x="210" y="0"/>
                    <a:pt x="189" y="1"/>
                  </a:cubicBezTo>
                  <a:cubicBezTo>
                    <a:pt x="168" y="2"/>
                    <a:pt x="136" y="7"/>
                    <a:pt x="117" y="10"/>
                  </a:cubicBezTo>
                  <a:cubicBezTo>
                    <a:pt x="98" y="13"/>
                    <a:pt x="83" y="13"/>
                    <a:pt x="72" y="20"/>
                  </a:cubicBezTo>
                  <a:cubicBezTo>
                    <a:pt x="60" y="27"/>
                    <a:pt x="61" y="22"/>
                    <a:pt x="40" y="23"/>
                  </a:cubicBezTo>
                  <a:cubicBezTo>
                    <a:pt x="19" y="24"/>
                    <a:pt x="1" y="23"/>
                    <a:pt x="0" y="32"/>
                  </a:cubicBezTo>
                  <a:cubicBezTo>
                    <a:pt x="0" y="41"/>
                    <a:pt x="4" y="46"/>
                    <a:pt x="16" y="50"/>
                  </a:cubicBezTo>
                  <a:cubicBezTo>
                    <a:pt x="28" y="53"/>
                    <a:pt x="54" y="60"/>
                    <a:pt x="60" y="59"/>
                  </a:cubicBezTo>
                  <a:cubicBezTo>
                    <a:pt x="67" y="58"/>
                    <a:pt x="70" y="71"/>
                    <a:pt x="56" y="69"/>
                  </a:cubicBezTo>
                  <a:cubicBezTo>
                    <a:pt x="41" y="67"/>
                    <a:pt x="29" y="74"/>
                    <a:pt x="36" y="81"/>
                  </a:cubicBezTo>
                  <a:cubicBezTo>
                    <a:pt x="44" y="87"/>
                    <a:pt x="63" y="98"/>
                    <a:pt x="51" y="100"/>
                  </a:cubicBezTo>
                  <a:cubicBezTo>
                    <a:pt x="39" y="103"/>
                    <a:pt x="31" y="109"/>
                    <a:pt x="28" y="116"/>
                  </a:cubicBezTo>
                  <a:cubicBezTo>
                    <a:pt x="25" y="122"/>
                    <a:pt x="43" y="133"/>
                    <a:pt x="34" y="136"/>
                  </a:cubicBezTo>
                  <a:cubicBezTo>
                    <a:pt x="25" y="139"/>
                    <a:pt x="10" y="149"/>
                    <a:pt x="26" y="149"/>
                  </a:cubicBezTo>
                  <a:cubicBezTo>
                    <a:pt x="43" y="149"/>
                    <a:pt x="54" y="151"/>
                    <a:pt x="56" y="146"/>
                  </a:cubicBezTo>
                  <a:cubicBezTo>
                    <a:pt x="57" y="141"/>
                    <a:pt x="65" y="145"/>
                    <a:pt x="65" y="148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íślidè"/>
            <p:cNvSpPr/>
            <p:nvPr/>
          </p:nvSpPr>
          <p:spPr bwMode="auto">
            <a:xfrm>
              <a:off x="4208453" y="2047977"/>
              <a:ext cx="21795" cy="13765"/>
            </a:xfrm>
            <a:custGeom>
              <a:avLst/>
              <a:gdLst>
                <a:gd name="T0" fmla="*/ 16 w 35"/>
                <a:gd name="T1" fmla="*/ 14 h 21"/>
                <a:gd name="T2" fmla="*/ 30 w 35"/>
                <a:gd name="T3" fmla="*/ 16 h 21"/>
                <a:gd name="T4" fmla="*/ 22 w 35"/>
                <a:gd name="T5" fmla="*/ 3 h 21"/>
                <a:gd name="T6" fmla="*/ 1 w 35"/>
                <a:gd name="T7" fmla="*/ 6 h 21"/>
                <a:gd name="T8" fmla="*/ 16 w 35"/>
                <a:gd name="T9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1">
                  <a:moveTo>
                    <a:pt x="16" y="14"/>
                  </a:moveTo>
                  <a:cubicBezTo>
                    <a:pt x="22" y="19"/>
                    <a:pt x="27" y="21"/>
                    <a:pt x="30" y="16"/>
                  </a:cubicBezTo>
                  <a:cubicBezTo>
                    <a:pt x="34" y="11"/>
                    <a:pt x="35" y="5"/>
                    <a:pt x="22" y="3"/>
                  </a:cubicBezTo>
                  <a:cubicBezTo>
                    <a:pt x="8" y="0"/>
                    <a:pt x="0" y="2"/>
                    <a:pt x="1" y="6"/>
                  </a:cubicBezTo>
                  <a:cubicBezTo>
                    <a:pt x="2" y="10"/>
                    <a:pt x="13" y="12"/>
                    <a:pt x="16" y="14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îśḻiḋê"/>
            <p:cNvSpPr/>
            <p:nvPr/>
          </p:nvSpPr>
          <p:spPr bwMode="auto">
            <a:xfrm>
              <a:off x="4234836" y="2088126"/>
              <a:ext cx="12618" cy="10324"/>
            </a:xfrm>
            <a:custGeom>
              <a:avLst/>
              <a:gdLst>
                <a:gd name="T0" fmla="*/ 1 w 19"/>
                <a:gd name="T1" fmla="*/ 7 h 17"/>
                <a:gd name="T2" fmla="*/ 8 w 19"/>
                <a:gd name="T3" fmla="*/ 17 h 17"/>
                <a:gd name="T4" fmla="*/ 19 w 19"/>
                <a:gd name="T5" fmla="*/ 10 h 17"/>
                <a:gd name="T6" fmla="*/ 1 w 19"/>
                <a:gd name="T7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7">
                  <a:moveTo>
                    <a:pt x="1" y="7"/>
                  </a:moveTo>
                  <a:cubicBezTo>
                    <a:pt x="0" y="9"/>
                    <a:pt x="4" y="16"/>
                    <a:pt x="8" y="17"/>
                  </a:cubicBezTo>
                  <a:cubicBezTo>
                    <a:pt x="11" y="17"/>
                    <a:pt x="18" y="14"/>
                    <a:pt x="19" y="10"/>
                  </a:cubicBezTo>
                  <a:cubicBezTo>
                    <a:pt x="19" y="6"/>
                    <a:pt x="5" y="0"/>
                    <a:pt x="1" y="7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i$ḻïďê"/>
            <p:cNvSpPr/>
            <p:nvPr/>
          </p:nvSpPr>
          <p:spPr bwMode="auto">
            <a:xfrm>
              <a:off x="4311692" y="2115656"/>
              <a:ext cx="20648" cy="16059"/>
            </a:xfrm>
            <a:custGeom>
              <a:avLst/>
              <a:gdLst>
                <a:gd name="T0" fmla="*/ 15 w 31"/>
                <a:gd name="T1" fmla="*/ 6 h 25"/>
                <a:gd name="T2" fmla="*/ 6 w 31"/>
                <a:gd name="T3" fmla="*/ 19 h 25"/>
                <a:gd name="T4" fmla="*/ 20 w 31"/>
                <a:gd name="T5" fmla="*/ 19 h 25"/>
                <a:gd name="T6" fmla="*/ 28 w 31"/>
                <a:gd name="T7" fmla="*/ 6 h 25"/>
                <a:gd name="T8" fmla="*/ 15 w 31"/>
                <a:gd name="T9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5">
                  <a:moveTo>
                    <a:pt x="15" y="6"/>
                  </a:moveTo>
                  <a:cubicBezTo>
                    <a:pt x="9" y="10"/>
                    <a:pt x="0" y="14"/>
                    <a:pt x="6" y="19"/>
                  </a:cubicBezTo>
                  <a:cubicBezTo>
                    <a:pt x="12" y="24"/>
                    <a:pt x="14" y="25"/>
                    <a:pt x="20" y="19"/>
                  </a:cubicBezTo>
                  <a:cubicBezTo>
                    <a:pt x="28" y="13"/>
                    <a:pt x="31" y="9"/>
                    <a:pt x="28" y="6"/>
                  </a:cubicBezTo>
                  <a:cubicBezTo>
                    <a:pt x="25" y="2"/>
                    <a:pt x="23" y="0"/>
                    <a:pt x="15" y="6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îşḷïďe"/>
            <p:cNvSpPr/>
            <p:nvPr/>
          </p:nvSpPr>
          <p:spPr bwMode="auto">
            <a:xfrm>
              <a:off x="5245428" y="2101891"/>
              <a:ext cx="55061" cy="96356"/>
            </a:xfrm>
            <a:custGeom>
              <a:avLst/>
              <a:gdLst>
                <a:gd name="T0" fmla="*/ 65 w 85"/>
                <a:gd name="T1" fmla="*/ 83 h 149"/>
                <a:gd name="T2" fmla="*/ 50 w 85"/>
                <a:gd name="T3" fmla="*/ 66 h 149"/>
                <a:gd name="T4" fmla="*/ 38 w 85"/>
                <a:gd name="T5" fmla="*/ 48 h 149"/>
                <a:gd name="T6" fmla="*/ 40 w 85"/>
                <a:gd name="T7" fmla="*/ 28 h 149"/>
                <a:gd name="T8" fmla="*/ 38 w 85"/>
                <a:gd name="T9" fmla="*/ 19 h 149"/>
                <a:gd name="T10" fmla="*/ 22 w 85"/>
                <a:gd name="T11" fmla="*/ 19 h 149"/>
                <a:gd name="T12" fmla="*/ 29 w 85"/>
                <a:gd name="T13" fmla="*/ 10 h 149"/>
                <a:gd name="T14" fmla="*/ 25 w 85"/>
                <a:gd name="T15" fmla="*/ 0 h 149"/>
                <a:gd name="T16" fmla="*/ 8 w 85"/>
                <a:gd name="T17" fmla="*/ 13 h 149"/>
                <a:gd name="T18" fmla="*/ 3 w 85"/>
                <a:gd name="T19" fmla="*/ 27 h 149"/>
                <a:gd name="T20" fmla="*/ 6 w 85"/>
                <a:gd name="T21" fmla="*/ 52 h 149"/>
                <a:gd name="T22" fmla="*/ 13 w 85"/>
                <a:gd name="T23" fmla="*/ 68 h 149"/>
                <a:gd name="T24" fmla="*/ 28 w 85"/>
                <a:gd name="T25" fmla="*/ 71 h 149"/>
                <a:gd name="T26" fmla="*/ 33 w 85"/>
                <a:gd name="T27" fmla="*/ 87 h 149"/>
                <a:gd name="T28" fmla="*/ 18 w 85"/>
                <a:gd name="T29" fmla="*/ 93 h 149"/>
                <a:gd name="T30" fmla="*/ 15 w 85"/>
                <a:gd name="T31" fmla="*/ 113 h 149"/>
                <a:gd name="T32" fmla="*/ 17 w 85"/>
                <a:gd name="T33" fmla="*/ 122 h 149"/>
                <a:gd name="T34" fmla="*/ 12 w 85"/>
                <a:gd name="T35" fmla="*/ 129 h 149"/>
                <a:gd name="T36" fmla="*/ 5 w 85"/>
                <a:gd name="T37" fmla="*/ 145 h 149"/>
                <a:gd name="T38" fmla="*/ 17 w 85"/>
                <a:gd name="T39" fmla="*/ 143 h 149"/>
                <a:gd name="T40" fmla="*/ 36 w 85"/>
                <a:gd name="T41" fmla="*/ 136 h 149"/>
                <a:gd name="T42" fmla="*/ 63 w 85"/>
                <a:gd name="T43" fmla="*/ 131 h 149"/>
                <a:gd name="T44" fmla="*/ 73 w 85"/>
                <a:gd name="T45" fmla="*/ 126 h 149"/>
                <a:gd name="T46" fmla="*/ 79 w 85"/>
                <a:gd name="T47" fmla="*/ 113 h 149"/>
                <a:gd name="T48" fmla="*/ 80 w 85"/>
                <a:gd name="T49" fmla="*/ 99 h 149"/>
                <a:gd name="T50" fmla="*/ 68 w 85"/>
                <a:gd name="T51" fmla="*/ 97 h 149"/>
                <a:gd name="T52" fmla="*/ 65 w 85"/>
                <a:gd name="T53" fmla="*/ 8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5" h="149">
                  <a:moveTo>
                    <a:pt x="65" y="83"/>
                  </a:moveTo>
                  <a:cubicBezTo>
                    <a:pt x="57" y="77"/>
                    <a:pt x="55" y="75"/>
                    <a:pt x="50" y="66"/>
                  </a:cubicBezTo>
                  <a:cubicBezTo>
                    <a:pt x="43" y="57"/>
                    <a:pt x="41" y="62"/>
                    <a:pt x="38" y="48"/>
                  </a:cubicBezTo>
                  <a:cubicBezTo>
                    <a:pt x="35" y="33"/>
                    <a:pt x="36" y="31"/>
                    <a:pt x="40" y="28"/>
                  </a:cubicBezTo>
                  <a:cubicBezTo>
                    <a:pt x="43" y="25"/>
                    <a:pt x="45" y="19"/>
                    <a:pt x="38" y="19"/>
                  </a:cubicBezTo>
                  <a:cubicBezTo>
                    <a:pt x="31" y="19"/>
                    <a:pt x="22" y="22"/>
                    <a:pt x="22" y="19"/>
                  </a:cubicBezTo>
                  <a:cubicBezTo>
                    <a:pt x="22" y="16"/>
                    <a:pt x="27" y="12"/>
                    <a:pt x="29" y="10"/>
                  </a:cubicBezTo>
                  <a:cubicBezTo>
                    <a:pt x="31" y="7"/>
                    <a:pt x="34" y="0"/>
                    <a:pt x="25" y="0"/>
                  </a:cubicBezTo>
                  <a:cubicBezTo>
                    <a:pt x="16" y="0"/>
                    <a:pt x="11" y="7"/>
                    <a:pt x="8" y="13"/>
                  </a:cubicBezTo>
                  <a:cubicBezTo>
                    <a:pt x="5" y="19"/>
                    <a:pt x="4" y="14"/>
                    <a:pt x="3" y="27"/>
                  </a:cubicBezTo>
                  <a:cubicBezTo>
                    <a:pt x="2" y="39"/>
                    <a:pt x="0" y="45"/>
                    <a:pt x="6" y="52"/>
                  </a:cubicBezTo>
                  <a:cubicBezTo>
                    <a:pt x="12" y="59"/>
                    <a:pt x="8" y="67"/>
                    <a:pt x="13" y="68"/>
                  </a:cubicBezTo>
                  <a:cubicBezTo>
                    <a:pt x="18" y="70"/>
                    <a:pt x="24" y="65"/>
                    <a:pt x="28" y="71"/>
                  </a:cubicBezTo>
                  <a:cubicBezTo>
                    <a:pt x="33" y="78"/>
                    <a:pt x="40" y="82"/>
                    <a:pt x="33" y="87"/>
                  </a:cubicBezTo>
                  <a:cubicBezTo>
                    <a:pt x="26" y="93"/>
                    <a:pt x="18" y="88"/>
                    <a:pt x="18" y="93"/>
                  </a:cubicBezTo>
                  <a:cubicBezTo>
                    <a:pt x="18" y="97"/>
                    <a:pt x="22" y="106"/>
                    <a:pt x="15" y="113"/>
                  </a:cubicBezTo>
                  <a:cubicBezTo>
                    <a:pt x="7" y="119"/>
                    <a:pt x="17" y="122"/>
                    <a:pt x="17" y="122"/>
                  </a:cubicBezTo>
                  <a:cubicBezTo>
                    <a:pt x="17" y="122"/>
                    <a:pt x="16" y="126"/>
                    <a:pt x="12" y="129"/>
                  </a:cubicBezTo>
                  <a:cubicBezTo>
                    <a:pt x="8" y="133"/>
                    <a:pt x="1" y="141"/>
                    <a:pt x="5" y="145"/>
                  </a:cubicBezTo>
                  <a:cubicBezTo>
                    <a:pt x="9" y="149"/>
                    <a:pt x="9" y="145"/>
                    <a:pt x="17" y="143"/>
                  </a:cubicBezTo>
                  <a:cubicBezTo>
                    <a:pt x="24" y="141"/>
                    <a:pt x="23" y="140"/>
                    <a:pt x="36" y="136"/>
                  </a:cubicBezTo>
                  <a:cubicBezTo>
                    <a:pt x="50" y="132"/>
                    <a:pt x="58" y="131"/>
                    <a:pt x="63" y="131"/>
                  </a:cubicBezTo>
                  <a:cubicBezTo>
                    <a:pt x="69" y="132"/>
                    <a:pt x="74" y="132"/>
                    <a:pt x="73" y="126"/>
                  </a:cubicBezTo>
                  <a:cubicBezTo>
                    <a:pt x="73" y="119"/>
                    <a:pt x="75" y="115"/>
                    <a:pt x="79" y="113"/>
                  </a:cubicBezTo>
                  <a:cubicBezTo>
                    <a:pt x="82" y="110"/>
                    <a:pt x="85" y="101"/>
                    <a:pt x="80" y="99"/>
                  </a:cubicBezTo>
                  <a:cubicBezTo>
                    <a:pt x="76" y="97"/>
                    <a:pt x="72" y="102"/>
                    <a:pt x="68" y="97"/>
                  </a:cubicBezTo>
                  <a:cubicBezTo>
                    <a:pt x="64" y="93"/>
                    <a:pt x="69" y="86"/>
                    <a:pt x="65" y="83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$ľiďe"/>
            <p:cNvSpPr/>
            <p:nvPr/>
          </p:nvSpPr>
          <p:spPr bwMode="auto">
            <a:xfrm>
              <a:off x="5214456" y="2139745"/>
              <a:ext cx="34413" cy="44737"/>
            </a:xfrm>
            <a:custGeom>
              <a:avLst/>
              <a:gdLst>
                <a:gd name="T0" fmla="*/ 43 w 53"/>
                <a:gd name="T1" fmla="*/ 37 h 70"/>
                <a:gd name="T2" fmla="*/ 45 w 53"/>
                <a:gd name="T3" fmla="*/ 23 h 70"/>
                <a:gd name="T4" fmla="*/ 47 w 53"/>
                <a:gd name="T5" fmla="*/ 8 h 70"/>
                <a:gd name="T6" fmla="*/ 32 w 53"/>
                <a:gd name="T7" fmla="*/ 5 h 70"/>
                <a:gd name="T8" fmla="*/ 23 w 53"/>
                <a:gd name="T9" fmla="*/ 19 h 70"/>
                <a:gd name="T10" fmla="*/ 12 w 53"/>
                <a:gd name="T11" fmla="*/ 24 h 70"/>
                <a:gd name="T12" fmla="*/ 12 w 53"/>
                <a:gd name="T13" fmla="*/ 39 h 70"/>
                <a:gd name="T14" fmla="*/ 15 w 53"/>
                <a:gd name="T15" fmla="*/ 50 h 70"/>
                <a:gd name="T16" fmla="*/ 6 w 53"/>
                <a:gd name="T17" fmla="*/ 58 h 70"/>
                <a:gd name="T18" fmla="*/ 18 w 53"/>
                <a:gd name="T19" fmla="*/ 65 h 70"/>
                <a:gd name="T20" fmla="*/ 43 w 53"/>
                <a:gd name="T21" fmla="*/ 3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70">
                  <a:moveTo>
                    <a:pt x="43" y="37"/>
                  </a:moveTo>
                  <a:cubicBezTo>
                    <a:pt x="42" y="30"/>
                    <a:pt x="37" y="29"/>
                    <a:pt x="45" y="23"/>
                  </a:cubicBezTo>
                  <a:cubicBezTo>
                    <a:pt x="53" y="18"/>
                    <a:pt x="50" y="11"/>
                    <a:pt x="47" y="8"/>
                  </a:cubicBezTo>
                  <a:cubicBezTo>
                    <a:pt x="44" y="5"/>
                    <a:pt x="38" y="0"/>
                    <a:pt x="32" y="5"/>
                  </a:cubicBezTo>
                  <a:cubicBezTo>
                    <a:pt x="25" y="10"/>
                    <a:pt x="27" y="19"/>
                    <a:pt x="23" y="19"/>
                  </a:cubicBezTo>
                  <a:cubicBezTo>
                    <a:pt x="18" y="19"/>
                    <a:pt x="14" y="19"/>
                    <a:pt x="12" y="24"/>
                  </a:cubicBezTo>
                  <a:cubicBezTo>
                    <a:pt x="9" y="29"/>
                    <a:pt x="9" y="38"/>
                    <a:pt x="12" y="39"/>
                  </a:cubicBezTo>
                  <a:cubicBezTo>
                    <a:pt x="15" y="39"/>
                    <a:pt x="18" y="47"/>
                    <a:pt x="15" y="50"/>
                  </a:cubicBezTo>
                  <a:cubicBezTo>
                    <a:pt x="12" y="53"/>
                    <a:pt x="0" y="51"/>
                    <a:pt x="6" y="58"/>
                  </a:cubicBezTo>
                  <a:cubicBezTo>
                    <a:pt x="12" y="65"/>
                    <a:pt x="9" y="70"/>
                    <a:pt x="18" y="65"/>
                  </a:cubicBezTo>
                  <a:cubicBezTo>
                    <a:pt x="28" y="61"/>
                    <a:pt x="46" y="54"/>
                    <a:pt x="43" y="37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îsļídè"/>
            <p:cNvSpPr/>
            <p:nvPr/>
          </p:nvSpPr>
          <p:spPr bwMode="auto">
            <a:xfrm>
              <a:off x="5867155" y="2448315"/>
              <a:ext cx="105533" cy="167476"/>
            </a:xfrm>
            <a:custGeom>
              <a:avLst/>
              <a:gdLst>
                <a:gd name="T0" fmla="*/ 0 w 163"/>
                <a:gd name="T1" fmla="*/ 27 h 258"/>
                <a:gd name="T2" fmla="*/ 8 w 163"/>
                <a:gd name="T3" fmla="*/ 54 h 258"/>
                <a:gd name="T4" fmla="*/ 15 w 163"/>
                <a:gd name="T5" fmla="*/ 77 h 258"/>
                <a:gd name="T6" fmla="*/ 34 w 163"/>
                <a:gd name="T7" fmla="*/ 73 h 258"/>
                <a:gd name="T8" fmla="*/ 50 w 163"/>
                <a:gd name="T9" fmla="*/ 107 h 258"/>
                <a:gd name="T10" fmla="*/ 53 w 163"/>
                <a:gd name="T11" fmla="*/ 155 h 258"/>
                <a:gd name="T12" fmla="*/ 59 w 163"/>
                <a:gd name="T13" fmla="*/ 182 h 258"/>
                <a:gd name="T14" fmla="*/ 73 w 163"/>
                <a:gd name="T15" fmla="*/ 226 h 258"/>
                <a:gd name="T16" fmla="*/ 97 w 163"/>
                <a:gd name="T17" fmla="*/ 253 h 258"/>
                <a:gd name="T18" fmla="*/ 101 w 163"/>
                <a:gd name="T19" fmla="*/ 235 h 258"/>
                <a:gd name="T20" fmla="*/ 85 w 163"/>
                <a:gd name="T21" fmla="*/ 194 h 258"/>
                <a:gd name="T22" fmla="*/ 62 w 163"/>
                <a:gd name="T23" fmla="*/ 142 h 258"/>
                <a:gd name="T24" fmla="*/ 73 w 163"/>
                <a:gd name="T25" fmla="*/ 111 h 258"/>
                <a:gd name="T26" fmla="*/ 109 w 163"/>
                <a:gd name="T27" fmla="*/ 155 h 258"/>
                <a:gd name="T28" fmla="*/ 146 w 163"/>
                <a:gd name="T29" fmla="*/ 144 h 258"/>
                <a:gd name="T30" fmla="*/ 153 w 163"/>
                <a:gd name="T31" fmla="*/ 100 h 258"/>
                <a:gd name="T32" fmla="*/ 123 w 163"/>
                <a:gd name="T33" fmla="*/ 48 h 258"/>
                <a:gd name="T34" fmla="*/ 134 w 163"/>
                <a:gd name="T35" fmla="*/ 18 h 258"/>
                <a:gd name="T36" fmla="*/ 153 w 163"/>
                <a:gd name="T37" fmla="*/ 6 h 258"/>
                <a:gd name="T38" fmla="*/ 0 w 163"/>
                <a:gd name="T39" fmla="*/ 2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3" h="258">
                  <a:moveTo>
                    <a:pt x="0" y="27"/>
                  </a:moveTo>
                  <a:cubicBezTo>
                    <a:pt x="0" y="39"/>
                    <a:pt x="8" y="45"/>
                    <a:pt x="8" y="54"/>
                  </a:cubicBezTo>
                  <a:cubicBezTo>
                    <a:pt x="8" y="63"/>
                    <a:pt x="6" y="79"/>
                    <a:pt x="15" y="77"/>
                  </a:cubicBezTo>
                  <a:cubicBezTo>
                    <a:pt x="24" y="76"/>
                    <a:pt x="26" y="60"/>
                    <a:pt x="34" y="73"/>
                  </a:cubicBezTo>
                  <a:cubicBezTo>
                    <a:pt x="41" y="85"/>
                    <a:pt x="47" y="92"/>
                    <a:pt x="50" y="107"/>
                  </a:cubicBezTo>
                  <a:cubicBezTo>
                    <a:pt x="53" y="123"/>
                    <a:pt x="58" y="144"/>
                    <a:pt x="53" y="155"/>
                  </a:cubicBezTo>
                  <a:cubicBezTo>
                    <a:pt x="49" y="165"/>
                    <a:pt x="46" y="159"/>
                    <a:pt x="59" y="182"/>
                  </a:cubicBezTo>
                  <a:cubicBezTo>
                    <a:pt x="73" y="205"/>
                    <a:pt x="67" y="209"/>
                    <a:pt x="73" y="226"/>
                  </a:cubicBezTo>
                  <a:cubicBezTo>
                    <a:pt x="79" y="243"/>
                    <a:pt x="90" y="249"/>
                    <a:pt x="97" y="253"/>
                  </a:cubicBezTo>
                  <a:cubicBezTo>
                    <a:pt x="105" y="258"/>
                    <a:pt x="105" y="249"/>
                    <a:pt x="101" y="235"/>
                  </a:cubicBezTo>
                  <a:cubicBezTo>
                    <a:pt x="96" y="221"/>
                    <a:pt x="96" y="209"/>
                    <a:pt x="85" y="194"/>
                  </a:cubicBezTo>
                  <a:cubicBezTo>
                    <a:pt x="75" y="179"/>
                    <a:pt x="58" y="174"/>
                    <a:pt x="62" y="142"/>
                  </a:cubicBezTo>
                  <a:cubicBezTo>
                    <a:pt x="67" y="111"/>
                    <a:pt x="65" y="100"/>
                    <a:pt x="73" y="111"/>
                  </a:cubicBezTo>
                  <a:cubicBezTo>
                    <a:pt x="81" y="121"/>
                    <a:pt x="103" y="145"/>
                    <a:pt x="109" y="155"/>
                  </a:cubicBezTo>
                  <a:cubicBezTo>
                    <a:pt x="115" y="164"/>
                    <a:pt x="129" y="156"/>
                    <a:pt x="146" y="144"/>
                  </a:cubicBezTo>
                  <a:cubicBezTo>
                    <a:pt x="163" y="132"/>
                    <a:pt x="163" y="121"/>
                    <a:pt x="153" y="100"/>
                  </a:cubicBezTo>
                  <a:cubicBezTo>
                    <a:pt x="144" y="79"/>
                    <a:pt x="126" y="57"/>
                    <a:pt x="123" y="48"/>
                  </a:cubicBezTo>
                  <a:cubicBezTo>
                    <a:pt x="120" y="39"/>
                    <a:pt x="125" y="24"/>
                    <a:pt x="134" y="18"/>
                  </a:cubicBezTo>
                  <a:cubicBezTo>
                    <a:pt x="143" y="12"/>
                    <a:pt x="147" y="0"/>
                    <a:pt x="153" y="6"/>
                  </a:cubicBezTo>
                  <a:cubicBezTo>
                    <a:pt x="159" y="12"/>
                    <a:pt x="0" y="27"/>
                    <a:pt x="0" y="27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ísľîḓé"/>
            <p:cNvSpPr/>
            <p:nvPr/>
          </p:nvSpPr>
          <p:spPr bwMode="auto">
            <a:xfrm>
              <a:off x="5872890" y="2581378"/>
              <a:ext cx="81444" cy="91768"/>
            </a:xfrm>
            <a:custGeom>
              <a:avLst/>
              <a:gdLst>
                <a:gd name="T0" fmla="*/ 73 w 127"/>
                <a:gd name="T1" fmla="*/ 49 h 142"/>
                <a:gd name="T2" fmla="*/ 44 w 127"/>
                <a:gd name="T3" fmla="*/ 23 h 142"/>
                <a:gd name="T4" fmla="*/ 26 w 127"/>
                <a:gd name="T5" fmla="*/ 6 h 142"/>
                <a:gd name="T6" fmla="*/ 11 w 127"/>
                <a:gd name="T7" fmla="*/ 14 h 142"/>
                <a:gd name="T8" fmla="*/ 45 w 127"/>
                <a:gd name="T9" fmla="*/ 59 h 142"/>
                <a:gd name="T10" fmla="*/ 74 w 127"/>
                <a:gd name="T11" fmla="*/ 113 h 142"/>
                <a:gd name="T12" fmla="*/ 106 w 127"/>
                <a:gd name="T13" fmla="*/ 141 h 142"/>
                <a:gd name="T14" fmla="*/ 115 w 127"/>
                <a:gd name="T15" fmla="*/ 110 h 142"/>
                <a:gd name="T16" fmla="*/ 90 w 127"/>
                <a:gd name="T17" fmla="*/ 70 h 142"/>
                <a:gd name="T18" fmla="*/ 73 w 127"/>
                <a:gd name="T19" fmla="*/ 49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42">
                  <a:moveTo>
                    <a:pt x="73" y="49"/>
                  </a:moveTo>
                  <a:cubicBezTo>
                    <a:pt x="62" y="41"/>
                    <a:pt x="48" y="32"/>
                    <a:pt x="44" y="23"/>
                  </a:cubicBezTo>
                  <a:cubicBezTo>
                    <a:pt x="40" y="15"/>
                    <a:pt x="35" y="7"/>
                    <a:pt x="26" y="6"/>
                  </a:cubicBezTo>
                  <a:cubicBezTo>
                    <a:pt x="17" y="5"/>
                    <a:pt x="0" y="0"/>
                    <a:pt x="11" y="14"/>
                  </a:cubicBezTo>
                  <a:cubicBezTo>
                    <a:pt x="21" y="28"/>
                    <a:pt x="39" y="44"/>
                    <a:pt x="45" y="59"/>
                  </a:cubicBezTo>
                  <a:cubicBezTo>
                    <a:pt x="51" y="74"/>
                    <a:pt x="67" y="96"/>
                    <a:pt x="74" y="113"/>
                  </a:cubicBezTo>
                  <a:cubicBezTo>
                    <a:pt x="82" y="130"/>
                    <a:pt x="96" y="142"/>
                    <a:pt x="106" y="141"/>
                  </a:cubicBezTo>
                  <a:cubicBezTo>
                    <a:pt x="116" y="140"/>
                    <a:pt x="127" y="121"/>
                    <a:pt x="115" y="110"/>
                  </a:cubicBezTo>
                  <a:cubicBezTo>
                    <a:pt x="103" y="100"/>
                    <a:pt x="98" y="82"/>
                    <a:pt x="90" y="70"/>
                  </a:cubicBezTo>
                  <a:cubicBezTo>
                    <a:pt x="83" y="59"/>
                    <a:pt x="77" y="52"/>
                    <a:pt x="73" y="49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ïsľïḓè"/>
            <p:cNvSpPr/>
            <p:nvPr/>
          </p:nvSpPr>
          <p:spPr bwMode="auto">
            <a:xfrm>
              <a:off x="5939422" y="2673146"/>
              <a:ext cx="65385" cy="26384"/>
            </a:xfrm>
            <a:custGeom>
              <a:avLst/>
              <a:gdLst>
                <a:gd name="T0" fmla="*/ 44 w 100"/>
                <a:gd name="T1" fmla="*/ 10 h 40"/>
                <a:gd name="T2" fmla="*/ 18 w 100"/>
                <a:gd name="T3" fmla="*/ 1 h 40"/>
                <a:gd name="T4" fmla="*/ 14 w 100"/>
                <a:gd name="T5" fmla="*/ 21 h 40"/>
                <a:gd name="T6" fmla="*/ 49 w 100"/>
                <a:gd name="T7" fmla="*/ 27 h 40"/>
                <a:gd name="T8" fmla="*/ 88 w 100"/>
                <a:gd name="T9" fmla="*/ 37 h 40"/>
                <a:gd name="T10" fmla="*/ 88 w 100"/>
                <a:gd name="T11" fmla="*/ 24 h 40"/>
                <a:gd name="T12" fmla="*/ 66 w 100"/>
                <a:gd name="T13" fmla="*/ 8 h 40"/>
                <a:gd name="T14" fmla="*/ 44 w 100"/>
                <a:gd name="T15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" h="40">
                  <a:moveTo>
                    <a:pt x="44" y="10"/>
                  </a:moveTo>
                  <a:cubicBezTo>
                    <a:pt x="35" y="10"/>
                    <a:pt x="25" y="2"/>
                    <a:pt x="18" y="1"/>
                  </a:cubicBezTo>
                  <a:cubicBezTo>
                    <a:pt x="10" y="0"/>
                    <a:pt x="0" y="16"/>
                    <a:pt x="14" y="21"/>
                  </a:cubicBezTo>
                  <a:cubicBezTo>
                    <a:pt x="30" y="27"/>
                    <a:pt x="35" y="24"/>
                    <a:pt x="49" y="27"/>
                  </a:cubicBezTo>
                  <a:cubicBezTo>
                    <a:pt x="63" y="30"/>
                    <a:pt x="82" y="35"/>
                    <a:pt x="88" y="37"/>
                  </a:cubicBezTo>
                  <a:cubicBezTo>
                    <a:pt x="93" y="40"/>
                    <a:pt x="100" y="29"/>
                    <a:pt x="88" y="24"/>
                  </a:cubicBezTo>
                  <a:cubicBezTo>
                    <a:pt x="74" y="20"/>
                    <a:pt x="78" y="11"/>
                    <a:pt x="66" y="8"/>
                  </a:cubicBezTo>
                  <a:cubicBezTo>
                    <a:pt x="54" y="4"/>
                    <a:pt x="52" y="10"/>
                    <a:pt x="44" y="10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iṣḻídè"/>
            <p:cNvSpPr/>
            <p:nvPr/>
          </p:nvSpPr>
          <p:spPr bwMode="auto">
            <a:xfrm>
              <a:off x="5963511" y="2571054"/>
              <a:ext cx="65385" cy="90621"/>
            </a:xfrm>
            <a:custGeom>
              <a:avLst/>
              <a:gdLst>
                <a:gd name="T0" fmla="*/ 40 w 101"/>
                <a:gd name="T1" fmla="*/ 124 h 140"/>
                <a:gd name="T2" fmla="*/ 73 w 101"/>
                <a:gd name="T3" fmla="*/ 124 h 140"/>
                <a:gd name="T4" fmla="*/ 89 w 101"/>
                <a:gd name="T5" fmla="*/ 91 h 140"/>
                <a:gd name="T6" fmla="*/ 91 w 101"/>
                <a:gd name="T7" fmla="*/ 75 h 140"/>
                <a:gd name="T8" fmla="*/ 90 w 101"/>
                <a:gd name="T9" fmla="*/ 49 h 140"/>
                <a:gd name="T10" fmla="*/ 97 w 101"/>
                <a:gd name="T11" fmla="*/ 31 h 140"/>
                <a:gd name="T12" fmla="*/ 93 w 101"/>
                <a:gd name="T13" fmla="*/ 10 h 140"/>
                <a:gd name="T14" fmla="*/ 77 w 101"/>
                <a:gd name="T15" fmla="*/ 8 h 140"/>
                <a:gd name="T16" fmla="*/ 63 w 101"/>
                <a:gd name="T17" fmla="*/ 30 h 140"/>
                <a:gd name="T18" fmla="*/ 46 w 101"/>
                <a:gd name="T19" fmla="*/ 45 h 140"/>
                <a:gd name="T20" fmla="*/ 30 w 101"/>
                <a:gd name="T21" fmla="*/ 56 h 140"/>
                <a:gd name="T22" fmla="*/ 18 w 101"/>
                <a:gd name="T23" fmla="*/ 61 h 140"/>
                <a:gd name="T24" fmla="*/ 4 w 101"/>
                <a:gd name="T25" fmla="*/ 67 h 140"/>
                <a:gd name="T26" fmla="*/ 10 w 101"/>
                <a:gd name="T27" fmla="*/ 102 h 140"/>
                <a:gd name="T28" fmla="*/ 40 w 101"/>
                <a:gd name="T29" fmla="*/ 12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1" h="140">
                  <a:moveTo>
                    <a:pt x="40" y="124"/>
                  </a:moveTo>
                  <a:cubicBezTo>
                    <a:pt x="58" y="123"/>
                    <a:pt x="59" y="140"/>
                    <a:pt x="73" y="124"/>
                  </a:cubicBezTo>
                  <a:cubicBezTo>
                    <a:pt x="87" y="108"/>
                    <a:pt x="92" y="105"/>
                    <a:pt x="89" y="91"/>
                  </a:cubicBezTo>
                  <a:cubicBezTo>
                    <a:pt x="86" y="77"/>
                    <a:pt x="82" y="78"/>
                    <a:pt x="91" y="75"/>
                  </a:cubicBezTo>
                  <a:cubicBezTo>
                    <a:pt x="100" y="72"/>
                    <a:pt x="94" y="58"/>
                    <a:pt x="90" y="49"/>
                  </a:cubicBezTo>
                  <a:cubicBezTo>
                    <a:pt x="86" y="41"/>
                    <a:pt x="92" y="35"/>
                    <a:pt x="97" y="31"/>
                  </a:cubicBezTo>
                  <a:cubicBezTo>
                    <a:pt x="101" y="27"/>
                    <a:pt x="99" y="19"/>
                    <a:pt x="93" y="10"/>
                  </a:cubicBezTo>
                  <a:cubicBezTo>
                    <a:pt x="88" y="0"/>
                    <a:pt x="83" y="3"/>
                    <a:pt x="77" y="8"/>
                  </a:cubicBezTo>
                  <a:cubicBezTo>
                    <a:pt x="71" y="12"/>
                    <a:pt x="73" y="27"/>
                    <a:pt x="63" y="30"/>
                  </a:cubicBezTo>
                  <a:cubicBezTo>
                    <a:pt x="54" y="33"/>
                    <a:pt x="54" y="43"/>
                    <a:pt x="46" y="45"/>
                  </a:cubicBezTo>
                  <a:cubicBezTo>
                    <a:pt x="38" y="47"/>
                    <a:pt x="31" y="47"/>
                    <a:pt x="30" y="56"/>
                  </a:cubicBezTo>
                  <a:cubicBezTo>
                    <a:pt x="29" y="64"/>
                    <a:pt x="27" y="63"/>
                    <a:pt x="18" y="61"/>
                  </a:cubicBezTo>
                  <a:cubicBezTo>
                    <a:pt x="10" y="59"/>
                    <a:pt x="9" y="59"/>
                    <a:pt x="4" y="67"/>
                  </a:cubicBezTo>
                  <a:cubicBezTo>
                    <a:pt x="0" y="76"/>
                    <a:pt x="3" y="86"/>
                    <a:pt x="10" y="102"/>
                  </a:cubicBezTo>
                  <a:cubicBezTo>
                    <a:pt x="16" y="118"/>
                    <a:pt x="25" y="125"/>
                    <a:pt x="40" y="124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ïṣľidê"/>
            <p:cNvSpPr/>
            <p:nvPr/>
          </p:nvSpPr>
          <p:spPr bwMode="auto">
            <a:xfrm>
              <a:off x="6013983" y="2694940"/>
              <a:ext cx="17207" cy="9177"/>
            </a:xfrm>
            <a:custGeom>
              <a:avLst/>
              <a:gdLst>
                <a:gd name="T0" fmla="*/ 15 w 27"/>
                <a:gd name="T1" fmla="*/ 11 h 14"/>
                <a:gd name="T2" fmla="*/ 1 w 27"/>
                <a:gd name="T3" fmla="*/ 5 h 14"/>
                <a:gd name="T4" fmla="*/ 13 w 27"/>
                <a:gd name="T5" fmla="*/ 2 h 14"/>
                <a:gd name="T6" fmla="*/ 15 w 27"/>
                <a:gd name="T7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14">
                  <a:moveTo>
                    <a:pt x="15" y="11"/>
                  </a:moveTo>
                  <a:cubicBezTo>
                    <a:pt x="10" y="14"/>
                    <a:pt x="2" y="10"/>
                    <a:pt x="1" y="5"/>
                  </a:cubicBezTo>
                  <a:cubicBezTo>
                    <a:pt x="0" y="0"/>
                    <a:pt x="9" y="2"/>
                    <a:pt x="13" y="2"/>
                  </a:cubicBezTo>
                  <a:cubicBezTo>
                    <a:pt x="17" y="2"/>
                    <a:pt x="27" y="5"/>
                    <a:pt x="15" y="11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ïṥľïḑe"/>
            <p:cNvSpPr/>
            <p:nvPr/>
          </p:nvSpPr>
          <p:spPr bwMode="auto">
            <a:xfrm>
              <a:off x="6055279" y="2689205"/>
              <a:ext cx="34413" cy="20648"/>
            </a:xfrm>
            <a:custGeom>
              <a:avLst/>
              <a:gdLst>
                <a:gd name="T0" fmla="*/ 8 w 53"/>
                <a:gd name="T1" fmla="*/ 25 h 33"/>
                <a:gd name="T2" fmla="*/ 30 w 53"/>
                <a:gd name="T3" fmla="*/ 8 h 33"/>
                <a:gd name="T4" fmla="*/ 41 w 53"/>
                <a:gd name="T5" fmla="*/ 9 h 33"/>
                <a:gd name="T6" fmla="*/ 18 w 53"/>
                <a:gd name="T7" fmla="*/ 25 h 33"/>
                <a:gd name="T8" fmla="*/ 8 w 53"/>
                <a:gd name="T9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33">
                  <a:moveTo>
                    <a:pt x="8" y="25"/>
                  </a:moveTo>
                  <a:cubicBezTo>
                    <a:pt x="17" y="16"/>
                    <a:pt x="19" y="11"/>
                    <a:pt x="30" y="8"/>
                  </a:cubicBezTo>
                  <a:cubicBezTo>
                    <a:pt x="41" y="5"/>
                    <a:pt x="53" y="0"/>
                    <a:pt x="41" y="9"/>
                  </a:cubicBezTo>
                  <a:cubicBezTo>
                    <a:pt x="29" y="19"/>
                    <a:pt x="24" y="20"/>
                    <a:pt x="18" y="25"/>
                  </a:cubicBezTo>
                  <a:cubicBezTo>
                    <a:pt x="12" y="31"/>
                    <a:pt x="0" y="33"/>
                    <a:pt x="8" y="25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íṧ1îḑé"/>
            <p:cNvSpPr/>
            <p:nvPr/>
          </p:nvSpPr>
          <p:spPr bwMode="auto">
            <a:xfrm>
              <a:off x="6028895" y="2701823"/>
              <a:ext cx="13765" cy="6883"/>
            </a:xfrm>
            <a:custGeom>
              <a:avLst/>
              <a:gdLst>
                <a:gd name="T0" fmla="*/ 10 w 21"/>
                <a:gd name="T1" fmla="*/ 8 h 10"/>
                <a:gd name="T2" fmla="*/ 4 w 21"/>
                <a:gd name="T3" fmla="*/ 2 h 10"/>
                <a:gd name="T4" fmla="*/ 14 w 21"/>
                <a:gd name="T5" fmla="*/ 2 h 10"/>
                <a:gd name="T6" fmla="*/ 19 w 21"/>
                <a:gd name="T7" fmla="*/ 8 h 10"/>
                <a:gd name="T8" fmla="*/ 10 w 2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0">
                  <a:moveTo>
                    <a:pt x="10" y="8"/>
                  </a:moveTo>
                  <a:cubicBezTo>
                    <a:pt x="7" y="6"/>
                    <a:pt x="0" y="2"/>
                    <a:pt x="4" y="2"/>
                  </a:cubicBezTo>
                  <a:cubicBezTo>
                    <a:pt x="9" y="1"/>
                    <a:pt x="11" y="0"/>
                    <a:pt x="14" y="2"/>
                  </a:cubicBezTo>
                  <a:cubicBezTo>
                    <a:pt x="17" y="5"/>
                    <a:pt x="21" y="6"/>
                    <a:pt x="19" y="8"/>
                  </a:cubicBezTo>
                  <a:cubicBezTo>
                    <a:pt x="18" y="10"/>
                    <a:pt x="12" y="9"/>
                    <a:pt x="10" y="8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íSlíďé"/>
            <p:cNvSpPr/>
            <p:nvPr/>
          </p:nvSpPr>
          <p:spPr bwMode="auto">
            <a:xfrm>
              <a:off x="6034631" y="2692646"/>
              <a:ext cx="22942" cy="6883"/>
            </a:xfrm>
            <a:custGeom>
              <a:avLst/>
              <a:gdLst>
                <a:gd name="T0" fmla="*/ 6 w 36"/>
                <a:gd name="T1" fmla="*/ 7 h 11"/>
                <a:gd name="T2" fmla="*/ 20 w 36"/>
                <a:gd name="T3" fmla="*/ 10 h 11"/>
                <a:gd name="T4" fmla="*/ 28 w 36"/>
                <a:gd name="T5" fmla="*/ 7 h 11"/>
                <a:gd name="T6" fmla="*/ 31 w 36"/>
                <a:gd name="T7" fmla="*/ 3 h 11"/>
                <a:gd name="T8" fmla="*/ 17 w 36"/>
                <a:gd name="T9" fmla="*/ 2 h 11"/>
                <a:gd name="T10" fmla="*/ 5 w 36"/>
                <a:gd name="T11" fmla="*/ 2 h 11"/>
                <a:gd name="T12" fmla="*/ 6 w 36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1">
                  <a:moveTo>
                    <a:pt x="6" y="7"/>
                  </a:moveTo>
                  <a:cubicBezTo>
                    <a:pt x="9" y="8"/>
                    <a:pt x="17" y="11"/>
                    <a:pt x="20" y="10"/>
                  </a:cubicBezTo>
                  <a:cubicBezTo>
                    <a:pt x="24" y="9"/>
                    <a:pt x="25" y="7"/>
                    <a:pt x="28" y="7"/>
                  </a:cubicBezTo>
                  <a:cubicBezTo>
                    <a:pt x="30" y="7"/>
                    <a:pt x="36" y="4"/>
                    <a:pt x="31" y="3"/>
                  </a:cubicBezTo>
                  <a:cubicBezTo>
                    <a:pt x="26" y="3"/>
                    <a:pt x="21" y="3"/>
                    <a:pt x="17" y="2"/>
                  </a:cubicBezTo>
                  <a:cubicBezTo>
                    <a:pt x="12" y="1"/>
                    <a:pt x="9" y="0"/>
                    <a:pt x="5" y="2"/>
                  </a:cubicBezTo>
                  <a:cubicBezTo>
                    <a:pt x="0" y="3"/>
                    <a:pt x="2" y="7"/>
                    <a:pt x="6" y="7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î$ļide"/>
            <p:cNvSpPr/>
            <p:nvPr/>
          </p:nvSpPr>
          <p:spPr bwMode="auto">
            <a:xfrm>
              <a:off x="6026601" y="2615791"/>
              <a:ext cx="49326" cy="53914"/>
            </a:xfrm>
            <a:custGeom>
              <a:avLst/>
              <a:gdLst>
                <a:gd name="T0" fmla="*/ 5 w 76"/>
                <a:gd name="T1" fmla="*/ 77 h 85"/>
                <a:gd name="T2" fmla="*/ 3 w 76"/>
                <a:gd name="T3" fmla="*/ 61 h 85"/>
                <a:gd name="T4" fmla="*/ 7 w 76"/>
                <a:gd name="T5" fmla="*/ 41 h 85"/>
                <a:gd name="T6" fmla="*/ 11 w 76"/>
                <a:gd name="T7" fmla="*/ 22 h 85"/>
                <a:gd name="T8" fmla="*/ 24 w 76"/>
                <a:gd name="T9" fmla="*/ 6 h 85"/>
                <a:gd name="T10" fmla="*/ 57 w 76"/>
                <a:gd name="T11" fmla="*/ 5 h 85"/>
                <a:gd name="T12" fmla="*/ 64 w 76"/>
                <a:gd name="T13" fmla="*/ 9 h 85"/>
                <a:gd name="T14" fmla="*/ 40 w 76"/>
                <a:gd name="T15" fmla="*/ 13 h 85"/>
                <a:gd name="T16" fmla="*/ 19 w 76"/>
                <a:gd name="T17" fmla="*/ 22 h 85"/>
                <a:gd name="T18" fmla="*/ 38 w 76"/>
                <a:gd name="T19" fmla="*/ 31 h 85"/>
                <a:gd name="T20" fmla="*/ 38 w 76"/>
                <a:gd name="T21" fmla="*/ 42 h 85"/>
                <a:gd name="T22" fmla="*/ 33 w 76"/>
                <a:gd name="T23" fmla="*/ 58 h 85"/>
                <a:gd name="T24" fmla="*/ 44 w 76"/>
                <a:gd name="T25" fmla="*/ 77 h 85"/>
                <a:gd name="T26" fmla="*/ 28 w 76"/>
                <a:gd name="T27" fmla="*/ 73 h 85"/>
                <a:gd name="T28" fmla="*/ 22 w 76"/>
                <a:gd name="T29" fmla="*/ 62 h 85"/>
                <a:gd name="T30" fmla="*/ 14 w 76"/>
                <a:gd name="T31" fmla="*/ 84 h 85"/>
                <a:gd name="T32" fmla="*/ 5 w 76"/>
                <a:gd name="T33" fmla="*/ 7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6" h="85">
                  <a:moveTo>
                    <a:pt x="5" y="77"/>
                  </a:moveTo>
                  <a:cubicBezTo>
                    <a:pt x="7" y="71"/>
                    <a:pt x="6" y="68"/>
                    <a:pt x="3" y="61"/>
                  </a:cubicBezTo>
                  <a:cubicBezTo>
                    <a:pt x="0" y="54"/>
                    <a:pt x="6" y="47"/>
                    <a:pt x="7" y="41"/>
                  </a:cubicBezTo>
                  <a:cubicBezTo>
                    <a:pt x="8" y="36"/>
                    <a:pt x="10" y="32"/>
                    <a:pt x="11" y="22"/>
                  </a:cubicBezTo>
                  <a:cubicBezTo>
                    <a:pt x="12" y="12"/>
                    <a:pt x="5" y="5"/>
                    <a:pt x="24" y="6"/>
                  </a:cubicBezTo>
                  <a:cubicBezTo>
                    <a:pt x="42" y="6"/>
                    <a:pt x="50" y="10"/>
                    <a:pt x="57" y="5"/>
                  </a:cubicBezTo>
                  <a:cubicBezTo>
                    <a:pt x="63" y="0"/>
                    <a:pt x="76" y="0"/>
                    <a:pt x="64" y="9"/>
                  </a:cubicBezTo>
                  <a:cubicBezTo>
                    <a:pt x="53" y="17"/>
                    <a:pt x="52" y="15"/>
                    <a:pt x="40" y="13"/>
                  </a:cubicBezTo>
                  <a:cubicBezTo>
                    <a:pt x="29" y="12"/>
                    <a:pt x="18" y="13"/>
                    <a:pt x="19" y="22"/>
                  </a:cubicBezTo>
                  <a:cubicBezTo>
                    <a:pt x="20" y="30"/>
                    <a:pt x="33" y="32"/>
                    <a:pt x="38" y="31"/>
                  </a:cubicBezTo>
                  <a:cubicBezTo>
                    <a:pt x="42" y="30"/>
                    <a:pt x="46" y="37"/>
                    <a:pt x="38" y="42"/>
                  </a:cubicBezTo>
                  <a:cubicBezTo>
                    <a:pt x="30" y="47"/>
                    <a:pt x="26" y="53"/>
                    <a:pt x="33" y="58"/>
                  </a:cubicBezTo>
                  <a:cubicBezTo>
                    <a:pt x="40" y="62"/>
                    <a:pt x="54" y="70"/>
                    <a:pt x="44" y="77"/>
                  </a:cubicBezTo>
                  <a:cubicBezTo>
                    <a:pt x="35" y="84"/>
                    <a:pt x="31" y="83"/>
                    <a:pt x="28" y="73"/>
                  </a:cubicBezTo>
                  <a:cubicBezTo>
                    <a:pt x="25" y="63"/>
                    <a:pt x="25" y="51"/>
                    <a:pt x="22" y="62"/>
                  </a:cubicBezTo>
                  <a:cubicBezTo>
                    <a:pt x="18" y="73"/>
                    <a:pt x="22" y="84"/>
                    <a:pt x="14" y="84"/>
                  </a:cubicBezTo>
                  <a:cubicBezTo>
                    <a:pt x="7" y="84"/>
                    <a:pt x="2" y="85"/>
                    <a:pt x="5" y="77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is1íḍé"/>
            <p:cNvSpPr/>
            <p:nvPr/>
          </p:nvSpPr>
          <p:spPr bwMode="auto">
            <a:xfrm>
              <a:off x="6105751" y="2630703"/>
              <a:ext cx="125034" cy="83738"/>
            </a:xfrm>
            <a:custGeom>
              <a:avLst/>
              <a:gdLst>
                <a:gd name="T0" fmla="*/ 4 w 193"/>
                <a:gd name="T1" fmla="*/ 13 h 131"/>
                <a:gd name="T2" fmla="*/ 12 w 193"/>
                <a:gd name="T3" fmla="*/ 3 h 131"/>
                <a:gd name="T4" fmla="*/ 31 w 193"/>
                <a:gd name="T5" fmla="*/ 9 h 131"/>
                <a:gd name="T6" fmla="*/ 36 w 193"/>
                <a:gd name="T7" fmla="*/ 28 h 131"/>
                <a:gd name="T8" fmla="*/ 50 w 193"/>
                <a:gd name="T9" fmla="*/ 29 h 131"/>
                <a:gd name="T10" fmla="*/ 63 w 193"/>
                <a:gd name="T11" fmla="*/ 15 h 131"/>
                <a:gd name="T12" fmla="*/ 84 w 193"/>
                <a:gd name="T13" fmla="*/ 19 h 131"/>
                <a:gd name="T14" fmla="*/ 117 w 193"/>
                <a:gd name="T15" fmla="*/ 35 h 131"/>
                <a:gd name="T16" fmla="*/ 145 w 193"/>
                <a:gd name="T17" fmla="*/ 53 h 131"/>
                <a:gd name="T18" fmla="*/ 166 w 193"/>
                <a:gd name="T19" fmla="*/ 77 h 131"/>
                <a:gd name="T20" fmla="*/ 167 w 193"/>
                <a:gd name="T21" fmla="*/ 95 h 131"/>
                <a:gd name="T22" fmla="*/ 191 w 193"/>
                <a:gd name="T23" fmla="*/ 119 h 131"/>
                <a:gd name="T24" fmla="*/ 184 w 193"/>
                <a:gd name="T25" fmla="*/ 125 h 131"/>
                <a:gd name="T26" fmla="*/ 163 w 193"/>
                <a:gd name="T27" fmla="*/ 115 h 131"/>
                <a:gd name="T28" fmla="*/ 144 w 193"/>
                <a:gd name="T29" fmla="*/ 95 h 131"/>
                <a:gd name="T30" fmla="*/ 125 w 193"/>
                <a:gd name="T31" fmla="*/ 95 h 131"/>
                <a:gd name="T32" fmla="*/ 109 w 193"/>
                <a:gd name="T33" fmla="*/ 105 h 131"/>
                <a:gd name="T34" fmla="*/ 90 w 193"/>
                <a:gd name="T35" fmla="*/ 95 h 131"/>
                <a:gd name="T36" fmla="*/ 79 w 193"/>
                <a:gd name="T37" fmla="*/ 87 h 131"/>
                <a:gd name="T38" fmla="*/ 72 w 193"/>
                <a:gd name="T39" fmla="*/ 67 h 131"/>
                <a:gd name="T40" fmla="*/ 53 w 193"/>
                <a:gd name="T41" fmla="*/ 52 h 131"/>
                <a:gd name="T42" fmla="*/ 33 w 193"/>
                <a:gd name="T43" fmla="*/ 39 h 131"/>
                <a:gd name="T44" fmla="*/ 12 w 193"/>
                <a:gd name="T45" fmla="*/ 28 h 131"/>
                <a:gd name="T46" fmla="*/ 4 w 193"/>
                <a:gd name="T47" fmla="*/ 13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3" h="131">
                  <a:moveTo>
                    <a:pt x="4" y="13"/>
                  </a:moveTo>
                  <a:cubicBezTo>
                    <a:pt x="0" y="8"/>
                    <a:pt x="4" y="5"/>
                    <a:pt x="12" y="3"/>
                  </a:cubicBezTo>
                  <a:cubicBezTo>
                    <a:pt x="21" y="1"/>
                    <a:pt x="31" y="0"/>
                    <a:pt x="31" y="9"/>
                  </a:cubicBezTo>
                  <a:cubicBezTo>
                    <a:pt x="31" y="19"/>
                    <a:pt x="30" y="21"/>
                    <a:pt x="36" y="28"/>
                  </a:cubicBezTo>
                  <a:cubicBezTo>
                    <a:pt x="42" y="35"/>
                    <a:pt x="45" y="35"/>
                    <a:pt x="50" y="29"/>
                  </a:cubicBezTo>
                  <a:cubicBezTo>
                    <a:pt x="54" y="23"/>
                    <a:pt x="55" y="15"/>
                    <a:pt x="63" y="15"/>
                  </a:cubicBezTo>
                  <a:cubicBezTo>
                    <a:pt x="70" y="14"/>
                    <a:pt x="76" y="15"/>
                    <a:pt x="84" y="19"/>
                  </a:cubicBezTo>
                  <a:cubicBezTo>
                    <a:pt x="93" y="21"/>
                    <a:pt x="107" y="32"/>
                    <a:pt x="117" y="35"/>
                  </a:cubicBezTo>
                  <a:cubicBezTo>
                    <a:pt x="127" y="39"/>
                    <a:pt x="139" y="44"/>
                    <a:pt x="145" y="53"/>
                  </a:cubicBezTo>
                  <a:cubicBezTo>
                    <a:pt x="153" y="61"/>
                    <a:pt x="170" y="73"/>
                    <a:pt x="166" y="77"/>
                  </a:cubicBezTo>
                  <a:cubicBezTo>
                    <a:pt x="161" y="82"/>
                    <a:pt x="160" y="90"/>
                    <a:pt x="167" y="95"/>
                  </a:cubicBezTo>
                  <a:cubicBezTo>
                    <a:pt x="175" y="101"/>
                    <a:pt x="189" y="115"/>
                    <a:pt x="191" y="119"/>
                  </a:cubicBezTo>
                  <a:cubicBezTo>
                    <a:pt x="193" y="123"/>
                    <a:pt x="193" y="131"/>
                    <a:pt x="184" y="125"/>
                  </a:cubicBezTo>
                  <a:cubicBezTo>
                    <a:pt x="175" y="120"/>
                    <a:pt x="167" y="122"/>
                    <a:pt x="163" y="115"/>
                  </a:cubicBezTo>
                  <a:cubicBezTo>
                    <a:pt x="158" y="108"/>
                    <a:pt x="156" y="100"/>
                    <a:pt x="144" y="95"/>
                  </a:cubicBezTo>
                  <a:cubicBezTo>
                    <a:pt x="132" y="91"/>
                    <a:pt x="125" y="89"/>
                    <a:pt x="125" y="95"/>
                  </a:cubicBezTo>
                  <a:cubicBezTo>
                    <a:pt x="126" y="101"/>
                    <a:pt x="120" y="105"/>
                    <a:pt x="109" y="105"/>
                  </a:cubicBezTo>
                  <a:cubicBezTo>
                    <a:pt x="98" y="105"/>
                    <a:pt x="97" y="98"/>
                    <a:pt x="90" y="95"/>
                  </a:cubicBezTo>
                  <a:cubicBezTo>
                    <a:pt x="83" y="92"/>
                    <a:pt x="84" y="101"/>
                    <a:pt x="79" y="87"/>
                  </a:cubicBezTo>
                  <a:cubicBezTo>
                    <a:pt x="73" y="73"/>
                    <a:pt x="72" y="74"/>
                    <a:pt x="72" y="67"/>
                  </a:cubicBezTo>
                  <a:cubicBezTo>
                    <a:pt x="72" y="59"/>
                    <a:pt x="62" y="57"/>
                    <a:pt x="53" y="52"/>
                  </a:cubicBezTo>
                  <a:cubicBezTo>
                    <a:pt x="45" y="46"/>
                    <a:pt x="45" y="45"/>
                    <a:pt x="33" y="39"/>
                  </a:cubicBezTo>
                  <a:cubicBezTo>
                    <a:pt x="21" y="32"/>
                    <a:pt x="8" y="34"/>
                    <a:pt x="12" y="28"/>
                  </a:cubicBezTo>
                  <a:cubicBezTo>
                    <a:pt x="15" y="21"/>
                    <a:pt x="7" y="18"/>
                    <a:pt x="4" y="13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s1îḑe"/>
            <p:cNvSpPr/>
            <p:nvPr/>
          </p:nvSpPr>
          <p:spPr bwMode="auto">
            <a:xfrm>
              <a:off x="6218166" y="2654792"/>
              <a:ext cx="28678" cy="21795"/>
            </a:xfrm>
            <a:custGeom>
              <a:avLst/>
              <a:gdLst>
                <a:gd name="T0" fmla="*/ 17 w 45"/>
                <a:gd name="T1" fmla="*/ 32 h 33"/>
                <a:gd name="T2" fmla="*/ 38 w 45"/>
                <a:gd name="T3" fmla="*/ 17 h 33"/>
                <a:gd name="T4" fmla="*/ 41 w 45"/>
                <a:gd name="T5" fmla="*/ 7 h 33"/>
                <a:gd name="T6" fmla="*/ 31 w 45"/>
                <a:gd name="T7" fmla="*/ 9 h 33"/>
                <a:gd name="T8" fmla="*/ 19 w 45"/>
                <a:gd name="T9" fmla="*/ 19 h 33"/>
                <a:gd name="T10" fmla="*/ 4 w 45"/>
                <a:gd name="T11" fmla="*/ 25 h 33"/>
                <a:gd name="T12" fmla="*/ 17 w 45"/>
                <a:gd name="T13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33">
                  <a:moveTo>
                    <a:pt x="17" y="32"/>
                  </a:moveTo>
                  <a:cubicBezTo>
                    <a:pt x="21" y="31"/>
                    <a:pt x="35" y="20"/>
                    <a:pt x="38" y="17"/>
                  </a:cubicBezTo>
                  <a:cubicBezTo>
                    <a:pt x="40" y="14"/>
                    <a:pt x="45" y="14"/>
                    <a:pt x="41" y="7"/>
                  </a:cubicBezTo>
                  <a:cubicBezTo>
                    <a:pt x="36" y="0"/>
                    <a:pt x="37" y="1"/>
                    <a:pt x="31" y="9"/>
                  </a:cubicBezTo>
                  <a:cubicBezTo>
                    <a:pt x="24" y="16"/>
                    <a:pt x="27" y="17"/>
                    <a:pt x="19" y="19"/>
                  </a:cubicBezTo>
                  <a:cubicBezTo>
                    <a:pt x="11" y="20"/>
                    <a:pt x="9" y="24"/>
                    <a:pt x="4" y="25"/>
                  </a:cubicBezTo>
                  <a:cubicBezTo>
                    <a:pt x="0" y="26"/>
                    <a:pt x="7" y="33"/>
                    <a:pt x="17" y="32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iSļíḍê"/>
            <p:cNvSpPr/>
            <p:nvPr/>
          </p:nvSpPr>
          <p:spPr bwMode="auto">
            <a:xfrm>
              <a:off x="6254874" y="2669704"/>
              <a:ext cx="13765" cy="16059"/>
            </a:xfrm>
            <a:custGeom>
              <a:avLst/>
              <a:gdLst>
                <a:gd name="T0" fmla="*/ 10 w 21"/>
                <a:gd name="T1" fmla="*/ 19 h 24"/>
                <a:gd name="T2" fmla="*/ 3 w 21"/>
                <a:gd name="T3" fmla="*/ 8 h 24"/>
                <a:gd name="T4" fmla="*/ 7 w 21"/>
                <a:gd name="T5" fmla="*/ 7 h 24"/>
                <a:gd name="T6" fmla="*/ 20 w 21"/>
                <a:gd name="T7" fmla="*/ 20 h 24"/>
                <a:gd name="T8" fmla="*/ 10 w 21"/>
                <a:gd name="T9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4">
                  <a:moveTo>
                    <a:pt x="10" y="19"/>
                  </a:moveTo>
                  <a:cubicBezTo>
                    <a:pt x="4" y="17"/>
                    <a:pt x="3" y="14"/>
                    <a:pt x="3" y="8"/>
                  </a:cubicBezTo>
                  <a:cubicBezTo>
                    <a:pt x="2" y="2"/>
                    <a:pt x="0" y="0"/>
                    <a:pt x="7" y="7"/>
                  </a:cubicBezTo>
                  <a:cubicBezTo>
                    <a:pt x="14" y="15"/>
                    <a:pt x="21" y="15"/>
                    <a:pt x="20" y="20"/>
                  </a:cubicBezTo>
                  <a:cubicBezTo>
                    <a:pt x="18" y="24"/>
                    <a:pt x="17" y="22"/>
                    <a:pt x="10" y="19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ś1íde"/>
            <p:cNvSpPr/>
            <p:nvPr/>
          </p:nvSpPr>
          <p:spPr bwMode="auto">
            <a:xfrm>
              <a:off x="6313375" y="2795885"/>
              <a:ext cx="22942" cy="20648"/>
            </a:xfrm>
            <a:custGeom>
              <a:avLst/>
              <a:gdLst>
                <a:gd name="T0" fmla="*/ 11 w 36"/>
                <a:gd name="T1" fmla="*/ 19 h 32"/>
                <a:gd name="T2" fmla="*/ 28 w 36"/>
                <a:gd name="T3" fmla="*/ 32 h 32"/>
                <a:gd name="T4" fmla="*/ 28 w 36"/>
                <a:gd name="T5" fmla="*/ 23 h 32"/>
                <a:gd name="T6" fmla="*/ 14 w 36"/>
                <a:gd name="T7" fmla="*/ 11 h 32"/>
                <a:gd name="T8" fmla="*/ 2 w 36"/>
                <a:gd name="T9" fmla="*/ 0 h 32"/>
                <a:gd name="T10" fmla="*/ 11 w 36"/>
                <a:gd name="T11" fmla="*/ 1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2">
                  <a:moveTo>
                    <a:pt x="11" y="19"/>
                  </a:moveTo>
                  <a:cubicBezTo>
                    <a:pt x="20" y="29"/>
                    <a:pt x="22" y="31"/>
                    <a:pt x="28" y="32"/>
                  </a:cubicBezTo>
                  <a:cubicBezTo>
                    <a:pt x="35" y="32"/>
                    <a:pt x="36" y="27"/>
                    <a:pt x="28" y="23"/>
                  </a:cubicBezTo>
                  <a:cubicBezTo>
                    <a:pt x="22" y="19"/>
                    <a:pt x="21" y="19"/>
                    <a:pt x="14" y="11"/>
                  </a:cubicBezTo>
                  <a:cubicBezTo>
                    <a:pt x="7" y="4"/>
                    <a:pt x="4" y="0"/>
                    <a:pt x="2" y="0"/>
                  </a:cubicBezTo>
                  <a:cubicBezTo>
                    <a:pt x="0" y="1"/>
                    <a:pt x="5" y="14"/>
                    <a:pt x="11" y="19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ïṥļîḍê"/>
            <p:cNvSpPr/>
            <p:nvPr/>
          </p:nvSpPr>
          <p:spPr bwMode="auto">
            <a:xfrm>
              <a:off x="6368436" y="2910594"/>
              <a:ext cx="44737" cy="66532"/>
            </a:xfrm>
            <a:custGeom>
              <a:avLst/>
              <a:gdLst>
                <a:gd name="T0" fmla="*/ 21 w 68"/>
                <a:gd name="T1" fmla="*/ 36 h 102"/>
                <a:gd name="T2" fmla="*/ 14 w 68"/>
                <a:gd name="T3" fmla="*/ 21 h 102"/>
                <a:gd name="T4" fmla="*/ 4 w 68"/>
                <a:gd name="T5" fmla="*/ 4 h 102"/>
                <a:gd name="T6" fmla="*/ 17 w 68"/>
                <a:gd name="T7" fmla="*/ 9 h 102"/>
                <a:gd name="T8" fmla="*/ 27 w 68"/>
                <a:gd name="T9" fmla="*/ 26 h 102"/>
                <a:gd name="T10" fmla="*/ 31 w 68"/>
                <a:gd name="T11" fmla="*/ 40 h 102"/>
                <a:gd name="T12" fmla="*/ 41 w 68"/>
                <a:gd name="T13" fmla="*/ 51 h 102"/>
                <a:gd name="T14" fmla="*/ 57 w 68"/>
                <a:gd name="T15" fmla="*/ 52 h 102"/>
                <a:gd name="T16" fmla="*/ 64 w 68"/>
                <a:gd name="T17" fmla="*/ 58 h 102"/>
                <a:gd name="T18" fmla="*/ 50 w 68"/>
                <a:gd name="T19" fmla="*/ 74 h 102"/>
                <a:gd name="T20" fmla="*/ 42 w 68"/>
                <a:gd name="T21" fmla="*/ 92 h 102"/>
                <a:gd name="T22" fmla="*/ 31 w 68"/>
                <a:gd name="T23" fmla="*/ 99 h 102"/>
                <a:gd name="T24" fmla="*/ 28 w 68"/>
                <a:gd name="T25" fmla="*/ 88 h 102"/>
                <a:gd name="T26" fmla="*/ 20 w 68"/>
                <a:gd name="T27" fmla="*/ 71 h 102"/>
                <a:gd name="T28" fmla="*/ 24 w 68"/>
                <a:gd name="T29" fmla="*/ 64 h 102"/>
                <a:gd name="T30" fmla="*/ 21 w 68"/>
                <a:gd name="T31" fmla="*/ 3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8" h="102">
                  <a:moveTo>
                    <a:pt x="21" y="36"/>
                  </a:moveTo>
                  <a:cubicBezTo>
                    <a:pt x="15" y="32"/>
                    <a:pt x="19" y="28"/>
                    <a:pt x="14" y="21"/>
                  </a:cubicBezTo>
                  <a:cubicBezTo>
                    <a:pt x="8" y="14"/>
                    <a:pt x="0" y="8"/>
                    <a:pt x="4" y="4"/>
                  </a:cubicBezTo>
                  <a:cubicBezTo>
                    <a:pt x="8" y="0"/>
                    <a:pt x="10" y="4"/>
                    <a:pt x="17" y="9"/>
                  </a:cubicBezTo>
                  <a:cubicBezTo>
                    <a:pt x="24" y="15"/>
                    <a:pt x="27" y="19"/>
                    <a:pt x="27" y="26"/>
                  </a:cubicBezTo>
                  <a:cubicBezTo>
                    <a:pt x="27" y="33"/>
                    <a:pt x="29" y="40"/>
                    <a:pt x="31" y="40"/>
                  </a:cubicBezTo>
                  <a:cubicBezTo>
                    <a:pt x="34" y="41"/>
                    <a:pt x="37" y="47"/>
                    <a:pt x="41" y="51"/>
                  </a:cubicBezTo>
                  <a:cubicBezTo>
                    <a:pt x="46" y="55"/>
                    <a:pt x="51" y="57"/>
                    <a:pt x="57" y="52"/>
                  </a:cubicBezTo>
                  <a:cubicBezTo>
                    <a:pt x="63" y="46"/>
                    <a:pt x="68" y="49"/>
                    <a:pt x="64" y="58"/>
                  </a:cubicBezTo>
                  <a:cubicBezTo>
                    <a:pt x="60" y="67"/>
                    <a:pt x="53" y="68"/>
                    <a:pt x="50" y="74"/>
                  </a:cubicBezTo>
                  <a:cubicBezTo>
                    <a:pt x="47" y="81"/>
                    <a:pt x="43" y="85"/>
                    <a:pt x="42" y="92"/>
                  </a:cubicBezTo>
                  <a:cubicBezTo>
                    <a:pt x="41" y="98"/>
                    <a:pt x="35" y="102"/>
                    <a:pt x="31" y="99"/>
                  </a:cubicBezTo>
                  <a:cubicBezTo>
                    <a:pt x="26" y="97"/>
                    <a:pt x="30" y="93"/>
                    <a:pt x="28" y="88"/>
                  </a:cubicBezTo>
                  <a:cubicBezTo>
                    <a:pt x="25" y="84"/>
                    <a:pt x="25" y="73"/>
                    <a:pt x="20" y="71"/>
                  </a:cubicBezTo>
                  <a:cubicBezTo>
                    <a:pt x="14" y="70"/>
                    <a:pt x="18" y="68"/>
                    <a:pt x="24" y="64"/>
                  </a:cubicBezTo>
                  <a:cubicBezTo>
                    <a:pt x="29" y="60"/>
                    <a:pt x="28" y="40"/>
                    <a:pt x="21" y="36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íšľiḓè"/>
            <p:cNvSpPr/>
            <p:nvPr/>
          </p:nvSpPr>
          <p:spPr bwMode="auto">
            <a:xfrm>
              <a:off x="6329435" y="2963361"/>
              <a:ext cx="52766" cy="63091"/>
            </a:xfrm>
            <a:custGeom>
              <a:avLst/>
              <a:gdLst>
                <a:gd name="T0" fmla="*/ 72 w 82"/>
                <a:gd name="T1" fmla="*/ 38 h 97"/>
                <a:gd name="T2" fmla="*/ 64 w 82"/>
                <a:gd name="T3" fmla="*/ 54 h 97"/>
                <a:gd name="T4" fmla="*/ 48 w 82"/>
                <a:gd name="T5" fmla="*/ 68 h 97"/>
                <a:gd name="T6" fmla="*/ 27 w 82"/>
                <a:gd name="T7" fmla="*/ 93 h 97"/>
                <a:gd name="T8" fmla="*/ 6 w 82"/>
                <a:gd name="T9" fmla="*/ 86 h 97"/>
                <a:gd name="T10" fmla="*/ 5 w 82"/>
                <a:gd name="T11" fmla="*/ 76 h 97"/>
                <a:gd name="T12" fmla="*/ 25 w 82"/>
                <a:gd name="T13" fmla="*/ 55 h 97"/>
                <a:gd name="T14" fmla="*/ 51 w 82"/>
                <a:gd name="T15" fmla="*/ 34 h 97"/>
                <a:gd name="T16" fmla="*/ 58 w 82"/>
                <a:gd name="T17" fmla="*/ 16 h 97"/>
                <a:gd name="T18" fmla="*/ 67 w 82"/>
                <a:gd name="T19" fmla="*/ 7 h 97"/>
                <a:gd name="T20" fmla="*/ 82 w 82"/>
                <a:gd name="T21" fmla="*/ 15 h 97"/>
                <a:gd name="T22" fmla="*/ 72 w 82"/>
                <a:gd name="T23" fmla="*/ 3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97">
                  <a:moveTo>
                    <a:pt x="72" y="38"/>
                  </a:moveTo>
                  <a:cubicBezTo>
                    <a:pt x="68" y="43"/>
                    <a:pt x="72" y="48"/>
                    <a:pt x="64" y="54"/>
                  </a:cubicBezTo>
                  <a:cubicBezTo>
                    <a:pt x="56" y="60"/>
                    <a:pt x="52" y="59"/>
                    <a:pt x="48" y="68"/>
                  </a:cubicBezTo>
                  <a:cubicBezTo>
                    <a:pt x="44" y="77"/>
                    <a:pt x="39" y="97"/>
                    <a:pt x="27" y="93"/>
                  </a:cubicBezTo>
                  <a:cubicBezTo>
                    <a:pt x="16" y="90"/>
                    <a:pt x="9" y="86"/>
                    <a:pt x="6" y="86"/>
                  </a:cubicBezTo>
                  <a:cubicBezTo>
                    <a:pt x="4" y="87"/>
                    <a:pt x="0" y="85"/>
                    <a:pt x="5" y="76"/>
                  </a:cubicBezTo>
                  <a:cubicBezTo>
                    <a:pt x="10" y="66"/>
                    <a:pt x="10" y="57"/>
                    <a:pt x="25" y="55"/>
                  </a:cubicBezTo>
                  <a:cubicBezTo>
                    <a:pt x="40" y="52"/>
                    <a:pt x="48" y="44"/>
                    <a:pt x="51" y="34"/>
                  </a:cubicBezTo>
                  <a:cubicBezTo>
                    <a:pt x="53" y="25"/>
                    <a:pt x="58" y="22"/>
                    <a:pt x="58" y="16"/>
                  </a:cubicBezTo>
                  <a:cubicBezTo>
                    <a:pt x="58" y="10"/>
                    <a:pt x="61" y="0"/>
                    <a:pt x="67" y="7"/>
                  </a:cubicBezTo>
                  <a:cubicBezTo>
                    <a:pt x="72" y="14"/>
                    <a:pt x="82" y="8"/>
                    <a:pt x="82" y="15"/>
                  </a:cubicBezTo>
                  <a:cubicBezTo>
                    <a:pt x="82" y="22"/>
                    <a:pt x="80" y="31"/>
                    <a:pt x="72" y="38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ïSľîďè"/>
            <p:cNvSpPr/>
            <p:nvPr/>
          </p:nvSpPr>
          <p:spPr bwMode="auto">
            <a:xfrm>
              <a:off x="6186048" y="2964508"/>
              <a:ext cx="30972" cy="32119"/>
            </a:xfrm>
            <a:custGeom>
              <a:avLst/>
              <a:gdLst>
                <a:gd name="T0" fmla="*/ 23 w 47"/>
                <a:gd name="T1" fmla="*/ 9 h 50"/>
                <a:gd name="T2" fmla="*/ 38 w 47"/>
                <a:gd name="T3" fmla="*/ 10 h 50"/>
                <a:gd name="T4" fmla="*/ 47 w 47"/>
                <a:gd name="T5" fmla="*/ 11 h 50"/>
                <a:gd name="T6" fmla="*/ 42 w 47"/>
                <a:gd name="T7" fmla="*/ 36 h 50"/>
                <a:gd name="T8" fmla="*/ 27 w 47"/>
                <a:gd name="T9" fmla="*/ 44 h 50"/>
                <a:gd name="T10" fmla="*/ 15 w 47"/>
                <a:gd name="T11" fmla="*/ 24 h 50"/>
                <a:gd name="T12" fmla="*/ 23 w 47"/>
                <a:gd name="T13" fmla="*/ 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0">
                  <a:moveTo>
                    <a:pt x="23" y="9"/>
                  </a:moveTo>
                  <a:cubicBezTo>
                    <a:pt x="31" y="12"/>
                    <a:pt x="31" y="15"/>
                    <a:pt x="38" y="10"/>
                  </a:cubicBezTo>
                  <a:cubicBezTo>
                    <a:pt x="44" y="6"/>
                    <a:pt x="47" y="1"/>
                    <a:pt x="47" y="11"/>
                  </a:cubicBezTo>
                  <a:cubicBezTo>
                    <a:pt x="47" y="21"/>
                    <a:pt x="45" y="30"/>
                    <a:pt x="42" y="36"/>
                  </a:cubicBezTo>
                  <a:cubicBezTo>
                    <a:pt x="38" y="42"/>
                    <a:pt x="33" y="50"/>
                    <a:pt x="27" y="44"/>
                  </a:cubicBezTo>
                  <a:cubicBezTo>
                    <a:pt x="20" y="38"/>
                    <a:pt x="19" y="29"/>
                    <a:pt x="15" y="24"/>
                  </a:cubicBezTo>
                  <a:cubicBezTo>
                    <a:pt x="11" y="18"/>
                    <a:pt x="0" y="0"/>
                    <a:pt x="23" y="9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îŝľiḋê"/>
            <p:cNvSpPr/>
            <p:nvPr/>
          </p:nvSpPr>
          <p:spPr bwMode="auto">
            <a:xfrm>
              <a:off x="6072485" y="2651350"/>
              <a:ext cx="11471" cy="6883"/>
            </a:xfrm>
            <a:custGeom>
              <a:avLst/>
              <a:gdLst>
                <a:gd name="T0" fmla="*/ 13 w 18"/>
                <a:gd name="T1" fmla="*/ 8 h 10"/>
                <a:gd name="T2" fmla="*/ 4 w 18"/>
                <a:gd name="T3" fmla="*/ 6 h 10"/>
                <a:gd name="T4" fmla="*/ 8 w 18"/>
                <a:gd name="T5" fmla="*/ 2 h 10"/>
                <a:gd name="T6" fmla="*/ 16 w 18"/>
                <a:gd name="T7" fmla="*/ 2 h 10"/>
                <a:gd name="T8" fmla="*/ 13 w 18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0">
                  <a:moveTo>
                    <a:pt x="13" y="8"/>
                  </a:moveTo>
                  <a:cubicBezTo>
                    <a:pt x="9" y="10"/>
                    <a:pt x="8" y="6"/>
                    <a:pt x="4" y="6"/>
                  </a:cubicBezTo>
                  <a:cubicBezTo>
                    <a:pt x="0" y="6"/>
                    <a:pt x="4" y="3"/>
                    <a:pt x="8" y="2"/>
                  </a:cubicBezTo>
                  <a:cubicBezTo>
                    <a:pt x="12" y="0"/>
                    <a:pt x="13" y="0"/>
                    <a:pt x="16" y="2"/>
                  </a:cubicBezTo>
                  <a:cubicBezTo>
                    <a:pt x="18" y="5"/>
                    <a:pt x="16" y="5"/>
                    <a:pt x="13" y="8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iṡḷîḓê"/>
            <p:cNvSpPr/>
            <p:nvPr/>
          </p:nvSpPr>
          <p:spPr bwMode="auto">
            <a:xfrm>
              <a:off x="6083956" y="2650204"/>
              <a:ext cx="21795" cy="8030"/>
            </a:xfrm>
            <a:custGeom>
              <a:avLst/>
              <a:gdLst>
                <a:gd name="T0" fmla="*/ 12 w 35"/>
                <a:gd name="T1" fmla="*/ 7 h 12"/>
                <a:gd name="T2" fmla="*/ 9 w 35"/>
                <a:gd name="T3" fmla="*/ 2 h 12"/>
                <a:gd name="T4" fmla="*/ 25 w 35"/>
                <a:gd name="T5" fmla="*/ 2 h 12"/>
                <a:gd name="T6" fmla="*/ 28 w 35"/>
                <a:gd name="T7" fmla="*/ 10 h 12"/>
                <a:gd name="T8" fmla="*/ 12 w 35"/>
                <a:gd name="T9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2">
                  <a:moveTo>
                    <a:pt x="12" y="7"/>
                  </a:moveTo>
                  <a:cubicBezTo>
                    <a:pt x="5" y="9"/>
                    <a:pt x="0" y="4"/>
                    <a:pt x="9" y="2"/>
                  </a:cubicBezTo>
                  <a:cubicBezTo>
                    <a:pt x="17" y="0"/>
                    <a:pt x="19" y="1"/>
                    <a:pt x="25" y="2"/>
                  </a:cubicBezTo>
                  <a:cubicBezTo>
                    <a:pt x="31" y="3"/>
                    <a:pt x="35" y="12"/>
                    <a:pt x="28" y="10"/>
                  </a:cubicBezTo>
                  <a:cubicBezTo>
                    <a:pt x="21" y="7"/>
                    <a:pt x="18" y="6"/>
                    <a:pt x="12" y="7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iṧ1iḋê"/>
            <p:cNvSpPr/>
            <p:nvPr/>
          </p:nvSpPr>
          <p:spPr bwMode="auto">
            <a:xfrm>
              <a:off x="6391378" y="2793590"/>
              <a:ext cx="13765" cy="9177"/>
            </a:xfrm>
            <a:custGeom>
              <a:avLst/>
              <a:gdLst>
                <a:gd name="T0" fmla="*/ 14 w 21"/>
                <a:gd name="T1" fmla="*/ 14 h 14"/>
                <a:gd name="T2" fmla="*/ 8 w 21"/>
                <a:gd name="T3" fmla="*/ 5 h 14"/>
                <a:gd name="T4" fmla="*/ 20 w 21"/>
                <a:gd name="T5" fmla="*/ 5 h 14"/>
                <a:gd name="T6" fmla="*/ 14 w 21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4">
                  <a:moveTo>
                    <a:pt x="14" y="14"/>
                  </a:moveTo>
                  <a:cubicBezTo>
                    <a:pt x="10" y="14"/>
                    <a:pt x="0" y="8"/>
                    <a:pt x="8" y="5"/>
                  </a:cubicBezTo>
                  <a:cubicBezTo>
                    <a:pt x="17" y="2"/>
                    <a:pt x="19" y="0"/>
                    <a:pt x="20" y="5"/>
                  </a:cubicBezTo>
                  <a:cubicBezTo>
                    <a:pt x="21" y="10"/>
                    <a:pt x="17" y="14"/>
                    <a:pt x="14" y="14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ïsḷiḍé"/>
            <p:cNvSpPr/>
            <p:nvPr/>
          </p:nvSpPr>
          <p:spPr bwMode="auto">
            <a:xfrm>
              <a:off x="6403996" y="2783267"/>
              <a:ext cx="10324" cy="8030"/>
            </a:xfrm>
            <a:custGeom>
              <a:avLst/>
              <a:gdLst>
                <a:gd name="T0" fmla="*/ 0 w 16"/>
                <a:gd name="T1" fmla="*/ 9 h 13"/>
                <a:gd name="T2" fmla="*/ 14 w 16"/>
                <a:gd name="T3" fmla="*/ 1 h 13"/>
                <a:gd name="T4" fmla="*/ 12 w 16"/>
                <a:gd name="T5" fmla="*/ 9 h 13"/>
                <a:gd name="T6" fmla="*/ 0 w 16"/>
                <a:gd name="T7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3">
                  <a:moveTo>
                    <a:pt x="0" y="9"/>
                  </a:moveTo>
                  <a:cubicBezTo>
                    <a:pt x="2" y="3"/>
                    <a:pt x="12" y="0"/>
                    <a:pt x="14" y="1"/>
                  </a:cubicBezTo>
                  <a:cubicBezTo>
                    <a:pt x="16" y="2"/>
                    <a:pt x="16" y="8"/>
                    <a:pt x="12" y="9"/>
                  </a:cubicBezTo>
                  <a:cubicBezTo>
                    <a:pt x="8" y="11"/>
                    <a:pt x="0" y="13"/>
                    <a:pt x="0" y="9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ïşliḍè"/>
            <p:cNvSpPr/>
            <p:nvPr/>
          </p:nvSpPr>
          <p:spPr bwMode="auto">
            <a:xfrm>
              <a:off x="6329435" y="2743118"/>
              <a:ext cx="5736" cy="11471"/>
            </a:xfrm>
            <a:custGeom>
              <a:avLst/>
              <a:gdLst>
                <a:gd name="T0" fmla="*/ 3 w 9"/>
                <a:gd name="T1" fmla="*/ 10 h 17"/>
                <a:gd name="T2" fmla="*/ 6 w 9"/>
                <a:gd name="T3" fmla="*/ 0 h 17"/>
                <a:gd name="T4" fmla="*/ 9 w 9"/>
                <a:gd name="T5" fmla="*/ 7 h 17"/>
                <a:gd name="T6" fmla="*/ 3 w 9"/>
                <a:gd name="T7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7">
                  <a:moveTo>
                    <a:pt x="3" y="10"/>
                  </a:moveTo>
                  <a:cubicBezTo>
                    <a:pt x="0" y="5"/>
                    <a:pt x="4" y="0"/>
                    <a:pt x="6" y="0"/>
                  </a:cubicBezTo>
                  <a:cubicBezTo>
                    <a:pt x="7" y="0"/>
                    <a:pt x="9" y="2"/>
                    <a:pt x="9" y="7"/>
                  </a:cubicBezTo>
                  <a:cubicBezTo>
                    <a:pt x="9" y="12"/>
                    <a:pt x="6" y="17"/>
                    <a:pt x="3" y="10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îṧľîḑè"/>
            <p:cNvSpPr/>
            <p:nvPr/>
          </p:nvSpPr>
          <p:spPr bwMode="auto">
            <a:xfrm>
              <a:off x="6288139" y="2697234"/>
              <a:ext cx="13765" cy="4588"/>
            </a:xfrm>
            <a:custGeom>
              <a:avLst/>
              <a:gdLst>
                <a:gd name="T0" fmla="*/ 11 w 20"/>
                <a:gd name="T1" fmla="*/ 7 h 7"/>
                <a:gd name="T2" fmla="*/ 5 w 20"/>
                <a:gd name="T3" fmla="*/ 0 h 7"/>
                <a:gd name="T4" fmla="*/ 17 w 20"/>
                <a:gd name="T5" fmla="*/ 4 h 7"/>
                <a:gd name="T6" fmla="*/ 11 w 20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7">
                  <a:moveTo>
                    <a:pt x="11" y="7"/>
                  </a:moveTo>
                  <a:cubicBezTo>
                    <a:pt x="6" y="5"/>
                    <a:pt x="0" y="0"/>
                    <a:pt x="5" y="0"/>
                  </a:cubicBezTo>
                  <a:cubicBezTo>
                    <a:pt x="10" y="0"/>
                    <a:pt x="15" y="1"/>
                    <a:pt x="17" y="4"/>
                  </a:cubicBezTo>
                  <a:cubicBezTo>
                    <a:pt x="20" y="7"/>
                    <a:pt x="11" y="7"/>
                    <a:pt x="11" y="7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îşľïḑe"/>
            <p:cNvSpPr/>
            <p:nvPr/>
          </p:nvSpPr>
          <p:spPr bwMode="auto">
            <a:xfrm>
              <a:off x="6298463" y="2708705"/>
              <a:ext cx="6883" cy="5736"/>
            </a:xfrm>
            <a:custGeom>
              <a:avLst/>
              <a:gdLst>
                <a:gd name="T0" fmla="*/ 1 w 10"/>
                <a:gd name="T1" fmla="*/ 3 h 9"/>
                <a:gd name="T2" fmla="*/ 9 w 10"/>
                <a:gd name="T3" fmla="*/ 9 h 9"/>
                <a:gd name="T4" fmla="*/ 7 w 10"/>
                <a:gd name="T5" fmla="*/ 3 h 9"/>
                <a:gd name="T6" fmla="*/ 1 w 10"/>
                <a:gd name="T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1" y="3"/>
                  </a:moveTo>
                  <a:cubicBezTo>
                    <a:pt x="3" y="8"/>
                    <a:pt x="9" y="9"/>
                    <a:pt x="9" y="9"/>
                  </a:cubicBezTo>
                  <a:cubicBezTo>
                    <a:pt x="9" y="9"/>
                    <a:pt x="10" y="4"/>
                    <a:pt x="7" y="3"/>
                  </a:cubicBezTo>
                  <a:cubicBezTo>
                    <a:pt x="4" y="1"/>
                    <a:pt x="0" y="0"/>
                    <a:pt x="1" y="3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iŝlîde"/>
            <p:cNvSpPr/>
            <p:nvPr/>
          </p:nvSpPr>
          <p:spPr bwMode="auto">
            <a:xfrm>
              <a:off x="6274374" y="2692646"/>
              <a:ext cx="4588" cy="6883"/>
            </a:xfrm>
            <a:custGeom>
              <a:avLst/>
              <a:gdLst>
                <a:gd name="T0" fmla="*/ 7 w 7"/>
                <a:gd name="T1" fmla="*/ 6 h 10"/>
                <a:gd name="T2" fmla="*/ 2 w 7"/>
                <a:gd name="T3" fmla="*/ 2 h 10"/>
                <a:gd name="T4" fmla="*/ 3 w 7"/>
                <a:gd name="T5" fmla="*/ 8 h 10"/>
                <a:gd name="T6" fmla="*/ 7 w 7"/>
                <a:gd name="T7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0">
                  <a:moveTo>
                    <a:pt x="7" y="6"/>
                  </a:moveTo>
                  <a:cubicBezTo>
                    <a:pt x="7" y="3"/>
                    <a:pt x="4" y="0"/>
                    <a:pt x="2" y="2"/>
                  </a:cubicBezTo>
                  <a:cubicBezTo>
                    <a:pt x="0" y="3"/>
                    <a:pt x="0" y="6"/>
                    <a:pt x="3" y="8"/>
                  </a:cubicBezTo>
                  <a:cubicBezTo>
                    <a:pt x="6" y="10"/>
                    <a:pt x="7" y="8"/>
                    <a:pt x="7" y="6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íşḷîḑê"/>
            <p:cNvSpPr/>
            <p:nvPr/>
          </p:nvSpPr>
          <p:spPr bwMode="auto">
            <a:xfrm>
              <a:off x="6079367" y="2607761"/>
              <a:ext cx="13765" cy="22942"/>
            </a:xfrm>
            <a:custGeom>
              <a:avLst/>
              <a:gdLst>
                <a:gd name="T0" fmla="*/ 7 w 20"/>
                <a:gd name="T1" fmla="*/ 26 h 35"/>
                <a:gd name="T2" fmla="*/ 6 w 20"/>
                <a:gd name="T3" fmla="*/ 7 h 35"/>
                <a:gd name="T4" fmla="*/ 15 w 20"/>
                <a:gd name="T5" fmla="*/ 10 h 35"/>
                <a:gd name="T6" fmla="*/ 16 w 20"/>
                <a:gd name="T7" fmla="*/ 26 h 35"/>
                <a:gd name="T8" fmla="*/ 7 w 20"/>
                <a:gd name="T9" fmla="*/ 2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5">
                  <a:moveTo>
                    <a:pt x="7" y="26"/>
                  </a:moveTo>
                  <a:cubicBezTo>
                    <a:pt x="4" y="20"/>
                    <a:pt x="0" y="15"/>
                    <a:pt x="6" y="7"/>
                  </a:cubicBezTo>
                  <a:cubicBezTo>
                    <a:pt x="13" y="0"/>
                    <a:pt x="12" y="2"/>
                    <a:pt x="15" y="10"/>
                  </a:cubicBezTo>
                  <a:cubicBezTo>
                    <a:pt x="18" y="18"/>
                    <a:pt x="20" y="20"/>
                    <a:pt x="16" y="26"/>
                  </a:cubicBezTo>
                  <a:cubicBezTo>
                    <a:pt x="11" y="33"/>
                    <a:pt x="11" y="35"/>
                    <a:pt x="7" y="26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îṥlîḋè"/>
            <p:cNvSpPr/>
            <p:nvPr/>
          </p:nvSpPr>
          <p:spPr bwMode="auto">
            <a:xfrm>
              <a:off x="6048396" y="2548112"/>
              <a:ext cx="27530" cy="33266"/>
            </a:xfrm>
            <a:custGeom>
              <a:avLst/>
              <a:gdLst>
                <a:gd name="T0" fmla="*/ 36 w 43"/>
                <a:gd name="T1" fmla="*/ 40 h 50"/>
                <a:gd name="T2" fmla="*/ 38 w 43"/>
                <a:gd name="T3" fmla="*/ 30 h 50"/>
                <a:gd name="T4" fmla="*/ 41 w 43"/>
                <a:gd name="T5" fmla="*/ 11 h 50"/>
                <a:gd name="T6" fmla="*/ 32 w 43"/>
                <a:gd name="T7" fmla="*/ 7 h 50"/>
                <a:gd name="T8" fmla="*/ 11 w 43"/>
                <a:gd name="T9" fmla="*/ 15 h 50"/>
                <a:gd name="T10" fmla="*/ 10 w 43"/>
                <a:gd name="T11" fmla="*/ 27 h 50"/>
                <a:gd name="T12" fmla="*/ 21 w 43"/>
                <a:gd name="T13" fmla="*/ 35 h 50"/>
                <a:gd name="T14" fmla="*/ 29 w 43"/>
                <a:gd name="T15" fmla="*/ 47 h 50"/>
                <a:gd name="T16" fmla="*/ 36 w 43"/>
                <a:gd name="T17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0">
                  <a:moveTo>
                    <a:pt x="36" y="40"/>
                  </a:moveTo>
                  <a:cubicBezTo>
                    <a:pt x="35" y="37"/>
                    <a:pt x="36" y="36"/>
                    <a:pt x="38" y="30"/>
                  </a:cubicBezTo>
                  <a:cubicBezTo>
                    <a:pt x="40" y="25"/>
                    <a:pt x="43" y="16"/>
                    <a:pt x="41" y="11"/>
                  </a:cubicBezTo>
                  <a:cubicBezTo>
                    <a:pt x="39" y="6"/>
                    <a:pt x="40" y="0"/>
                    <a:pt x="32" y="7"/>
                  </a:cubicBezTo>
                  <a:cubicBezTo>
                    <a:pt x="23" y="14"/>
                    <a:pt x="20" y="11"/>
                    <a:pt x="11" y="15"/>
                  </a:cubicBezTo>
                  <a:cubicBezTo>
                    <a:pt x="2" y="19"/>
                    <a:pt x="0" y="27"/>
                    <a:pt x="10" y="27"/>
                  </a:cubicBezTo>
                  <a:cubicBezTo>
                    <a:pt x="20" y="28"/>
                    <a:pt x="23" y="28"/>
                    <a:pt x="21" y="35"/>
                  </a:cubicBezTo>
                  <a:cubicBezTo>
                    <a:pt x="19" y="42"/>
                    <a:pt x="26" y="43"/>
                    <a:pt x="29" y="47"/>
                  </a:cubicBezTo>
                  <a:cubicBezTo>
                    <a:pt x="33" y="50"/>
                    <a:pt x="39" y="47"/>
                    <a:pt x="36" y="40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îş1íďê"/>
            <p:cNvSpPr/>
            <p:nvPr/>
          </p:nvSpPr>
          <p:spPr bwMode="auto">
            <a:xfrm>
              <a:off x="6032337" y="2475845"/>
              <a:ext cx="29825" cy="47031"/>
            </a:xfrm>
            <a:custGeom>
              <a:avLst/>
              <a:gdLst>
                <a:gd name="T0" fmla="*/ 18 w 46"/>
                <a:gd name="T1" fmla="*/ 47 h 73"/>
                <a:gd name="T2" fmla="*/ 26 w 46"/>
                <a:gd name="T3" fmla="*/ 25 h 73"/>
                <a:gd name="T4" fmla="*/ 26 w 46"/>
                <a:gd name="T5" fmla="*/ 9 h 73"/>
                <a:gd name="T6" fmla="*/ 20 w 46"/>
                <a:gd name="T7" fmla="*/ 1 h 73"/>
                <a:gd name="T8" fmla="*/ 9 w 46"/>
                <a:gd name="T9" fmla="*/ 10 h 73"/>
                <a:gd name="T10" fmla="*/ 9 w 46"/>
                <a:gd name="T11" fmla="*/ 29 h 73"/>
                <a:gd name="T12" fmla="*/ 3 w 46"/>
                <a:gd name="T13" fmla="*/ 37 h 73"/>
                <a:gd name="T14" fmla="*/ 12 w 46"/>
                <a:gd name="T15" fmla="*/ 59 h 73"/>
                <a:gd name="T16" fmla="*/ 21 w 46"/>
                <a:gd name="T17" fmla="*/ 63 h 73"/>
                <a:gd name="T18" fmla="*/ 38 w 46"/>
                <a:gd name="T19" fmla="*/ 66 h 73"/>
                <a:gd name="T20" fmla="*/ 45 w 46"/>
                <a:gd name="T21" fmla="*/ 64 h 73"/>
                <a:gd name="T22" fmla="*/ 32 w 46"/>
                <a:gd name="T23" fmla="*/ 54 h 73"/>
                <a:gd name="T24" fmla="*/ 18 w 46"/>
                <a:gd name="T25" fmla="*/ 4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73">
                  <a:moveTo>
                    <a:pt x="18" y="47"/>
                  </a:moveTo>
                  <a:cubicBezTo>
                    <a:pt x="17" y="38"/>
                    <a:pt x="21" y="31"/>
                    <a:pt x="26" y="25"/>
                  </a:cubicBezTo>
                  <a:cubicBezTo>
                    <a:pt x="32" y="17"/>
                    <a:pt x="27" y="17"/>
                    <a:pt x="26" y="9"/>
                  </a:cubicBezTo>
                  <a:cubicBezTo>
                    <a:pt x="26" y="1"/>
                    <a:pt x="27" y="2"/>
                    <a:pt x="20" y="1"/>
                  </a:cubicBezTo>
                  <a:cubicBezTo>
                    <a:pt x="12" y="0"/>
                    <a:pt x="11" y="5"/>
                    <a:pt x="9" y="10"/>
                  </a:cubicBezTo>
                  <a:cubicBezTo>
                    <a:pt x="8" y="15"/>
                    <a:pt x="9" y="26"/>
                    <a:pt x="9" y="29"/>
                  </a:cubicBezTo>
                  <a:cubicBezTo>
                    <a:pt x="9" y="32"/>
                    <a:pt x="0" y="29"/>
                    <a:pt x="3" y="37"/>
                  </a:cubicBezTo>
                  <a:cubicBezTo>
                    <a:pt x="7" y="45"/>
                    <a:pt x="9" y="52"/>
                    <a:pt x="12" y="59"/>
                  </a:cubicBezTo>
                  <a:cubicBezTo>
                    <a:pt x="14" y="65"/>
                    <a:pt x="16" y="63"/>
                    <a:pt x="21" y="63"/>
                  </a:cubicBezTo>
                  <a:cubicBezTo>
                    <a:pt x="26" y="62"/>
                    <a:pt x="31" y="60"/>
                    <a:pt x="38" y="66"/>
                  </a:cubicBezTo>
                  <a:cubicBezTo>
                    <a:pt x="44" y="73"/>
                    <a:pt x="46" y="69"/>
                    <a:pt x="45" y="64"/>
                  </a:cubicBezTo>
                  <a:cubicBezTo>
                    <a:pt x="43" y="59"/>
                    <a:pt x="38" y="53"/>
                    <a:pt x="32" y="54"/>
                  </a:cubicBezTo>
                  <a:cubicBezTo>
                    <a:pt x="26" y="55"/>
                    <a:pt x="19" y="55"/>
                    <a:pt x="18" y="47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íṡ1ïḍè"/>
            <p:cNvSpPr/>
            <p:nvPr/>
          </p:nvSpPr>
          <p:spPr bwMode="auto">
            <a:xfrm>
              <a:off x="6062161" y="2520581"/>
              <a:ext cx="10324" cy="25236"/>
            </a:xfrm>
            <a:custGeom>
              <a:avLst/>
              <a:gdLst>
                <a:gd name="T0" fmla="*/ 7 w 15"/>
                <a:gd name="T1" fmla="*/ 24 h 39"/>
                <a:gd name="T2" fmla="*/ 5 w 15"/>
                <a:gd name="T3" fmla="*/ 14 h 39"/>
                <a:gd name="T4" fmla="*/ 6 w 15"/>
                <a:gd name="T5" fmla="*/ 6 h 39"/>
                <a:gd name="T6" fmla="*/ 14 w 15"/>
                <a:gd name="T7" fmla="*/ 12 h 39"/>
                <a:gd name="T8" fmla="*/ 14 w 15"/>
                <a:gd name="T9" fmla="*/ 37 h 39"/>
                <a:gd name="T10" fmla="*/ 7 w 15"/>
                <a:gd name="T11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39">
                  <a:moveTo>
                    <a:pt x="7" y="24"/>
                  </a:moveTo>
                  <a:cubicBezTo>
                    <a:pt x="7" y="20"/>
                    <a:pt x="7" y="18"/>
                    <a:pt x="5" y="14"/>
                  </a:cubicBezTo>
                  <a:cubicBezTo>
                    <a:pt x="2" y="10"/>
                    <a:pt x="0" y="7"/>
                    <a:pt x="6" y="6"/>
                  </a:cubicBezTo>
                  <a:cubicBezTo>
                    <a:pt x="12" y="5"/>
                    <a:pt x="14" y="0"/>
                    <a:pt x="14" y="12"/>
                  </a:cubicBezTo>
                  <a:cubicBezTo>
                    <a:pt x="14" y="24"/>
                    <a:pt x="13" y="34"/>
                    <a:pt x="14" y="37"/>
                  </a:cubicBezTo>
                  <a:cubicBezTo>
                    <a:pt x="15" y="39"/>
                    <a:pt x="7" y="33"/>
                    <a:pt x="7" y="24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ísľîdê"/>
            <p:cNvSpPr/>
            <p:nvPr/>
          </p:nvSpPr>
          <p:spPr bwMode="auto">
            <a:xfrm>
              <a:off x="6044955" y="2528611"/>
              <a:ext cx="18354" cy="24089"/>
            </a:xfrm>
            <a:custGeom>
              <a:avLst/>
              <a:gdLst>
                <a:gd name="T0" fmla="*/ 2 w 28"/>
                <a:gd name="T1" fmla="*/ 17 h 37"/>
                <a:gd name="T2" fmla="*/ 8 w 28"/>
                <a:gd name="T3" fmla="*/ 5 h 37"/>
                <a:gd name="T4" fmla="*/ 23 w 28"/>
                <a:gd name="T5" fmla="*/ 16 h 37"/>
                <a:gd name="T6" fmla="*/ 19 w 28"/>
                <a:gd name="T7" fmla="*/ 31 h 37"/>
                <a:gd name="T8" fmla="*/ 7 w 28"/>
                <a:gd name="T9" fmla="*/ 30 h 37"/>
                <a:gd name="T10" fmla="*/ 2 w 28"/>
                <a:gd name="T11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37">
                  <a:moveTo>
                    <a:pt x="2" y="17"/>
                  </a:moveTo>
                  <a:cubicBezTo>
                    <a:pt x="2" y="9"/>
                    <a:pt x="0" y="0"/>
                    <a:pt x="8" y="5"/>
                  </a:cubicBezTo>
                  <a:cubicBezTo>
                    <a:pt x="17" y="11"/>
                    <a:pt x="19" y="13"/>
                    <a:pt x="23" y="16"/>
                  </a:cubicBezTo>
                  <a:cubicBezTo>
                    <a:pt x="28" y="19"/>
                    <a:pt x="23" y="25"/>
                    <a:pt x="19" y="31"/>
                  </a:cubicBezTo>
                  <a:cubicBezTo>
                    <a:pt x="15" y="37"/>
                    <a:pt x="7" y="35"/>
                    <a:pt x="7" y="30"/>
                  </a:cubicBezTo>
                  <a:cubicBezTo>
                    <a:pt x="6" y="25"/>
                    <a:pt x="2" y="22"/>
                    <a:pt x="2" y="17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îsḻiďè"/>
            <p:cNvSpPr/>
            <p:nvPr/>
          </p:nvSpPr>
          <p:spPr bwMode="auto">
            <a:xfrm>
              <a:off x="6016277" y="2535494"/>
              <a:ext cx="17207" cy="25236"/>
            </a:xfrm>
            <a:custGeom>
              <a:avLst/>
              <a:gdLst>
                <a:gd name="T0" fmla="*/ 17 w 27"/>
                <a:gd name="T1" fmla="*/ 24 h 39"/>
                <a:gd name="T2" fmla="*/ 23 w 27"/>
                <a:gd name="T3" fmla="*/ 15 h 39"/>
                <a:gd name="T4" fmla="*/ 27 w 27"/>
                <a:gd name="T5" fmla="*/ 7 h 39"/>
                <a:gd name="T6" fmla="*/ 21 w 27"/>
                <a:gd name="T7" fmla="*/ 6 h 39"/>
                <a:gd name="T8" fmla="*/ 13 w 27"/>
                <a:gd name="T9" fmla="*/ 18 h 39"/>
                <a:gd name="T10" fmla="*/ 0 w 27"/>
                <a:gd name="T11" fmla="*/ 32 h 39"/>
                <a:gd name="T12" fmla="*/ 7 w 27"/>
                <a:gd name="T13" fmla="*/ 34 h 39"/>
                <a:gd name="T14" fmla="*/ 17 w 27"/>
                <a:gd name="T15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39">
                  <a:moveTo>
                    <a:pt x="17" y="24"/>
                  </a:moveTo>
                  <a:cubicBezTo>
                    <a:pt x="19" y="20"/>
                    <a:pt x="19" y="17"/>
                    <a:pt x="23" y="15"/>
                  </a:cubicBezTo>
                  <a:cubicBezTo>
                    <a:pt x="27" y="14"/>
                    <a:pt x="27" y="12"/>
                    <a:pt x="27" y="7"/>
                  </a:cubicBezTo>
                  <a:cubicBezTo>
                    <a:pt x="27" y="1"/>
                    <a:pt x="24" y="0"/>
                    <a:pt x="21" y="6"/>
                  </a:cubicBezTo>
                  <a:cubicBezTo>
                    <a:pt x="18" y="12"/>
                    <a:pt x="15" y="11"/>
                    <a:pt x="13" y="18"/>
                  </a:cubicBezTo>
                  <a:cubicBezTo>
                    <a:pt x="10" y="25"/>
                    <a:pt x="1" y="27"/>
                    <a:pt x="0" y="32"/>
                  </a:cubicBezTo>
                  <a:cubicBezTo>
                    <a:pt x="0" y="38"/>
                    <a:pt x="0" y="39"/>
                    <a:pt x="7" y="34"/>
                  </a:cubicBezTo>
                  <a:cubicBezTo>
                    <a:pt x="13" y="29"/>
                    <a:pt x="14" y="30"/>
                    <a:pt x="17" y="24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îSlîďe"/>
            <p:cNvSpPr/>
            <p:nvPr/>
          </p:nvSpPr>
          <p:spPr bwMode="auto">
            <a:xfrm>
              <a:off x="5962364" y="2465521"/>
              <a:ext cx="19501" cy="17207"/>
            </a:xfrm>
            <a:custGeom>
              <a:avLst/>
              <a:gdLst>
                <a:gd name="T0" fmla="*/ 3 w 30"/>
                <a:gd name="T1" fmla="*/ 21 h 28"/>
                <a:gd name="T2" fmla="*/ 12 w 30"/>
                <a:gd name="T3" fmla="*/ 27 h 28"/>
                <a:gd name="T4" fmla="*/ 24 w 30"/>
                <a:gd name="T5" fmla="*/ 17 h 28"/>
                <a:gd name="T6" fmla="*/ 22 w 30"/>
                <a:gd name="T7" fmla="*/ 1 h 28"/>
                <a:gd name="T8" fmla="*/ 6 w 30"/>
                <a:gd name="T9" fmla="*/ 7 h 28"/>
                <a:gd name="T10" fmla="*/ 3 w 30"/>
                <a:gd name="T11" fmla="*/ 2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28">
                  <a:moveTo>
                    <a:pt x="3" y="21"/>
                  </a:moveTo>
                  <a:cubicBezTo>
                    <a:pt x="4" y="26"/>
                    <a:pt x="6" y="28"/>
                    <a:pt x="12" y="27"/>
                  </a:cubicBezTo>
                  <a:cubicBezTo>
                    <a:pt x="18" y="26"/>
                    <a:pt x="23" y="23"/>
                    <a:pt x="24" y="17"/>
                  </a:cubicBezTo>
                  <a:cubicBezTo>
                    <a:pt x="26" y="12"/>
                    <a:pt x="30" y="0"/>
                    <a:pt x="22" y="1"/>
                  </a:cubicBezTo>
                  <a:cubicBezTo>
                    <a:pt x="14" y="2"/>
                    <a:pt x="12" y="5"/>
                    <a:pt x="6" y="7"/>
                  </a:cubicBezTo>
                  <a:cubicBezTo>
                    <a:pt x="1" y="10"/>
                    <a:pt x="0" y="13"/>
                    <a:pt x="3" y="21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iSļiḋé"/>
            <p:cNvSpPr/>
            <p:nvPr/>
          </p:nvSpPr>
          <p:spPr bwMode="auto">
            <a:xfrm>
              <a:off x="6038072" y="2419637"/>
              <a:ext cx="13765" cy="29825"/>
            </a:xfrm>
            <a:custGeom>
              <a:avLst/>
              <a:gdLst>
                <a:gd name="T0" fmla="*/ 1 w 21"/>
                <a:gd name="T1" fmla="*/ 30 h 46"/>
                <a:gd name="T2" fmla="*/ 5 w 21"/>
                <a:gd name="T3" fmla="*/ 12 h 46"/>
                <a:gd name="T4" fmla="*/ 14 w 21"/>
                <a:gd name="T5" fmla="*/ 1 h 46"/>
                <a:gd name="T6" fmla="*/ 18 w 21"/>
                <a:gd name="T7" fmla="*/ 9 h 46"/>
                <a:gd name="T8" fmla="*/ 13 w 21"/>
                <a:gd name="T9" fmla="*/ 32 h 46"/>
                <a:gd name="T10" fmla="*/ 1 w 21"/>
                <a:gd name="T11" fmla="*/ 3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">
                  <a:moveTo>
                    <a:pt x="1" y="30"/>
                  </a:moveTo>
                  <a:cubicBezTo>
                    <a:pt x="0" y="26"/>
                    <a:pt x="1" y="17"/>
                    <a:pt x="5" y="12"/>
                  </a:cubicBezTo>
                  <a:cubicBezTo>
                    <a:pt x="9" y="8"/>
                    <a:pt x="11" y="1"/>
                    <a:pt x="14" y="1"/>
                  </a:cubicBezTo>
                  <a:cubicBezTo>
                    <a:pt x="16" y="0"/>
                    <a:pt x="21" y="1"/>
                    <a:pt x="18" y="9"/>
                  </a:cubicBezTo>
                  <a:cubicBezTo>
                    <a:pt x="16" y="18"/>
                    <a:pt x="12" y="26"/>
                    <a:pt x="13" y="32"/>
                  </a:cubicBezTo>
                  <a:cubicBezTo>
                    <a:pt x="14" y="38"/>
                    <a:pt x="4" y="46"/>
                    <a:pt x="1" y="30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iṧḷíḋé"/>
            <p:cNvSpPr/>
            <p:nvPr/>
          </p:nvSpPr>
          <p:spPr bwMode="auto">
            <a:xfrm>
              <a:off x="6094280" y="2276250"/>
              <a:ext cx="81444" cy="89474"/>
            </a:xfrm>
            <a:custGeom>
              <a:avLst/>
              <a:gdLst>
                <a:gd name="T0" fmla="*/ 4 w 126"/>
                <a:gd name="T1" fmla="*/ 119 h 137"/>
                <a:gd name="T2" fmla="*/ 9 w 126"/>
                <a:gd name="T3" fmla="*/ 97 h 137"/>
                <a:gd name="T4" fmla="*/ 29 w 126"/>
                <a:gd name="T5" fmla="*/ 85 h 137"/>
                <a:gd name="T6" fmla="*/ 45 w 126"/>
                <a:gd name="T7" fmla="*/ 79 h 137"/>
                <a:gd name="T8" fmla="*/ 64 w 126"/>
                <a:gd name="T9" fmla="*/ 75 h 137"/>
                <a:gd name="T10" fmla="*/ 77 w 126"/>
                <a:gd name="T11" fmla="*/ 59 h 137"/>
                <a:gd name="T12" fmla="*/ 96 w 126"/>
                <a:gd name="T13" fmla="*/ 40 h 137"/>
                <a:gd name="T14" fmla="*/ 105 w 126"/>
                <a:gd name="T15" fmla="*/ 15 h 137"/>
                <a:gd name="T16" fmla="*/ 110 w 126"/>
                <a:gd name="T17" fmla="*/ 1 h 137"/>
                <a:gd name="T18" fmla="*/ 121 w 126"/>
                <a:gd name="T19" fmla="*/ 9 h 137"/>
                <a:gd name="T20" fmla="*/ 120 w 126"/>
                <a:gd name="T21" fmla="*/ 34 h 137"/>
                <a:gd name="T22" fmla="*/ 113 w 126"/>
                <a:gd name="T23" fmla="*/ 47 h 137"/>
                <a:gd name="T24" fmla="*/ 112 w 126"/>
                <a:gd name="T25" fmla="*/ 70 h 137"/>
                <a:gd name="T26" fmla="*/ 92 w 126"/>
                <a:gd name="T27" fmla="*/ 93 h 137"/>
                <a:gd name="T28" fmla="*/ 71 w 126"/>
                <a:gd name="T29" fmla="*/ 92 h 137"/>
                <a:gd name="T30" fmla="*/ 62 w 126"/>
                <a:gd name="T31" fmla="*/ 105 h 137"/>
                <a:gd name="T32" fmla="*/ 54 w 126"/>
                <a:gd name="T33" fmla="*/ 103 h 137"/>
                <a:gd name="T34" fmla="*/ 50 w 126"/>
                <a:gd name="T35" fmla="*/ 97 h 137"/>
                <a:gd name="T36" fmla="*/ 44 w 126"/>
                <a:gd name="T37" fmla="*/ 108 h 137"/>
                <a:gd name="T38" fmla="*/ 32 w 126"/>
                <a:gd name="T39" fmla="*/ 115 h 137"/>
                <a:gd name="T40" fmla="*/ 31 w 126"/>
                <a:gd name="T41" fmla="*/ 103 h 137"/>
                <a:gd name="T42" fmla="*/ 27 w 126"/>
                <a:gd name="T43" fmla="*/ 100 h 137"/>
                <a:gd name="T44" fmla="*/ 19 w 126"/>
                <a:gd name="T45" fmla="*/ 106 h 137"/>
                <a:gd name="T46" fmla="*/ 21 w 126"/>
                <a:gd name="T47" fmla="*/ 124 h 137"/>
                <a:gd name="T48" fmla="*/ 9 w 126"/>
                <a:gd name="T49" fmla="*/ 136 h 137"/>
                <a:gd name="T50" fmla="*/ 5 w 126"/>
                <a:gd name="T51" fmla="*/ 128 h 137"/>
                <a:gd name="T52" fmla="*/ 4 w 126"/>
                <a:gd name="T53" fmla="*/ 119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6" h="137">
                  <a:moveTo>
                    <a:pt x="4" y="119"/>
                  </a:moveTo>
                  <a:cubicBezTo>
                    <a:pt x="2" y="112"/>
                    <a:pt x="0" y="100"/>
                    <a:pt x="9" y="97"/>
                  </a:cubicBezTo>
                  <a:cubicBezTo>
                    <a:pt x="18" y="95"/>
                    <a:pt x="23" y="91"/>
                    <a:pt x="29" y="85"/>
                  </a:cubicBezTo>
                  <a:cubicBezTo>
                    <a:pt x="35" y="79"/>
                    <a:pt x="35" y="80"/>
                    <a:pt x="45" y="79"/>
                  </a:cubicBezTo>
                  <a:cubicBezTo>
                    <a:pt x="55" y="78"/>
                    <a:pt x="61" y="83"/>
                    <a:pt x="64" y="75"/>
                  </a:cubicBezTo>
                  <a:cubicBezTo>
                    <a:pt x="67" y="67"/>
                    <a:pt x="70" y="65"/>
                    <a:pt x="77" y="59"/>
                  </a:cubicBezTo>
                  <a:cubicBezTo>
                    <a:pt x="84" y="53"/>
                    <a:pt x="90" y="48"/>
                    <a:pt x="96" y="40"/>
                  </a:cubicBezTo>
                  <a:cubicBezTo>
                    <a:pt x="101" y="32"/>
                    <a:pt x="105" y="22"/>
                    <a:pt x="105" y="15"/>
                  </a:cubicBezTo>
                  <a:cubicBezTo>
                    <a:pt x="105" y="8"/>
                    <a:pt x="104" y="1"/>
                    <a:pt x="110" y="1"/>
                  </a:cubicBezTo>
                  <a:cubicBezTo>
                    <a:pt x="115" y="0"/>
                    <a:pt x="118" y="1"/>
                    <a:pt x="121" y="9"/>
                  </a:cubicBezTo>
                  <a:cubicBezTo>
                    <a:pt x="124" y="17"/>
                    <a:pt x="126" y="30"/>
                    <a:pt x="120" y="34"/>
                  </a:cubicBezTo>
                  <a:cubicBezTo>
                    <a:pt x="114" y="38"/>
                    <a:pt x="113" y="39"/>
                    <a:pt x="113" y="47"/>
                  </a:cubicBezTo>
                  <a:cubicBezTo>
                    <a:pt x="113" y="56"/>
                    <a:pt x="112" y="66"/>
                    <a:pt x="112" y="70"/>
                  </a:cubicBezTo>
                  <a:cubicBezTo>
                    <a:pt x="112" y="74"/>
                    <a:pt x="106" y="91"/>
                    <a:pt x="92" y="93"/>
                  </a:cubicBezTo>
                  <a:cubicBezTo>
                    <a:pt x="78" y="94"/>
                    <a:pt x="73" y="91"/>
                    <a:pt x="71" y="92"/>
                  </a:cubicBezTo>
                  <a:cubicBezTo>
                    <a:pt x="70" y="94"/>
                    <a:pt x="68" y="101"/>
                    <a:pt x="62" y="105"/>
                  </a:cubicBezTo>
                  <a:cubicBezTo>
                    <a:pt x="57" y="109"/>
                    <a:pt x="55" y="107"/>
                    <a:pt x="54" y="103"/>
                  </a:cubicBezTo>
                  <a:cubicBezTo>
                    <a:pt x="53" y="99"/>
                    <a:pt x="49" y="93"/>
                    <a:pt x="50" y="97"/>
                  </a:cubicBezTo>
                  <a:cubicBezTo>
                    <a:pt x="51" y="102"/>
                    <a:pt x="49" y="105"/>
                    <a:pt x="44" y="108"/>
                  </a:cubicBezTo>
                  <a:cubicBezTo>
                    <a:pt x="38" y="111"/>
                    <a:pt x="34" y="122"/>
                    <a:pt x="32" y="115"/>
                  </a:cubicBezTo>
                  <a:cubicBezTo>
                    <a:pt x="29" y="109"/>
                    <a:pt x="27" y="104"/>
                    <a:pt x="31" y="103"/>
                  </a:cubicBezTo>
                  <a:cubicBezTo>
                    <a:pt x="34" y="101"/>
                    <a:pt x="32" y="98"/>
                    <a:pt x="27" y="100"/>
                  </a:cubicBezTo>
                  <a:cubicBezTo>
                    <a:pt x="22" y="101"/>
                    <a:pt x="16" y="101"/>
                    <a:pt x="19" y="106"/>
                  </a:cubicBezTo>
                  <a:cubicBezTo>
                    <a:pt x="22" y="111"/>
                    <a:pt x="22" y="118"/>
                    <a:pt x="21" y="124"/>
                  </a:cubicBezTo>
                  <a:cubicBezTo>
                    <a:pt x="19" y="130"/>
                    <a:pt x="18" y="137"/>
                    <a:pt x="9" y="136"/>
                  </a:cubicBezTo>
                  <a:cubicBezTo>
                    <a:pt x="0" y="136"/>
                    <a:pt x="4" y="132"/>
                    <a:pt x="5" y="128"/>
                  </a:cubicBezTo>
                  <a:cubicBezTo>
                    <a:pt x="7" y="124"/>
                    <a:pt x="5" y="122"/>
                    <a:pt x="4" y="119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ïṥļídè"/>
            <p:cNvSpPr/>
            <p:nvPr/>
          </p:nvSpPr>
          <p:spPr bwMode="auto">
            <a:xfrm>
              <a:off x="6159664" y="2231513"/>
              <a:ext cx="39001" cy="39001"/>
            </a:xfrm>
            <a:custGeom>
              <a:avLst/>
              <a:gdLst>
                <a:gd name="T0" fmla="*/ 12 w 61"/>
                <a:gd name="T1" fmla="*/ 53 h 60"/>
                <a:gd name="T2" fmla="*/ 17 w 61"/>
                <a:gd name="T3" fmla="*/ 49 h 60"/>
                <a:gd name="T4" fmla="*/ 27 w 61"/>
                <a:gd name="T5" fmla="*/ 54 h 60"/>
                <a:gd name="T6" fmla="*/ 38 w 61"/>
                <a:gd name="T7" fmla="*/ 51 h 60"/>
                <a:gd name="T8" fmla="*/ 48 w 61"/>
                <a:gd name="T9" fmla="*/ 43 h 60"/>
                <a:gd name="T10" fmla="*/ 58 w 61"/>
                <a:gd name="T11" fmla="*/ 38 h 60"/>
                <a:gd name="T12" fmla="*/ 48 w 61"/>
                <a:gd name="T13" fmla="*/ 27 h 60"/>
                <a:gd name="T14" fmla="*/ 32 w 61"/>
                <a:gd name="T15" fmla="*/ 22 h 60"/>
                <a:gd name="T16" fmla="*/ 18 w 61"/>
                <a:gd name="T17" fmla="*/ 4 h 60"/>
                <a:gd name="T18" fmla="*/ 18 w 61"/>
                <a:gd name="T19" fmla="*/ 18 h 60"/>
                <a:gd name="T20" fmla="*/ 19 w 61"/>
                <a:gd name="T21" fmla="*/ 35 h 60"/>
                <a:gd name="T22" fmla="*/ 14 w 61"/>
                <a:gd name="T23" fmla="*/ 41 h 60"/>
                <a:gd name="T24" fmla="*/ 5 w 61"/>
                <a:gd name="T25" fmla="*/ 45 h 60"/>
                <a:gd name="T26" fmla="*/ 1 w 61"/>
                <a:gd name="T27" fmla="*/ 55 h 60"/>
                <a:gd name="T28" fmla="*/ 10 w 61"/>
                <a:gd name="T29" fmla="*/ 59 h 60"/>
                <a:gd name="T30" fmla="*/ 12 w 61"/>
                <a:gd name="T31" fmla="*/ 5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" h="60">
                  <a:moveTo>
                    <a:pt x="12" y="53"/>
                  </a:moveTo>
                  <a:cubicBezTo>
                    <a:pt x="11" y="52"/>
                    <a:pt x="17" y="49"/>
                    <a:pt x="17" y="49"/>
                  </a:cubicBezTo>
                  <a:cubicBezTo>
                    <a:pt x="17" y="49"/>
                    <a:pt x="22" y="52"/>
                    <a:pt x="27" y="54"/>
                  </a:cubicBezTo>
                  <a:cubicBezTo>
                    <a:pt x="31" y="56"/>
                    <a:pt x="36" y="56"/>
                    <a:pt x="38" y="51"/>
                  </a:cubicBezTo>
                  <a:cubicBezTo>
                    <a:pt x="41" y="46"/>
                    <a:pt x="40" y="43"/>
                    <a:pt x="48" y="43"/>
                  </a:cubicBezTo>
                  <a:cubicBezTo>
                    <a:pt x="55" y="43"/>
                    <a:pt x="61" y="43"/>
                    <a:pt x="58" y="38"/>
                  </a:cubicBezTo>
                  <a:cubicBezTo>
                    <a:pt x="55" y="32"/>
                    <a:pt x="60" y="25"/>
                    <a:pt x="48" y="27"/>
                  </a:cubicBezTo>
                  <a:cubicBezTo>
                    <a:pt x="35" y="28"/>
                    <a:pt x="38" y="31"/>
                    <a:pt x="32" y="22"/>
                  </a:cubicBezTo>
                  <a:cubicBezTo>
                    <a:pt x="26" y="14"/>
                    <a:pt x="23" y="0"/>
                    <a:pt x="18" y="4"/>
                  </a:cubicBezTo>
                  <a:cubicBezTo>
                    <a:pt x="14" y="7"/>
                    <a:pt x="15" y="10"/>
                    <a:pt x="18" y="18"/>
                  </a:cubicBezTo>
                  <a:cubicBezTo>
                    <a:pt x="21" y="25"/>
                    <a:pt x="22" y="32"/>
                    <a:pt x="19" y="35"/>
                  </a:cubicBezTo>
                  <a:cubicBezTo>
                    <a:pt x="16" y="38"/>
                    <a:pt x="19" y="39"/>
                    <a:pt x="14" y="41"/>
                  </a:cubicBezTo>
                  <a:cubicBezTo>
                    <a:pt x="10" y="42"/>
                    <a:pt x="9" y="41"/>
                    <a:pt x="5" y="45"/>
                  </a:cubicBezTo>
                  <a:cubicBezTo>
                    <a:pt x="1" y="49"/>
                    <a:pt x="0" y="52"/>
                    <a:pt x="1" y="55"/>
                  </a:cubicBezTo>
                  <a:cubicBezTo>
                    <a:pt x="3" y="57"/>
                    <a:pt x="6" y="60"/>
                    <a:pt x="10" y="59"/>
                  </a:cubicBezTo>
                  <a:cubicBezTo>
                    <a:pt x="14" y="59"/>
                    <a:pt x="14" y="56"/>
                    <a:pt x="12" y="53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ísľîde"/>
            <p:cNvSpPr/>
            <p:nvPr/>
          </p:nvSpPr>
          <p:spPr bwMode="auto">
            <a:xfrm>
              <a:off x="6172283" y="2154658"/>
              <a:ext cx="21795" cy="79150"/>
            </a:xfrm>
            <a:custGeom>
              <a:avLst/>
              <a:gdLst>
                <a:gd name="T0" fmla="*/ 7 w 34"/>
                <a:gd name="T1" fmla="*/ 100 h 123"/>
                <a:gd name="T2" fmla="*/ 7 w 34"/>
                <a:gd name="T3" fmla="*/ 79 h 123"/>
                <a:gd name="T4" fmla="*/ 7 w 34"/>
                <a:gd name="T5" fmla="*/ 49 h 123"/>
                <a:gd name="T6" fmla="*/ 4 w 34"/>
                <a:gd name="T7" fmla="*/ 29 h 123"/>
                <a:gd name="T8" fmla="*/ 9 w 34"/>
                <a:gd name="T9" fmla="*/ 16 h 123"/>
                <a:gd name="T10" fmla="*/ 16 w 34"/>
                <a:gd name="T11" fmla="*/ 1 h 123"/>
                <a:gd name="T12" fmla="*/ 21 w 34"/>
                <a:gd name="T13" fmla="*/ 23 h 123"/>
                <a:gd name="T14" fmla="*/ 21 w 34"/>
                <a:gd name="T15" fmla="*/ 48 h 123"/>
                <a:gd name="T16" fmla="*/ 25 w 34"/>
                <a:gd name="T17" fmla="*/ 68 h 123"/>
                <a:gd name="T18" fmla="*/ 14 w 34"/>
                <a:gd name="T19" fmla="*/ 90 h 123"/>
                <a:gd name="T20" fmla="*/ 17 w 34"/>
                <a:gd name="T21" fmla="*/ 111 h 123"/>
                <a:gd name="T22" fmla="*/ 12 w 34"/>
                <a:gd name="T23" fmla="*/ 114 h 123"/>
                <a:gd name="T24" fmla="*/ 4 w 34"/>
                <a:gd name="T25" fmla="*/ 113 h 123"/>
                <a:gd name="T26" fmla="*/ 7 w 34"/>
                <a:gd name="T27" fmla="*/ 10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123">
                  <a:moveTo>
                    <a:pt x="7" y="100"/>
                  </a:moveTo>
                  <a:cubicBezTo>
                    <a:pt x="7" y="94"/>
                    <a:pt x="7" y="88"/>
                    <a:pt x="7" y="79"/>
                  </a:cubicBezTo>
                  <a:cubicBezTo>
                    <a:pt x="7" y="70"/>
                    <a:pt x="10" y="57"/>
                    <a:pt x="7" y="49"/>
                  </a:cubicBezTo>
                  <a:cubicBezTo>
                    <a:pt x="5" y="42"/>
                    <a:pt x="1" y="38"/>
                    <a:pt x="4" y="29"/>
                  </a:cubicBezTo>
                  <a:cubicBezTo>
                    <a:pt x="7" y="20"/>
                    <a:pt x="7" y="21"/>
                    <a:pt x="9" y="16"/>
                  </a:cubicBezTo>
                  <a:cubicBezTo>
                    <a:pt x="10" y="11"/>
                    <a:pt x="12" y="2"/>
                    <a:pt x="16" y="1"/>
                  </a:cubicBezTo>
                  <a:cubicBezTo>
                    <a:pt x="20" y="0"/>
                    <a:pt x="20" y="18"/>
                    <a:pt x="21" y="23"/>
                  </a:cubicBezTo>
                  <a:cubicBezTo>
                    <a:pt x="23" y="28"/>
                    <a:pt x="17" y="39"/>
                    <a:pt x="21" y="48"/>
                  </a:cubicBezTo>
                  <a:cubicBezTo>
                    <a:pt x="25" y="58"/>
                    <a:pt x="34" y="65"/>
                    <a:pt x="25" y="68"/>
                  </a:cubicBezTo>
                  <a:cubicBezTo>
                    <a:pt x="15" y="71"/>
                    <a:pt x="15" y="81"/>
                    <a:pt x="14" y="90"/>
                  </a:cubicBezTo>
                  <a:cubicBezTo>
                    <a:pt x="13" y="100"/>
                    <a:pt x="15" y="107"/>
                    <a:pt x="17" y="111"/>
                  </a:cubicBezTo>
                  <a:cubicBezTo>
                    <a:pt x="19" y="116"/>
                    <a:pt x="14" y="117"/>
                    <a:pt x="12" y="114"/>
                  </a:cubicBezTo>
                  <a:cubicBezTo>
                    <a:pt x="10" y="110"/>
                    <a:pt x="0" y="123"/>
                    <a:pt x="4" y="113"/>
                  </a:cubicBezTo>
                  <a:cubicBezTo>
                    <a:pt x="8" y="103"/>
                    <a:pt x="7" y="104"/>
                    <a:pt x="7" y="100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íṡ1îḑê"/>
            <p:cNvSpPr/>
            <p:nvPr/>
          </p:nvSpPr>
          <p:spPr bwMode="auto">
            <a:xfrm>
              <a:off x="5130719" y="2014712"/>
              <a:ext cx="74562" cy="40149"/>
            </a:xfrm>
            <a:custGeom>
              <a:avLst/>
              <a:gdLst>
                <a:gd name="T0" fmla="*/ 73 w 114"/>
                <a:gd name="T1" fmla="*/ 55 h 63"/>
                <a:gd name="T2" fmla="*/ 101 w 114"/>
                <a:gd name="T3" fmla="*/ 40 h 63"/>
                <a:gd name="T4" fmla="*/ 107 w 114"/>
                <a:gd name="T5" fmla="*/ 22 h 63"/>
                <a:gd name="T6" fmla="*/ 86 w 114"/>
                <a:gd name="T7" fmla="*/ 7 h 63"/>
                <a:gd name="T8" fmla="*/ 66 w 114"/>
                <a:gd name="T9" fmla="*/ 13 h 63"/>
                <a:gd name="T10" fmla="*/ 41 w 114"/>
                <a:gd name="T11" fmla="*/ 12 h 63"/>
                <a:gd name="T12" fmla="*/ 33 w 114"/>
                <a:gd name="T13" fmla="*/ 14 h 63"/>
                <a:gd name="T14" fmla="*/ 20 w 114"/>
                <a:gd name="T15" fmla="*/ 8 h 63"/>
                <a:gd name="T16" fmla="*/ 8 w 114"/>
                <a:gd name="T17" fmla="*/ 24 h 63"/>
                <a:gd name="T18" fmla="*/ 13 w 114"/>
                <a:gd name="T19" fmla="*/ 34 h 63"/>
                <a:gd name="T20" fmla="*/ 23 w 114"/>
                <a:gd name="T21" fmla="*/ 42 h 63"/>
                <a:gd name="T22" fmla="*/ 33 w 114"/>
                <a:gd name="T23" fmla="*/ 60 h 63"/>
                <a:gd name="T24" fmla="*/ 73 w 114"/>
                <a:gd name="T25" fmla="*/ 5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4" h="63">
                  <a:moveTo>
                    <a:pt x="73" y="55"/>
                  </a:moveTo>
                  <a:cubicBezTo>
                    <a:pt x="83" y="48"/>
                    <a:pt x="94" y="42"/>
                    <a:pt x="101" y="40"/>
                  </a:cubicBezTo>
                  <a:cubicBezTo>
                    <a:pt x="108" y="37"/>
                    <a:pt x="114" y="27"/>
                    <a:pt x="107" y="22"/>
                  </a:cubicBezTo>
                  <a:cubicBezTo>
                    <a:pt x="100" y="17"/>
                    <a:pt x="92" y="2"/>
                    <a:pt x="86" y="7"/>
                  </a:cubicBezTo>
                  <a:cubicBezTo>
                    <a:pt x="79" y="11"/>
                    <a:pt x="76" y="16"/>
                    <a:pt x="66" y="13"/>
                  </a:cubicBezTo>
                  <a:cubicBezTo>
                    <a:pt x="56" y="10"/>
                    <a:pt x="44" y="5"/>
                    <a:pt x="41" y="12"/>
                  </a:cubicBezTo>
                  <a:cubicBezTo>
                    <a:pt x="38" y="20"/>
                    <a:pt x="34" y="22"/>
                    <a:pt x="33" y="14"/>
                  </a:cubicBezTo>
                  <a:cubicBezTo>
                    <a:pt x="31" y="6"/>
                    <a:pt x="28" y="0"/>
                    <a:pt x="20" y="8"/>
                  </a:cubicBezTo>
                  <a:cubicBezTo>
                    <a:pt x="12" y="17"/>
                    <a:pt x="0" y="21"/>
                    <a:pt x="8" y="24"/>
                  </a:cubicBezTo>
                  <a:cubicBezTo>
                    <a:pt x="17" y="28"/>
                    <a:pt x="19" y="34"/>
                    <a:pt x="13" y="34"/>
                  </a:cubicBezTo>
                  <a:cubicBezTo>
                    <a:pt x="8" y="34"/>
                    <a:pt x="19" y="40"/>
                    <a:pt x="23" y="42"/>
                  </a:cubicBezTo>
                  <a:cubicBezTo>
                    <a:pt x="26" y="45"/>
                    <a:pt x="19" y="58"/>
                    <a:pt x="33" y="60"/>
                  </a:cubicBezTo>
                  <a:cubicBezTo>
                    <a:pt x="48" y="62"/>
                    <a:pt x="61" y="63"/>
                    <a:pt x="73" y="55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îṣľiḓè"/>
            <p:cNvSpPr/>
            <p:nvPr/>
          </p:nvSpPr>
          <p:spPr bwMode="auto">
            <a:xfrm>
              <a:off x="5354402" y="1811675"/>
              <a:ext cx="81444" cy="92915"/>
            </a:xfrm>
            <a:custGeom>
              <a:avLst/>
              <a:gdLst>
                <a:gd name="T0" fmla="*/ 42 w 125"/>
                <a:gd name="T1" fmla="*/ 142 h 143"/>
                <a:gd name="T2" fmla="*/ 53 w 125"/>
                <a:gd name="T3" fmla="*/ 125 h 143"/>
                <a:gd name="T4" fmla="*/ 67 w 125"/>
                <a:gd name="T5" fmla="*/ 88 h 143"/>
                <a:gd name="T6" fmla="*/ 73 w 125"/>
                <a:gd name="T7" fmla="*/ 99 h 143"/>
                <a:gd name="T8" fmla="*/ 89 w 125"/>
                <a:gd name="T9" fmla="*/ 118 h 143"/>
                <a:gd name="T10" fmla="*/ 95 w 125"/>
                <a:gd name="T11" fmla="*/ 95 h 143"/>
                <a:gd name="T12" fmla="*/ 79 w 125"/>
                <a:gd name="T13" fmla="*/ 62 h 143"/>
                <a:gd name="T14" fmla="*/ 80 w 125"/>
                <a:gd name="T15" fmla="*/ 44 h 143"/>
                <a:gd name="T16" fmla="*/ 99 w 125"/>
                <a:gd name="T17" fmla="*/ 50 h 143"/>
                <a:gd name="T18" fmla="*/ 112 w 125"/>
                <a:gd name="T19" fmla="*/ 17 h 143"/>
                <a:gd name="T20" fmla="*/ 72 w 125"/>
                <a:gd name="T21" fmla="*/ 6 h 143"/>
                <a:gd name="T22" fmla="*/ 44 w 125"/>
                <a:gd name="T23" fmla="*/ 22 h 143"/>
                <a:gd name="T24" fmla="*/ 16 w 125"/>
                <a:gd name="T25" fmla="*/ 19 h 143"/>
                <a:gd name="T26" fmla="*/ 7 w 125"/>
                <a:gd name="T27" fmla="*/ 63 h 143"/>
                <a:gd name="T28" fmla="*/ 25 w 125"/>
                <a:gd name="T29" fmla="*/ 89 h 143"/>
                <a:gd name="T30" fmla="*/ 28 w 125"/>
                <a:gd name="T31" fmla="*/ 119 h 143"/>
                <a:gd name="T32" fmla="*/ 42 w 125"/>
                <a:gd name="T33" fmla="*/ 14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3">
                  <a:moveTo>
                    <a:pt x="42" y="142"/>
                  </a:moveTo>
                  <a:cubicBezTo>
                    <a:pt x="44" y="143"/>
                    <a:pt x="50" y="136"/>
                    <a:pt x="53" y="125"/>
                  </a:cubicBezTo>
                  <a:cubicBezTo>
                    <a:pt x="55" y="115"/>
                    <a:pt x="63" y="92"/>
                    <a:pt x="67" y="88"/>
                  </a:cubicBezTo>
                  <a:cubicBezTo>
                    <a:pt x="70" y="83"/>
                    <a:pt x="75" y="83"/>
                    <a:pt x="73" y="99"/>
                  </a:cubicBezTo>
                  <a:cubicBezTo>
                    <a:pt x="72" y="114"/>
                    <a:pt x="79" y="119"/>
                    <a:pt x="89" y="118"/>
                  </a:cubicBezTo>
                  <a:cubicBezTo>
                    <a:pt x="98" y="117"/>
                    <a:pt x="102" y="107"/>
                    <a:pt x="95" y="95"/>
                  </a:cubicBezTo>
                  <a:cubicBezTo>
                    <a:pt x="89" y="83"/>
                    <a:pt x="83" y="71"/>
                    <a:pt x="79" y="62"/>
                  </a:cubicBezTo>
                  <a:cubicBezTo>
                    <a:pt x="75" y="53"/>
                    <a:pt x="75" y="45"/>
                    <a:pt x="80" y="44"/>
                  </a:cubicBezTo>
                  <a:cubicBezTo>
                    <a:pt x="86" y="42"/>
                    <a:pt x="86" y="65"/>
                    <a:pt x="99" y="50"/>
                  </a:cubicBezTo>
                  <a:cubicBezTo>
                    <a:pt x="111" y="35"/>
                    <a:pt x="125" y="24"/>
                    <a:pt x="112" y="17"/>
                  </a:cubicBezTo>
                  <a:cubicBezTo>
                    <a:pt x="99" y="10"/>
                    <a:pt x="85" y="0"/>
                    <a:pt x="72" y="6"/>
                  </a:cubicBezTo>
                  <a:cubicBezTo>
                    <a:pt x="59" y="12"/>
                    <a:pt x="59" y="24"/>
                    <a:pt x="44" y="22"/>
                  </a:cubicBezTo>
                  <a:cubicBezTo>
                    <a:pt x="29" y="19"/>
                    <a:pt x="23" y="1"/>
                    <a:pt x="16" y="19"/>
                  </a:cubicBezTo>
                  <a:cubicBezTo>
                    <a:pt x="8" y="36"/>
                    <a:pt x="0" y="53"/>
                    <a:pt x="7" y="63"/>
                  </a:cubicBezTo>
                  <a:cubicBezTo>
                    <a:pt x="13" y="72"/>
                    <a:pt x="28" y="78"/>
                    <a:pt x="25" y="89"/>
                  </a:cubicBezTo>
                  <a:cubicBezTo>
                    <a:pt x="23" y="101"/>
                    <a:pt x="22" y="107"/>
                    <a:pt x="28" y="119"/>
                  </a:cubicBezTo>
                  <a:cubicBezTo>
                    <a:pt x="33" y="131"/>
                    <a:pt x="38" y="140"/>
                    <a:pt x="42" y="142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îṡḻïḑe"/>
            <p:cNvSpPr/>
            <p:nvPr/>
          </p:nvSpPr>
          <p:spPr bwMode="auto">
            <a:xfrm>
              <a:off x="5605617" y="1879355"/>
              <a:ext cx="115857" cy="89474"/>
            </a:xfrm>
            <a:custGeom>
              <a:avLst/>
              <a:gdLst>
                <a:gd name="T0" fmla="*/ 55 w 179"/>
                <a:gd name="T1" fmla="*/ 123 h 138"/>
                <a:gd name="T2" fmla="*/ 48 w 179"/>
                <a:gd name="T3" fmla="*/ 102 h 138"/>
                <a:gd name="T4" fmla="*/ 68 w 179"/>
                <a:gd name="T5" fmla="*/ 78 h 138"/>
                <a:gd name="T6" fmla="*/ 87 w 179"/>
                <a:gd name="T7" fmla="*/ 59 h 138"/>
                <a:gd name="T8" fmla="*/ 136 w 179"/>
                <a:gd name="T9" fmla="*/ 36 h 138"/>
                <a:gd name="T10" fmla="*/ 174 w 179"/>
                <a:gd name="T11" fmla="*/ 21 h 138"/>
                <a:gd name="T12" fmla="*/ 161 w 179"/>
                <a:gd name="T13" fmla="*/ 3 h 138"/>
                <a:gd name="T14" fmla="*/ 139 w 179"/>
                <a:gd name="T15" fmla="*/ 17 h 138"/>
                <a:gd name="T16" fmla="*/ 99 w 179"/>
                <a:gd name="T17" fmla="*/ 24 h 138"/>
                <a:gd name="T18" fmla="*/ 64 w 179"/>
                <a:gd name="T19" fmla="*/ 40 h 138"/>
                <a:gd name="T20" fmla="*/ 41 w 179"/>
                <a:gd name="T21" fmla="*/ 71 h 138"/>
                <a:gd name="T22" fmla="*/ 21 w 179"/>
                <a:gd name="T23" fmla="*/ 91 h 138"/>
                <a:gd name="T24" fmla="*/ 11 w 179"/>
                <a:gd name="T25" fmla="*/ 117 h 138"/>
                <a:gd name="T26" fmla="*/ 42 w 179"/>
                <a:gd name="T27" fmla="*/ 132 h 138"/>
                <a:gd name="T28" fmla="*/ 69 w 179"/>
                <a:gd name="T29" fmla="*/ 134 h 138"/>
                <a:gd name="T30" fmla="*/ 55 w 179"/>
                <a:gd name="T31" fmla="*/ 123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9" h="138">
                  <a:moveTo>
                    <a:pt x="55" y="123"/>
                  </a:moveTo>
                  <a:cubicBezTo>
                    <a:pt x="52" y="121"/>
                    <a:pt x="39" y="115"/>
                    <a:pt x="48" y="102"/>
                  </a:cubicBezTo>
                  <a:cubicBezTo>
                    <a:pt x="56" y="88"/>
                    <a:pt x="58" y="87"/>
                    <a:pt x="68" y="78"/>
                  </a:cubicBezTo>
                  <a:cubicBezTo>
                    <a:pt x="78" y="68"/>
                    <a:pt x="67" y="70"/>
                    <a:pt x="87" y="59"/>
                  </a:cubicBezTo>
                  <a:cubicBezTo>
                    <a:pt x="106" y="48"/>
                    <a:pt x="117" y="42"/>
                    <a:pt x="136" y="36"/>
                  </a:cubicBezTo>
                  <a:cubicBezTo>
                    <a:pt x="155" y="30"/>
                    <a:pt x="169" y="34"/>
                    <a:pt x="174" y="21"/>
                  </a:cubicBezTo>
                  <a:cubicBezTo>
                    <a:pt x="179" y="7"/>
                    <a:pt x="173" y="0"/>
                    <a:pt x="161" y="3"/>
                  </a:cubicBezTo>
                  <a:cubicBezTo>
                    <a:pt x="149" y="6"/>
                    <a:pt x="158" y="16"/>
                    <a:pt x="139" y="17"/>
                  </a:cubicBezTo>
                  <a:cubicBezTo>
                    <a:pt x="121" y="19"/>
                    <a:pt x="106" y="23"/>
                    <a:pt x="99" y="24"/>
                  </a:cubicBezTo>
                  <a:cubicBezTo>
                    <a:pt x="93" y="25"/>
                    <a:pt x="76" y="34"/>
                    <a:pt x="64" y="40"/>
                  </a:cubicBezTo>
                  <a:cubicBezTo>
                    <a:pt x="52" y="46"/>
                    <a:pt x="48" y="64"/>
                    <a:pt x="41" y="71"/>
                  </a:cubicBezTo>
                  <a:cubicBezTo>
                    <a:pt x="34" y="78"/>
                    <a:pt x="31" y="88"/>
                    <a:pt x="21" y="91"/>
                  </a:cubicBezTo>
                  <a:cubicBezTo>
                    <a:pt x="12" y="95"/>
                    <a:pt x="0" y="112"/>
                    <a:pt x="11" y="117"/>
                  </a:cubicBezTo>
                  <a:cubicBezTo>
                    <a:pt x="22" y="122"/>
                    <a:pt x="26" y="128"/>
                    <a:pt x="42" y="132"/>
                  </a:cubicBezTo>
                  <a:cubicBezTo>
                    <a:pt x="57" y="136"/>
                    <a:pt x="68" y="138"/>
                    <a:pt x="69" y="134"/>
                  </a:cubicBezTo>
                  <a:cubicBezTo>
                    <a:pt x="70" y="131"/>
                    <a:pt x="61" y="127"/>
                    <a:pt x="55" y="123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i$ḻiḍè"/>
            <p:cNvSpPr/>
            <p:nvPr/>
          </p:nvSpPr>
          <p:spPr bwMode="auto">
            <a:xfrm>
              <a:off x="5543674" y="1810529"/>
              <a:ext cx="67679" cy="35560"/>
            </a:xfrm>
            <a:custGeom>
              <a:avLst/>
              <a:gdLst>
                <a:gd name="T0" fmla="*/ 73 w 104"/>
                <a:gd name="T1" fmla="*/ 46 h 56"/>
                <a:gd name="T2" fmla="*/ 93 w 104"/>
                <a:gd name="T3" fmla="*/ 38 h 56"/>
                <a:gd name="T4" fmla="*/ 101 w 104"/>
                <a:gd name="T5" fmla="*/ 22 h 56"/>
                <a:gd name="T6" fmla="*/ 94 w 104"/>
                <a:gd name="T7" fmla="*/ 9 h 56"/>
                <a:gd name="T8" fmla="*/ 74 w 104"/>
                <a:gd name="T9" fmla="*/ 21 h 56"/>
                <a:gd name="T10" fmla="*/ 39 w 104"/>
                <a:gd name="T11" fmla="*/ 12 h 56"/>
                <a:gd name="T12" fmla="*/ 11 w 104"/>
                <a:gd name="T13" fmla="*/ 29 h 56"/>
                <a:gd name="T14" fmla="*/ 37 w 104"/>
                <a:gd name="T15" fmla="*/ 37 h 56"/>
                <a:gd name="T16" fmla="*/ 45 w 104"/>
                <a:gd name="T17" fmla="*/ 30 h 56"/>
                <a:gd name="T18" fmla="*/ 59 w 104"/>
                <a:gd name="T19" fmla="*/ 31 h 56"/>
                <a:gd name="T20" fmla="*/ 73 w 104"/>
                <a:gd name="T21" fmla="*/ 4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56">
                  <a:moveTo>
                    <a:pt x="73" y="46"/>
                  </a:moveTo>
                  <a:cubicBezTo>
                    <a:pt x="83" y="41"/>
                    <a:pt x="83" y="42"/>
                    <a:pt x="93" y="38"/>
                  </a:cubicBezTo>
                  <a:cubicBezTo>
                    <a:pt x="103" y="34"/>
                    <a:pt x="102" y="30"/>
                    <a:pt x="101" y="22"/>
                  </a:cubicBezTo>
                  <a:cubicBezTo>
                    <a:pt x="101" y="13"/>
                    <a:pt x="104" y="0"/>
                    <a:pt x="94" y="9"/>
                  </a:cubicBezTo>
                  <a:cubicBezTo>
                    <a:pt x="84" y="17"/>
                    <a:pt x="83" y="26"/>
                    <a:pt x="74" y="21"/>
                  </a:cubicBezTo>
                  <a:cubicBezTo>
                    <a:pt x="66" y="16"/>
                    <a:pt x="54" y="6"/>
                    <a:pt x="39" y="12"/>
                  </a:cubicBezTo>
                  <a:cubicBezTo>
                    <a:pt x="24" y="18"/>
                    <a:pt x="0" y="24"/>
                    <a:pt x="11" y="29"/>
                  </a:cubicBezTo>
                  <a:cubicBezTo>
                    <a:pt x="23" y="34"/>
                    <a:pt x="32" y="35"/>
                    <a:pt x="37" y="37"/>
                  </a:cubicBezTo>
                  <a:cubicBezTo>
                    <a:pt x="42" y="39"/>
                    <a:pt x="38" y="35"/>
                    <a:pt x="45" y="30"/>
                  </a:cubicBezTo>
                  <a:cubicBezTo>
                    <a:pt x="52" y="25"/>
                    <a:pt x="61" y="25"/>
                    <a:pt x="59" y="31"/>
                  </a:cubicBezTo>
                  <a:cubicBezTo>
                    <a:pt x="57" y="37"/>
                    <a:pt x="55" y="56"/>
                    <a:pt x="73" y="46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ïś1îḍê"/>
            <p:cNvSpPr/>
            <p:nvPr/>
          </p:nvSpPr>
          <p:spPr bwMode="auto">
            <a:xfrm>
              <a:off x="5602175" y="1841500"/>
              <a:ext cx="9177" cy="8030"/>
            </a:xfrm>
            <a:custGeom>
              <a:avLst/>
              <a:gdLst>
                <a:gd name="T0" fmla="*/ 7 w 14"/>
                <a:gd name="T1" fmla="*/ 10 h 12"/>
                <a:gd name="T2" fmla="*/ 9 w 14"/>
                <a:gd name="T3" fmla="*/ 0 h 12"/>
                <a:gd name="T4" fmla="*/ 0 w 14"/>
                <a:gd name="T5" fmla="*/ 5 h 12"/>
                <a:gd name="T6" fmla="*/ 7 w 14"/>
                <a:gd name="T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2">
                  <a:moveTo>
                    <a:pt x="7" y="10"/>
                  </a:moveTo>
                  <a:cubicBezTo>
                    <a:pt x="14" y="12"/>
                    <a:pt x="12" y="0"/>
                    <a:pt x="9" y="0"/>
                  </a:cubicBezTo>
                  <a:cubicBezTo>
                    <a:pt x="6" y="0"/>
                    <a:pt x="0" y="0"/>
                    <a:pt x="0" y="5"/>
                  </a:cubicBezTo>
                  <a:cubicBezTo>
                    <a:pt x="0" y="10"/>
                    <a:pt x="5" y="9"/>
                    <a:pt x="7" y="10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îṩḻîḓê"/>
            <p:cNvSpPr/>
            <p:nvPr/>
          </p:nvSpPr>
          <p:spPr bwMode="auto">
            <a:xfrm>
              <a:off x="5614794" y="1831176"/>
              <a:ext cx="10324" cy="11471"/>
            </a:xfrm>
            <a:custGeom>
              <a:avLst/>
              <a:gdLst>
                <a:gd name="T0" fmla="*/ 5 w 15"/>
                <a:gd name="T1" fmla="*/ 15 h 17"/>
                <a:gd name="T2" fmla="*/ 14 w 15"/>
                <a:gd name="T3" fmla="*/ 8 h 17"/>
                <a:gd name="T4" fmla="*/ 6 w 15"/>
                <a:gd name="T5" fmla="*/ 1 h 17"/>
                <a:gd name="T6" fmla="*/ 5 w 15"/>
                <a:gd name="T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7">
                  <a:moveTo>
                    <a:pt x="5" y="15"/>
                  </a:moveTo>
                  <a:cubicBezTo>
                    <a:pt x="8" y="17"/>
                    <a:pt x="13" y="13"/>
                    <a:pt x="14" y="8"/>
                  </a:cubicBezTo>
                  <a:cubicBezTo>
                    <a:pt x="15" y="3"/>
                    <a:pt x="11" y="0"/>
                    <a:pt x="6" y="1"/>
                  </a:cubicBezTo>
                  <a:cubicBezTo>
                    <a:pt x="1" y="1"/>
                    <a:pt x="0" y="13"/>
                    <a:pt x="5" y="15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îṩ1ïḓé"/>
            <p:cNvSpPr/>
            <p:nvPr/>
          </p:nvSpPr>
          <p:spPr bwMode="auto">
            <a:xfrm>
              <a:off x="5660677" y="1805940"/>
              <a:ext cx="20648" cy="27530"/>
            </a:xfrm>
            <a:custGeom>
              <a:avLst/>
              <a:gdLst>
                <a:gd name="T0" fmla="*/ 14 w 31"/>
                <a:gd name="T1" fmla="*/ 43 h 43"/>
                <a:gd name="T2" fmla="*/ 27 w 31"/>
                <a:gd name="T3" fmla="*/ 34 h 43"/>
                <a:gd name="T4" fmla="*/ 27 w 31"/>
                <a:gd name="T5" fmla="*/ 16 h 43"/>
                <a:gd name="T6" fmla="*/ 19 w 31"/>
                <a:gd name="T7" fmla="*/ 0 h 43"/>
                <a:gd name="T8" fmla="*/ 10 w 31"/>
                <a:gd name="T9" fmla="*/ 16 h 43"/>
                <a:gd name="T10" fmla="*/ 2 w 31"/>
                <a:gd name="T11" fmla="*/ 32 h 43"/>
                <a:gd name="T12" fmla="*/ 14 w 31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3">
                  <a:moveTo>
                    <a:pt x="14" y="43"/>
                  </a:moveTo>
                  <a:cubicBezTo>
                    <a:pt x="24" y="43"/>
                    <a:pt x="31" y="43"/>
                    <a:pt x="27" y="34"/>
                  </a:cubicBezTo>
                  <a:cubicBezTo>
                    <a:pt x="24" y="24"/>
                    <a:pt x="27" y="19"/>
                    <a:pt x="27" y="16"/>
                  </a:cubicBezTo>
                  <a:cubicBezTo>
                    <a:pt x="27" y="12"/>
                    <a:pt x="27" y="0"/>
                    <a:pt x="19" y="0"/>
                  </a:cubicBezTo>
                  <a:cubicBezTo>
                    <a:pt x="10" y="0"/>
                    <a:pt x="15" y="11"/>
                    <a:pt x="10" y="16"/>
                  </a:cubicBezTo>
                  <a:cubicBezTo>
                    <a:pt x="5" y="20"/>
                    <a:pt x="4" y="21"/>
                    <a:pt x="2" y="32"/>
                  </a:cubicBezTo>
                  <a:cubicBezTo>
                    <a:pt x="0" y="43"/>
                    <a:pt x="5" y="43"/>
                    <a:pt x="14" y="43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iṧḷiḓé"/>
            <p:cNvSpPr/>
            <p:nvPr/>
          </p:nvSpPr>
          <p:spPr bwMode="auto">
            <a:xfrm>
              <a:off x="5681325" y="1794469"/>
              <a:ext cx="18354" cy="27530"/>
            </a:xfrm>
            <a:custGeom>
              <a:avLst/>
              <a:gdLst>
                <a:gd name="T0" fmla="*/ 6 w 29"/>
                <a:gd name="T1" fmla="*/ 37 h 43"/>
                <a:gd name="T2" fmla="*/ 20 w 29"/>
                <a:gd name="T3" fmla="*/ 36 h 43"/>
                <a:gd name="T4" fmla="*/ 24 w 29"/>
                <a:gd name="T5" fmla="*/ 24 h 43"/>
                <a:gd name="T6" fmla="*/ 18 w 29"/>
                <a:gd name="T7" fmla="*/ 1 h 43"/>
                <a:gd name="T8" fmla="*/ 5 w 29"/>
                <a:gd name="T9" fmla="*/ 12 h 43"/>
                <a:gd name="T10" fmla="*/ 6 w 29"/>
                <a:gd name="T11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43">
                  <a:moveTo>
                    <a:pt x="6" y="37"/>
                  </a:moveTo>
                  <a:cubicBezTo>
                    <a:pt x="9" y="43"/>
                    <a:pt x="11" y="40"/>
                    <a:pt x="20" y="36"/>
                  </a:cubicBezTo>
                  <a:cubicBezTo>
                    <a:pt x="29" y="33"/>
                    <a:pt x="25" y="39"/>
                    <a:pt x="24" y="24"/>
                  </a:cubicBezTo>
                  <a:cubicBezTo>
                    <a:pt x="23" y="10"/>
                    <a:pt x="25" y="0"/>
                    <a:pt x="18" y="1"/>
                  </a:cubicBezTo>
                  <a:cubicBezTo>
                    <a:pt x="10" y="2"/>
                    <a:pt x="10" y="6"/>
                    <a:pt x="5" y="12"/>
                  </a:cubicBezTo>
                  <a:cubicBezTo>
                    <a:pt x="0" y="18"/>
                    <a:pt x="3" y="29"/>
                    <a:pt x="6" y="37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îṥļíḍê"/>
            <p:cNvSpPr/>
            <p:nvPr/>
          </p:nvSpPr>
          <p:spPr bwMode="auto">
            <a:xfrm>
              <a:off x="5658383" y="1841500"/>
              <a:ext cx="9177" cy="6883"/>
            </a:xfrm>
            <a:custGeom>
              <a:avLst/>
              <a:gdLst>
                <a:gd name="T0" fmla="*/ 12 w 15"/>
                <a:gd name="T1" fmla="*/ 0 h 10"/>
                <a:gd name="T2" fmla="*/ 1 w 15"/>
                <a:gd name="T3" fmla="*/ 3 h 10"/>
                <a:gd name="T4" fmla="*/ 9 w 15"/>
                <a:gd name="T5" fmla="*/ 10 h 10"/>
                <a:gd name="T6" fmla="*/ 12 w 15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0">
                  <a:moveTo>
                    <a:pt x="12" y="0"/>
                  </a:moveTo>
                  <a:cubicBezTo>
                    <a:pt x="7" y="0"/>
                    <a:pt x="2" y="0"/>
                    <a:pt x="1" y="3"/>
                  </a:cubicBezTo>
                  <a:cubicBezTo>
                    <a:pt x="0" y="7"/>
                    <a:pt x="4" y="10"/>
                    <a:pt x="9" y="10"/>
                  </a:cubicBezTo>
                  <a:cubicBezTo>
                    <a:pt x="15" y="10"/>
                    <a:pt x="15" y="0"/>
                    <a:pt x="12" y="0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ís1îḓè"/>
            <p:cNvSpPr/>
            <p:nvPr/>
          </p:nvSpPr>
          <p:spPr bwMode="auto">
            <a:xfrm>
              <a:off x="5646912" y="1825441"/>
              <a:ext cx="13765" cy="14913"/>
            </a:xfrm>
            <a:custGeom>
              <a:avLst/>
              <a:gdLst>
                <a:gd name="T0" fmla="*/ 13 w 21"/>
                <a:gd name="T1" fmla="*/ 19 h 23"/>
                <a:gd name="T2" fmla="*/ 13 w 21"/>
                <a:gd name="T3" fmla="*/ 4 h 23"/>
                <a:gd name="T4" fmla="*/ 0 w 21"/>
                <a:gd name="T5" fmla="*/ 9 h 23"/>
                <a:gd name="T6" fmla="*/ 2 w 21"/>
                <a:gd name="T7" fmla="*/ 22 h 23"/>
                <a:gd name="T8" fmla="*/ 13 w 21"/>
                <a:gd name="T9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3">
                  <a:moveTo>
                    <a:pt x="13" y="19"/>
                  </a:moveTo>
                  <a:cubicBezTo>
                    <a:pt x="21" y="19"/>
                    <a:pt x="16" y="5"/>
                    <a:pt x="13" y="4"/>
                  </a:cubicBezTo>
                  <a:cubicBezTo>
                    <a:pt x="11" y="2"/>
                    <a:pt x="0" y="0"/>
                    <a:pt x="0" y="9"/>
                  </a:cubicBezTo>
                  <a:cubicBezTo>
                    <a:pt x="0" y="17"/>
                    <a:pt x="0" y="20"/>
                    <a:pt x="2" y="22"/>
                  </a:cubicBezTo>
                  <a:cubicBezTo>
                    <a:pt x="5" y="23"/>
                    <a:pt x="11" y="19"/>
                    <a:pt x="13" y="19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ïşlîḍè"/>
            <p:cNvSpPr/>
            <p:nvPr/>
          </p:nvSpPr>
          <p:spPr bwMode="auto">
            <a:xfrm>
              <a:off x="5621676" y="1795616"/>
              <a:ext cx="39001" cy="47031"/>
            </a:xfrm>
            <a:custGeom>
              <a:avLst/>
              <a:gdLst>
                <a:gd name="T0" fmla="*/ 23 w 59"/>
                <a:gd name="T1" fmla="*/ 65 h 73"/>
                <a:gd name="T2" fmla="*/ 29 w 59"/>
                <a:gd name="T3" fmla="*/ 73 h 73"/>
                <a:gd name="T4" fmla="*/ 30 w 59"/>
                <a:gd name="T5" fmla="*/ 61 h 73"/>
                <a:gd name="T6" fmla="*/ 31 w 59"/>
                <a:gd name="T7" fmla="*/ 43 h 73"/>
                <a:gd name="T8" fmla="*/ 34 w 59"/>
                <a:gd name="T9" fmla="*/ 34 h 73"/>
                <a:gd name="T10" fmla="*/ 47 w 59"/>
                <a:gd name="T11" fmla="*/ 20 h 73"/>
                <a:gd name="T12" fmla="*/ 46 w 59"/>
                <a:gd name="T13" fmla="*/ 3 h 73"/>
                <a:gd name="T14" fmla="*/ 22 w 59"/>
                <a:gd name="T15" fmla="*/ 20 h 73"/>
                <a:gd name="T16" fmla="*/ 7 w 59"/>
                <a:gd name="T17" fmla="*/ 28 h 73"/>
                <a:gd name="T18" fmla="*/ 10 w 59"/>
                <a:gd name="T19" fmla="*/ 39 h 73"/>
                <a:gd name="T20" fmla="*/ 19 w 59"/>
                <a:gd name="T21" fmla="*/ 53 h 73"/>
                <a:gd name="T22" fmla="*/ 23 w 59"/>
                <a:gd name="T23" fmla="*/ 6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73">
                  <a:moveTo>
                    <a:pt x="23" y="65"/>
                  </a:moveTo>
                  <a:cubicBezTo>
                    <a:pt x="25" y="70"/>
                    <a:pt x="26" y="73"/>
                    <a:pt x="29" y="73"/>
                  </a:cubicBezTo>
                  <a:cubicBezTo>
                    <a:pt x="33" y="73"/>
                    <a:pt x="33" y="72"/>
                    <a:pt x="30" y="61"/>
                  </a:cubicBezTo>
                  <a:cubicBezTo>
                    <a:pt x="28" y="50"/>
                    <a:pt x="24" y="46"/>
                    <a:pt x="31" y="43"/>
                  </a:cubicBezTo>
                  <a:cubicBezTo>
                    <a:pt x="39" y="39"/>
                    <a:pt x="31" y="41"/>
                    <a:pt x="34" y="34"/>
                  </a:cubicBezTo>
                  <a:cubicBezTo>
                    <a:pt x="36" y="26"/>
                    <a:pt x="35" y="25"/>
                    <a:pt x="47" y="20"/>
                  </a:cubicBezTo>
                  <a:cubicBezTo>
                    <a:pt x="59" y="15"/>
                    <a:pt x="55" y="0"/>
                    <a:pt x="46" y="3"/>
                  </a:cubicBezTo>
                  <a:cubicBezTo>
                    <a:pt x="36" y="7"/>
                    <a:pt x="28" y="17"/>
                    <a:pt x="22" y="20"/>
                  </a:cubicBezTo>
                  <a:cubicBezTo>
                    <a:pt x="16" y="23"/>
                    <a:pt x="8" y="23"/>
                    <a:pt x="7" y="28"/>
                  </a:cubicBezTo>
                  <a:cubicBezTo>
                    <a:pt x="7" y="34"/>
                    <a:pt x="0" y="36"/>
                    <a:pt x="10" y="39"/>
                  </a:cubicBezTo>
                  <a:cubicBezTo>
                    <a:pt x="20" y="43"/>
                    <a:pt x="19" y="46"/>
                    <a:pt x="19" y="53"/>
                  </a:cubicBezTo>
                  <a:cubicBezTo>
                    <a:pt x="20" y="60"/>
                    <a:pt x="21" y="62"/>
                    <a:pt x="23" y="65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î$ļide"/>
            <p:cNvSpPr/>
            <p:nvPr/>
          </p:nvSpPr>
          <p:spPr bwMode="auto">
            <a:xfrm>
              <a:off x="5587263" y="1979152"/>
              <a:ext cx="17207" cy="13765"/>
            </a:xfrm>
            <a:custGeom>
              <a:avLst/>
              <a:gdLst>
                <a:gd name="T0" fmla="*/ 4 w 25"/>
                <a:gd name="T1" fmla="*/ 9 h 21"/>
                <a:gd name="T2" fmla="*/ 8 w 25"/>
                <a:gd name="T3" fmla="*/ 18 h 21"/>
                <a:gd name="T4" fmla="*/ 22 w 25"/>
                <a:gd name="T5" fmla="*/ 15 h 21"/>
                <a:gd name="T6" fmla="*/ 17 w 25"/>
                <a:gd name="T7" fmla="*/ 0 h 21"/>
                <a:gd name="T8" fmla="*/ 4 w 25"/>
                <a:gd name="T9" fmla="*/ 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1">
                  <a:moveTo>
                    <a:pt x="4" y="9"/>
                  </a:moveTo>
                  <a:cubicBezTo>
                    <a:pt x="3" y="12"/>
                    <a:pt x="0" y="17"/>
                    <a:pt x="8" y="18"/>
                  </a:cubicBezTo>
                  <a:cubicBezTo>
                    <a:pt x="16" y="19"/>
                    <a:pt x="18" y="21"/>
                    <a:pt x="22" y="15"/>
                  </a:cubicBezTo>
                  <a:cubicBezTo>
                    <a:pt x="25" y="9"/>
                    <a:pt x="23" y="0"/>
                    <a:pt x="17" y="0"/>
                  </a:cubicBezTo>
                  <a:cubicBezTo>
                    <a:pt x="11" y="0"/>
                    <a:pt x="8" y="4"/>
                    <a:pt x="4" y="9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iśļidé"/>
            <p:cNvSpPr/>
            <p:nvPr/>
          </p:nvSpPr>
          <p:spPr bwMode="auto">
            <a:xfrm>
              <a:off x="5910745" y="1841500"/>
              <a:ext cx="34413" cy="35560"/>
            </a:xfrm>
            <a:custGeom>
              <a:avLst/>
              <a:gdLst>
                <a:gd name="T0" fmla="*/ 20 w 54"/>
                <a:gd name="T1" fmla="*/ 48 h 55"/>
                <a:gd name="T2" fmla="*/ 42 w 54"/>
                <a:gd name="T3" fmla="*/ 47 h 55"/>
                <a:gd name="T4" fmla="*/ 52 w 54"/>
                <a:gd name="T5" fmla="*/ 33 h 55"/>
                <a:gd name="T6" fmla="*/ 36 w 54"/>
                <a:gd name="T7" fmla="*/ 15 h 55"/>
                <a:gd name="T8" fmla="*/ 22 w 54"/>
                <a:gd name="T9" fmla="*/ 11 h 55"/>
                <a:gd name="T10" fmla="*/ 11 w 54"/>
                <a:gd name="T11" fmla="*/ 37 h 55"/>
                <a:gd name="T12" fmla="*/ 5 w 54"/>
                <a:gd name="T13" fmla="*/ 54 h 55"/>
                <a:gd name="T14" fmla="*/ 20 w 54"/>
                <a:gd name="T15" fmla="*/ 4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55">
                  <a:moveTo>
                    <a:pt x="20" y="48"/>
                  </a:moveTo>
                  <a:cubicBezTo>
                    <a:pt x="30" y="48"/>
                    <a:pt x="32" y="47"/>
                    <a:pt x="42" y="47"/>
                  </a:cubicBezTo>
                  <a:cubicBezTo>
                    <a:pt x="51" y="47"/>
                    <a:pt x="54" y="44"/>
                    <a:pt x="52" y="33"/>
                  </a:cubicBezTo>
                  <a:cubicBezTo>
                    <a:pt x="50" y="22"/>
                    <a:pt x="47" y="16"/>
                    <a:pt x="36" y="15"/>
                  </a:cubicBezTo>
                  <a:cubicBezTo>
                    <a:pt x="25" y="15"/>
                    <a:pt x="27" y="0"/>
                    <a:pt x="22" y="11"/>
                  </a:cubicBezTo>
                  <a:cubicBezTo>
                    <a:pt x="16" y="22"/>
                    <a:pt x="19" y="25"/>
                    <a:pt x="11" y="37"/>
                  </a:cubicBezTo>
                  <a:cubicBezTo>
                    <a:pt x="4" y="50"/>
                    <a:pt x="0" y="53"/>
                    <a:pt x="5" y="54"/>
                  </a:cubicBezTo>
                  <a:cubicBezTo>
                    <a:pt x="10" y="55"/>
                    <a:pt x="15" y="48"/>
                    <a:pt x="20" y="48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îṧļídê"/>
            <p:cNvSpPr/>
            <p:nvPr/>
          </p:nvSpPr>
          <p:spPr bwMode="auto">
            <a:xfrm>
              <a:off x="5868302" y="1831176"/>
              <a:ext cx="50472" cy="42443"/>
            </a:xfrm>
            <a:custGeom>
              <a:avLst/>
              <a:gdLst>
                <a:gd name="T0" fmla="*/ 71 w 79"/>
                <a:gd name="T1" fmla="*/ 40 h 66"/>
                <a:gd name="T2" fmla="*/ 74 w 79"/>
                <a:gd name="T3" fmla="*/ 26 h 66"/>
                <a:gd name="T4" fmla="*/ 63 w 79"/>
                <a:gd name="T5" fmla="*/ 12 h 66"/>
                <a:gd name="T6" fmla="*/ 30 w 79"/>
                <a:gd name="T7" fmla="*/ 12 h 66"/>
                <a:gd name="T8" fmla="*/ 9 w 79"/>
                <a:gd name="T9" fmla="*/ 30 h 66"/>
                <a:gd name="T10" fmla="*/ 33 w 79"/>
                <a:gd name="T11" fmla="*/ 48 h 66"/>
                <a:gd name="T12" fmla="*/ 57 w 79"/>
                <a:gd name="T13" fmla="*/ 58 h 66"/>
                <a:gd name="T14" fmla="*/ 71 w 79"/>
                <a:gd name="T15" fmla="*/ 4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66">
                  <a:moveTo>
                    <a:pt x="71" y="40"/>
                  </a:moveTo>
                  <a:cubicBezTo>
                    <a:pt x="70" y="33"/>
                    <a:pt x="69" y="34"/>
                    <a:pt x="74" y="26"/>
                  </a:cubicBezTo>
                  <a:cubicBezTo>
                    <a:pt x="79" y="18"/>
                    <a:pt x="76" y="13"/>
                    <a:pt x="63" y="12"/>
                  </a:cubicBezTo>
                  <a:cubicBezTo>
                    <a:pt x="50" y="11"/>
                    <a:pt x="45" y="0"/>
                    <a:pt x="30" y="12"/>
                  </a:cubicBezTo>
                  <a:cubicBezTo>
                    <a:pt x="14" y="24"/>
                    <a:pt x="0" y="21"/>
                    <a:pt x="9" y="30"/>
                  </a:cubicBezTo>
                  <a:cubicBezTo>
                    <a:pt x="17" y="40"/>
                    <a:pt x="21" y="37"/>
                    <a:pt x="33" y="48"/>
                  </a:cubicBezTo>
                  <a:cubicBezTo>
                    <a:pt x="45" y="59"/>
                    <a:pt x="46" y="66"/>
                    <a:pt x="57" y="58"/>
                  </a:cubicBezTo>
                  <a:cubicBezTo>
                    <a:pt x="68" y="51"/>
                    <a:pt x="73" y="46"/>
                    <a:pt x="71" y="40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iṡḻïḋé"/>
            <p:cNvSpPr/>
            <p:nvPr/>
          </p:nvSpPr>
          <p:spPr bwMode="auto">
            <a:xfrm>
              <a:off x="5856831" y="1808235"/>
              <a:ext cx="37855" cy="32119"/>
            </a:xfrm>
            <a:custGeom>
              <a:avLst/>
              <a:gdLst>
                <a:gd name="T0" fmla="*/ 54 w 59"/>
                <a:gd name="T1" fmla="*/ 34 h 49"/>
                <a:gd name="T2" fmla="*/ 54 w 59"/>
                <a:gd name="T3" fmla="*/ 22 h 49"/>
                <a:gd name="T4" fmla="*/ 38 w 59"/>
                <a:gd name="T5" fmla="*/ 3 h 49"/>
                <a:gd name="T6" fmla="*/ 11 w 59"/>
                <a:gd name="T7" fmla="*/ 19 h 49"/>
                <a:gd name="T8" fmla="*/ 7 w 59"/>
                <a:gd name="T9" fmla="*/ 39 h 49"/>
                <a:gd name="T10" fmla="*/ 27 w 59"/>
                <a:gd name="T11" fmla="*/ 49 h 49"/>
                <a:gd name="T12" fmla="*/ 54 w 59"/>
                <a:gd name="T13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49">
                  <a:moveTo>
                    <a:pt x="54" y="34"/>
                  </a:moveTo>
                  <a:cubicBezTo>
                    <a:pt x="59" y="30"/>
                    <a:pt x="58" y="28"/>
                    <a:pt x="54" y="22"/>
                  </a:cubicBezTo>
                  <a:cubicBezTo>
                    <a:pt x="49" y="16"/>
                    <a:pt x="47" y="0"/>
                    <a:pt x="38" y="3"/>
                  </a:cubicBezTo>
                  <a:cubicBezTo>
                    <a:pt x="30" y="7"/>
                    <a:pt x="18" y="8"/>
                    <a:pt x="11" y="19"/>
                  </a:cubicBezTo>
                  <a:cubicBezTo>
                    <a:pt x="4" y="30"/>
                    <a:pt x="0" y="35"/>
                    <a:pt x="7" y="39"/>
                  </a:cubicBezTo>
                  <a:cubicBezTo>
                    <a:pt x="14" y="43"/>
                    <a:pt x="16" y="48"/>
                    <a:pt x="27" y="49"/>
                  </a:cubicBezTo>
                  <a:cubicBezTo>
                    <a:pt x="37" y="49"/>
                    <a:pt x="49" y="37"/>
                    <a:pt x="54" y="34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ïşḷïďé"/>
            <p:cNvSpPr/>
            <p:nvPr/>
          </p:nvSpPr>
          <p:spPr bwMode="auto">
            <a:xfrm>
              <a:off x="5855684" y="1841500"/>
              <a:ext cx="14913" cy="9177"/>
            </a:xfrm>
            <a:custGeom>
              <a:avLst/>
              <a:gdLst>
                <a:gd name="T0" fmla="*/ 11 w 23"/>
                <a:gd name="T1" fmla="*/ 0 h 13"/>
                <a:gd name="T2" fmla="*/ 3 w 23"/>
                <a:gd name="T3" fmla="*/ 9 h 13"/>
                <a:gd name="T4" fmla="*/ 14 w 23"/>
                <a:gd name="T5" fmla="*/ 13 h 13"/>
                <a:gd name="T6" fmla="*/ 20 w 23"/>
                <a:gd name="T7" fmla="*/ 7 h 13"/>
                <a:gd name="T8" fmla="*/ 11 w 2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3">
                  <a:moveTo>
                    <a:pt x="11" y="0"/>
                  </a:moveTo>
                  <a:cubicBezTo>
                    <a:pt x="5" y="0"/>
                    <a:pt x="0" y="4"/>
                    <a:pt x="3" y="9"/>
                  </a:cubicBezTo>
                  <a:cubicBezTo>
                    <a:pt x="6" y="13"/>
                    <a:pt x="11" y="13"/>
                    <a:pt x="14" y="13"/>
                  </a:cubicBezTo>
                  <a:cubicBezTo>
                    <a:pt x="18" y="13"/>
                    <a:pt x="23" y="12"/>
                    <a:pt x="20" y="7"/>
                  </a:cubicBezTo>
                  <a:cubicBezTo>
                    <a:pt x="18" y="2"/>
                    <a:pt x="12" y="0"/>
                    <a:pt x="11" y="0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íṥlíḑè"/>
            <p:cNvSpPr/>
            <p:nvPr/>
          </p:nvSpPr>
          <p:spPr bwMode="auto">
            <a:xfrm>
              <a:off x="6144752" y="1889678"/>
              <a:ext cx="49326" cy="26384"/>
            </a:xfrm>
            <a:custGeom>
              <a:avLst/>
              <a:gdLst>
                <a:gd name="T0" fmla="*/ 18 w 75"/>
                <a:gd name="T1" fmla="*/ 40 h 41"/>
                <a:gd name="T2" fmla="*/ 44 w 75"/>
                <a:gd name="T3" fmla="*/ 40 h 41"/>
                <a:gd name="T4" fmla="*/ 63 w 75"/>
                <a:gd name="T5" fmla="*/ 33 h 41"/>
                <a:gd name="T6" fmla="*/ 73 w 75"/>
                <a:gd name="T7" fmla="*/ 26 h 41"/>
                <a:gd name="T8" fmla="*/ 57 w 75"/>
                <a:gd name="T9" fmla="*/ 12 h 41"/>
                <a:gd name="T10" fmla="*/ 38 w 75"/>
                <a:gd name="T11" fmla="*/ 9 h 41"/>
                <a:gd name="T12" fmla="*/ 27 w 75"/>
                <a:gd name="T13" fmla="*/ 12 h 41"/>
                <a:gd name="T14" fmla="*/ 7 w 75"/>
                <a:gd name="T15" fmla="*/ 17 h 41"/>
                <a:gd name="T16" fmla="*/ 18 w 75"/>
                <a:gd name="T17" fmla="*/ 4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41">
                  <a:moveTo>
                    <a:pt x="18" y="40"/>
                  </a:moveTo>
                  <a:cubicBezTo>
                    <a:pt x="25" y="41"/>
                    <a:pt x="33" y="41"/>
                    <a:pt x="44" y="40"/>
                  </a:cubicBezTo>
                  <a:cubicBezTo>
                    <a:pt x="55" y="38"/>
                    <a:pt x="56" y="33"/>
                    <a:pt x="63" y="33"/>
                  </a:cubicBezTo>
                  <a:cubicBezTo>
                    <a:pt x="70" y="34"/>
                    <a:pt x="71" y="33"/>
                    <a:pt x="73" y="26"/>
                  </a:cubicBezTo>
                  <a:cubicBezTo>
                    <a:pt x="75" y="18"/>
                    <a:pt x="67" y="12"/>
                    <a:pt x="57" y="12"/>
                  </a:cubicBezTo>
                  <a:cubicBezTo>
                    <a:pt x="48" y="13"/>
                    <a:pt x="41" y="0"/>
                    <a:pt x="38" y="9"/>
                  </a:cubicBezTo>
                  <a:cubicBezTo>
                    <a:pt x="36" y="18"/>
                    <a:pt x="35" y="17"/>
                    <a:pt x="27" y="12"/>
                  </a:cubicBezTo>
                  <a:cubicBezTo>
                    <a:pt x="20" y="8"/>
                    <a:pt x="13" y="11"/>
                    <a:pt x="7" y="17"/>
                  </a:cubicBezTo>
                  <a:cubicBezTo>
                    <a:pt x="0" y="23"/>
                    <a:pt x="7" y="38"/>
                    <a:pt x="18" y="40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iṥľîḋe"/>
            <p:cNvSpPr/>
            <p:nvPr/>
          </p:nvSpPr>
          <p:spPr bwMode="auto">
            <a:xfrm>
              <a:off x="6191783" y="1901149"/>
              <a:ext cx="39001" cy="14913"/>
            </a:xfrm>
            <a:custGeom>
              <a:avLst/>
              <a:gdLst>
                <a:gd name="T0" fmla="*/ 23 w 60"/>
                <a:gd name="T1" fmla="*/ 17 h 23"/>
                <a:gd name="T2" fmla="*/ 16 w 60"/>
                <a:gd name="T3" fmla="*/ 1 h 23"/>
                <a:gd name="T4" fmla="*/ 45 w 60"/>
                <a:gd name="T5" fmla="*/ 5 h 23"/>
                <a:gd name="T6" fmla="*/ 60 w 60"/>
                <a:gd name="T7" fmla="*/ 14 h 23"/>
                <a:gd name="T8" fmla="*/ 47 w 60"/>
                <a:gd name="T9" fmla="*/ 23 h 23"/>
                <a:gd name="T10" fmla="*/ 23 w 60"/>
                <a:gd name="T11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23">
                  <a:moveTo>
                    <a:pt x="23" y="17"/>
                  </a:moveTo>
                  <a:cubicBezTo>
                    <a:pt x="17" y="15"/>
                    <a:pt x="0" y="2"/>
                    <a:pt x="16" y="1"/>
                  </a:cubicBezTo>
                  <a:cubicBezTo>
                    <a:pt x="32" y="0"/>
                    <a:pt x="38" y="4"/>
                    <a:pt x="45" y="5"/>
                  </a:cubicBezTo>
                  <a:cubicBezTo>
                    <a:pt x="53" y="6"/>
                    <a:pt x="60" y="6"/>
                    <a:pt x="60" y="14"/>
                  </a:cubicBezTo>
                  <a:cubicBezTo>
                    <a:pt x="60" y="22"/>
                    <a:pt x="60" y="23"/>
                    <a:pt x="47" y="23"/>
                  </a:cubicBezTo>
                  <a:cubicBezTo>
                    <a:pt x="35" y="23"/>
                    <a:pt x="28" y="20"/>
                    <a:pt x="23" y="17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íS1ídê"/>
            <p:cNvSpPr/>
            <p:nvPr/>
          </p:nvSpPr>
          <p:spPr bwMode="auto">
            <a:xfrm>
              <a:off x="6407437" y="1951621"/>
              <a:ext cx="29825" cy="12618"/>
            </a:xfrm>
            <a:custGeom>
              <a:avLst/>
              <a:gdLst>
                <a:gd name="T0" fmla="*/ 19 w 45"/>
                <a:gd name="T1" fmla="*/ 19 h 20"/>
                <a:gd name="T2" fmla="*/ 39 w 45"/>
                <a:gd name="T3" fmla="*/ 17 h 20"/>
                <a:gd name="T4" fmla="*/ 31 w 45"/>
                <a:gd name="T5" fmla="*/ 6 h 20"/>
                <a:gd name="T6" fmla="*/ 6 w 45"/>
                <a:gd name="T7" fmla="*/ 8 h 20"/>
                <a:gd name="T8" fmla="*/ 19 w 45"/>
                <a:gd name="T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0">
                  <a:moveTo>
                    <a:pt x="19" y="19"/>
                  </a:moveTo>
                  <a:cubicBezTo>
                    <a:pt x="29" y="20"/>
                    <a:pt x="38" y="20"/>
                    <a:pt x="39" y="17"/>
                  </a:cubicBezTo>
                  <a:cubicBezTo>
                    <a:pt x="40" y="13"/>
                    <a:pt x="45" y="6"/>
                    <a:pt x="31" y="6"/>
                  </a:cubicBezTo>
                  <a:cubicBezTo>
                    <a:pt x="18" y="6"/>
                    <a:pt x="11" y="0"/>
                    <a:pt x="6" y="8"/>
                  </a:cubicBezTo>
                  <a:cubicBezTo>
                    <a:pt x="0" y="16"/>
                    <a:pt x="4" y="18"/>
                    <a:pt x="19" y="19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ṣḻíḍe"/>
            <p:cNvSpPr/>
            <p:nvPr/>
          </p:nvSpPr>
          <p:spPr bwMode="auto">
            <a:xfrm>
              <a:off x="6198665" y="2242984"/>
              <a:ext cx="5736" cy="5736"/>
            </a:xfrm>
            <a:custGeom>
              <a:avLst/>
              <a:gdLst>
                <a:gd name="T0" fmla="*/ 3 w 9"/>
                <a:gd name="T1" fmla="*/ 8 h 9"/>
                <a:gd name="T2" fmla="*/ 4 w 9"/>
                <a:gd name="T3" fmla="*/ 0 h 9"/>
                <a:gd name="T4" fmla="*/ 9 w 9"/>
                <a:gd name="T5" fmla="*/ 6 h 9"/>
                <a:gd name="T6" fmla="*/ 3 w 9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3" y="8"/>
                  </a:moveTo>
                  <a:cubicBezTo>
                    <a:pt x="0" y="9"/>
                    <a:pt x="4" y="0"/>
                    <a:pt x="4" y="0"/>
                  </a:cubicBezTo>
                  <a:cubicBezTo>
                    <a:pt x="4" y="0"/>
                    <a:pt x="9" y="3"/>
                    <a:pt x="9" y="6"/>
                  </a:cubicBezTo>
                  <a:cubicBezTo>
                    <a:pt x="9" y="8"/>
                    <a:pt x="5" y="7"/>
                    <a:pt x="3" y="8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íṣḻiḋe"/>
            <p:cNvSpPr/>
            <p:nvPr/>
          </p:nvSpPr>
          <p:spPr bwMode="auto">
            <a:xfrm>
              <a:off x="6206696" y="2225778"/>
              <a:ext cx="12618" cy="14913"/>
            </a:xfrm>
            <a:custGeom>
              <a:avLst/>
              <a:gdLst>
                <a:gd name="T0" fmla="*/ 4 w 20"/>
                <a:gd name="T1" fmla="*/ 21 h 24"/>
                <a:gd name="T2" fmla="*/ 9 w 20"/>
                <a:gd name="T3" fmla="*/ 14 h 24"/>
                <a:gd name="T4" fmla="*/ 17 w 20"/>
                <a:gd name="T5" fmla="*/ 9 h 24"/>
                <a:gd name="T6" fmla="*/ 13 w 20"/>
                <a:gd name="T7" fmla="*/ 21 h 24"/>
                <a:gd name="T8" fmla="*/ 4 w 20"/>
                <a:gd name="T9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4">
                  <a:moveTo>
                    <a:pt x="4" y="21"/>
                  </a:moveTo>
                  <a:cubicBezTo>
                    <a:pt x="0" y="23"/>
                    <a:pt x="4" y="17"/>
                    <a:pt x="9" y="14"/>
                  </a:cubicBezTo>
                  <a:cubicBezTo>
                    <a:pt x="13" y="10"/>
                    <a:pt x="16" y="0"/>
                    <a:pt x="17" y="9"/>
                  </a:cubicBezTo>
                  <a:cubicBezTo>
                    <a:pt x="18" y="17"/>
                    <a:pt x="20" y="19"/>
                    <a:pt x="13" y="21"/>
                  </a:cubicBezTo>
                  <a:cubicBezTo>
                    <a:pt x="5" y="24"/>
                    <a:pt x="7" y="19"/>
                    <a:pt x="4" y="21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íśľïḓè"/>
            <p:cNvSpPr/>
            <p:nvPr/>
          </p:nvSpPr>
          <p:spPr bwMode="auto">
            <a:xfrm>
              <a:off x="6253726" y="2181041"/>
              <a:ext cx="13765" cy="10324"/>
            </a:xfrm>
            <a:custGeom>
              <a:avLst/>
              <a:gdLst>
                <a:gd name="T0" fmla="*/ 6 w 21"/>
                <a:gd name="T1" fmla="*/ 2 h 16"/>
                <a:gd name="T2" fmla="*/ 2 w 21"/>
                <a:gd name="T3" fmla="*/ 11 h 16"/>
                <a:gd name="T4" fmla="*/ 10 w 21"/>
                <a:gd name="T5" fmla="*/ 14 h 16"/>
                <a:gd name="T6" fmla="*/ 18 w 21"/>
                <a:gd name="T7" fmla="*/ 6 h 16"/>
                <a:gd name="T8" fmla="*/ 6 w 21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6">
                  <a:moveTo>
                    <a:pt x="6" y="2"/>
                  </a:moveTo>
                  <a:cubicBezTo>
                    <a:pt x="2" y="5"/>
                    <a:pt x="0" y="7"/>
                    <a:pt x="2" y="11"/>
                  </a:cubicBezTo>
                  <a:cubicBezTo>
                    <a:pt x="4" y="15"/>
                    <a:pt x="6" y="16"/>
                    <a:pt x="10" y="14"/>
                  </a:cubicBezTo>
                  <a:cubicBezTo>
                    <a:pt x="14" y="13"/>
                    <a:pt x="21" y="10"/>
                    <a:pt x="18" y="6"/>
                  </a:cubicBezTo>
                  <a:cubicBezTo>
                    <a:pt x="15" y="2"/>
                    <a:pt x="8" y="0"/>
                    <a:pt x="6" y="2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is1iḋé"/>
            <p:cNvSpPr/>
            <p:nvPr/>
          </p:nvSpPr>
          <p:spPr bwMode="auto">
            <a:xfrm>
              <a:off x="6221607" y="2223484"/>
              <a:ext cx="9177" cy="9177"/>
            </a:xfrm>
            <a:custGeom>
              <a:avLst/>
              <a:gdLst>
                <a:gd name="T0" fmla="*/ 0 w 14"/>
                <a:gd name="T1" fmla="*/ 11 h 15"/>
                <a:gd name="T2" fmla="*/ 8 w 14"/>
                <a:gd name="T3" fmla="*/ 12 h 15"/>
                <a:gd name="T4" fmla="*/ 13 w 14"/>
                <a:gd name="T5" fmla="*/ 1 h 15"/>
                <a:gd name="T6" fmla="*/ 3 w 14"/>
                <a:gd name="T7" fmla="*/ 4 h 15"/>
                <a:gd name="T8" fmla="*/ 0 w 14"/>
                <a:gd name="T9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0" y="11"/>
                  </a:moveTo>
                  <a:cubicBezTo>
                    <a:pt x="0" y="14"/>
                    <a:pt x="2" y="15"/>
                    <a:pt x="8" y="12"/>
                  </a:cubicBezTo>
                  <a:cubicBezTo>
                    <a:pt x="14" y="8"/>
                    <a:pt x="14" y="1"/>
                    <a:pt x="13" y="1"/>
                  </a:cubicBezTo>
                  <a:cubicBezTo>
                    <a:pt x="12" y="0"/>
                    <a:pt x="4" y="2"/>
                    <a:pt x="3" y="4"/>
                  </a:cubicBezTo>
                  <a:cubicBezTo>
                    <a:pt x="1" y="7"/>
                    <a:pt x="0" y="11"/>
                    <a:pt x="0" y="11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íṣlïḍe"/>
            <p:cNvSpPr/>
            <p:nvPr/>
          </p:nvSpPr>
          <p:spPr bwMode="auto">
            <a:xfrm>
              <a:off x="6234226" y="2199394"/>
              <a:ext cx="19501" cy="20648"/>
            </a:xfrm>
            <a:custGeom>
              <a:avLst/>
              <a:gdLst>
                <a:gd name="T0" fmla="*/ 1 w 30"/>
                <a:gd name="T1" fmla="*/ 32 h 32"/>
                <a:gd name="T2" fmla="*/ 5 w 30"/>
                <a:gd name="T3" fmla="*/ 27 h 32"/>
                <a:gd name="T4" fmla="*/ 15 w 30"/>
                <a:gd name="T5" fmla="*/ 16 h 32"/>
                <a:gd name="T6" fmla="*/ 22 w 30"/>
                <a:gd name="T7" fmla="*/ 4 h 32"/>
                <a:gd name="T8" fmla="*/ 26 w 30"/>
                <a:gd name="T9" fmla="*/ 6 h 32"/>
                <a:gd name="T10" fmla="*/ 18 w 30"/>
                <a:gd name="T11" fmla="*/ 16 h 32"/>
                <a:gd name="T12" fmla="*/ 9 w 30"/>
                <a:gd name="T13" fmla="*/ 28 h 32"/>
                <a:gd name="T14" fmla="*/ 1 w 3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32">
                  <a:moveTo>
                    <a:pt x="1" y="32"/>
                  </a:moveTo>
                  <a:cubicBezTo>
                    <a:pt x="0" y="30"/>
                    <a:pt x="1" y="31"/>
                    <a:pt x="5" y="27"/>
                  </a:cubicBezTo>
                  <a:cubicBezTo>
                    <a:pt x="9" y="22"/>
                    <a:pt x="14" y="22"/>
                    <a:pt x="15" y="16"/>
                  </a:cubicBezTo>
                  <a:cubicBezTo>
                    <a:pt x="16" y="10"/>
                    <a:pt x="19" y="6"/>
                    <a:pt x="22" y="4"/>
                  </a:cubicBezTo>
                  <a:cubicBezTo>
                    <a:pt x="25" y="2"/>
                    <a:pt x="30" y="0"/>
                    <a:pt x="26" y="6"/>
                  </a:cubicBezTo>
                  <a:cubicBezTo>
                    <a:pt x="23" y="11"/>
                    <a:pt x="19" y="13"/>
                    <a:pt x="18" y="16"/>
                  </a:cubicBezTo>
                  <a:cubicBezTo>
                    <a:pt x="17" y="19"/>
                    <a:pt x="14" y="25"/>
                    <a:pt x="9" y="28"/>
                  </a:cubicBezTo>
                  <a:cubicBezTo>
                    <a:pt x="5" y="31"/>
                    <a:pt x="1" y="32"/>
                    <a:pt x="1" y="32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íṡḻïďe"/>
            <p:cNvSpPr/>
            <p:nvPr/>
          </p:nvSpPr>
          <p:spPr bwMode="auto">
            <a:xfrm>
              <a:off x="5784564" y="2546965"/>
              <a:ext cx="24089" cy="35560"/>
            </a:xfrm>
            <a:custGeom>
              <a:avLst/>
              <a:gdLst>
                <a:gd name="T0" fmla="*/ 7 w 36"/>
                <a:gd name="T1" fmla="*/ 9 h 55"/>
                <a:gd name="T2" fmla="*/ 0 w 36"/>
                <a:gd name="T3" fmla="*/ 29 h 55"/>
                <a:gd name="T4" fmla="*/ 11 w 36"/>
                <a:gd name="T5" fmla="*/ 52 h 55"/>
                <a:gd name="T6" fmla="*/ 25 w 36"/>
                <a:gd name="T7" fmla="*/ 44 h 55"/>
                <a:gd name="T8" fmla="*/ 28 w 36"/>
                <a:gd name="T9" fmla="*/ 25 h 55"/>
                <a:gd name="T10" fmla="*/ 7 w 36"/>
                <a:gd name="T11" fmla="*/ 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55">
                  <a:moveTo>
                    <a:pt x="7" y="9"/>
                  </a:moveTo>
                  <a:cubicBezTo>
                    <a:pt x="4" y="15"/>
                    <a:pt x="0" y="22"/>
                    <a:pt x="0" y="29"/>
                  </a:cubicBezTo>
                  <a:cubicBezTo>
                    <a:pt x="0" y="36"/>
                    <a:pt x="8" y="50"/>
                    <a:pt x="11" y="52"/>
                  </a:cubicBezTo>
                  <a:cubicBezTo>
                    <a:pt x="13" y="55"/>
                    <a:pt x="18" y="50"/>
                    <a:pt x="25" y="44"/>
                  </a:cubicBezTo>
                  <a:cubicBezTo>
                    <a:pt x="32" y="38"/>
                    <a:pt x="36" y="38"/>
                    <a:pt x="28" y="25"/>
                  </a:cubicBezTo>
                  <a:cubicBezTo>
                    <a:pt x="20" y="12"/>
                    <a:pt x="12" y="0"/>
                    <a:pt x="7" y="9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ïs1ide"/>
            <p:cNvSpPr/>
            <p:nvPr/>
          </p:nvSpPr>
          <p:spPr bwMode="auto">
            <a:xfrm>
              <a:off x="6475116" y="2798179"/>
              <a:ext cx="14913" cy="20648"/>
            </a:xfrm>
            <a:custGeom>
              <a:avLst/>
              <a:gdLst>
                <a:gd name="T0" fmla="*/ 11 w 23"/>
                <a:gd name="T1" fmla="*/ 5 h 31"/>
                <a:gd name="T2" fmla="*/ 4 w 23"/>
                <a:gd name="T3" fmla="*/ 12 h 31"/>
                <a:gd name="T4" fmla="*/ 5 w 23"/>
                <a:gd name="T5" fmla="*/ 25 h 31"/>
                <a:gd name="T6" fmla="*/ 20 w 23"/>
                <a:gd name="T7" fmla="*/ 25 h 31"/>
                <a:gd name="T8" fmla="*/ 19 w 23"/>
                <a:gd name="T9" fmla="*/ 4 h 31"/>
                <a:gd name="T10" fmla="*/ 11 w 23"/>
                <a:gd name="T11" fmla="*/ 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1">
                  <a:moveTo>
                    <a:pt x="11" y="5"/>
                  </a:moveTo>
                  <a:cubicBezTo>
                    <a:pt x="12" y="10"/>
                    <a:pt x="8" y="9"/>
                    <a:pt x="4" y="12"/>
                  </a:cubicBezTo>
                  <a:cubicBezTo>
                    <a:pt x="0" y="15"/>
                    <a:pt x="1" y="20"/>
                    <a:pt x="5" y="25"/>
                  </a:cubicBezTo>
                  <a:cubicBezTo>
                    <a:pt x="9" y="29"/>
                    <a:pt x="16" y="31"/>
                    <a:pt x="20" y="25"/>
                  </a:cubicBezTo>
                  <a:cubicBezTo>
                    <a:pt x="23" y="18"/>
                    <a:pt x="21" y="8"/>
                    <a:pt x="19" y="4"/>
                  </a:cubicBezTo>
                  <a:cubicBezTo>
                    <a:pt x="17" y="0"/>
                    <a:pt x="11" y="0"/>
                    <a:pt x="11" y="5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îşlíḋê"/>
            <p:cNvSpPr/>
            <p:nvPr/>
          </p:nvSpPr>
          <p:spPr bwMode="auto">
            <a:xfrm>
              <a:off x="6424644" y="2741971"/>
              <a:ext cx="16059" cy="17207"/>
            </a:xfrm>
            <a:custGeom>
              <a:avLst/>
              <a:gdLst>
                <a:gd name="T0" fmla="*/ 10 w 25"/>
                <a:gd name="T1" fmla="*/ 19 h 26"/>
                <a:gd name="T2" fmla="*/ 25 w 25"/>
                <a:gd name="T3" fmla="*/ 22 h 26"/>
                <a:gd name="T4" fmla="*/ 16 w 25"/>
                <a:gd name="T5" fmla="*/ 7 h 26"/>
                <a:gd name="T6" fmla="*/ 1 w 25"/>
                <a:gd name="T7" fmla="*/ 8 h 26"/>
                <a:gd name="T8" fmla="*/ 10 w 25"/>
                <a:gd name="T9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6">
                  <a:moveTo>
                    <a:pt x="10" y="19"/>
                  </a:moveTo>
                  <a:cubicBezTo>
                    <a:pt x="15" y="26"/>
                    <a:pt x="25" y="22"/>
                    <a:pt x="25" y="22"/>
                  </a:cubicBezTo>
                  <a:cubicBezTo>
                    <a:pt x="25" y="22"/>
                    <a:pt x="25" y="13"/>
                    <a:pt x="16" y="7"/>
                  </a:cubicBezTo>
                  <a:cubicBezTo>
                    <a:pt x="7" y="0"/>
                    <a:pt x="2" y="2"/>
                    <a:pt x="1" y="8"/>
                  </a:cubicBezTo>
                  <a:cubicBezTo>
                    <a:pt x="0" y="13"/>
                    <a:pt x="5" y="15"/>
                    <a:pt x="10" y="19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ïṣlîḋê"/>
            <p:cNvSpPr/>
            <p:nvPr/>
          </p:nvSpPr>
          <p:spPr bwMode="auto">
            <a:xfrm>
              <a:off x="5486319" y="2326722"/>
              <a:ext cx="25236" cy="14913"/>
            </a:xfrm>
            <a:custGeom>
              <a:avLst/>
              <a:gdLst>
                <a:gd name="T0" fmla="*/ 4 w 38"/>
                <a:gd name="T1" fmla="*/ 22 h 23"/>
                <a:gd name="T2" fmla="*/ 12 w 38"/>
                <a:gd name="T3" fmla="*/ 8 h 23"/>
                <a:gd name="T4" fmla="*/ 30 w 38"/>
                <a:gd name="T5" fmla="*/ 9 h 23"/>
                <a:gd name="T6" fmla="*/ 4 w 38"/>
                <a:gd name="T7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23">
                  <a:moveTo>
                    <a:pt x="4" y="22"/>
                  </a:moveTo>
                  <a:cubicBezTo>
                    <a:pt x="0" y="21"/>
                    <a:pt x="6" y="8"/>
                    <a:pt x="12" y="8"/>
                  </a:cubicBezTo>
                  <a:cubicBezTo>
                    <a:pt x="18" y="8"/>
                    <a:pt x="38" y="0"/>
                    <a:pt x="30" y="9"/>
                  </a:cubicBezTo>
                  <a:cubicBezTo>
                    <a:pt x="22" y="18"/>
                    <a:pt x="8" y="23"/>
                    <a:pt x="4" y="22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ïṣľíḓê"/>
            <p:cNvSpPr/>
            <p:nvPr/>
          </p:nvSpPr>
          <p:spPr bwMode="auto">
            <a:xfrm>
              <a:off x="5432405" y="2327869"/>
              <a:ext cx="26384" cy="11471"/>
            </a:xfrm>
            <a:custGeom>
              <a:avLst/>
              <a:gdLst>
                <a:gd name="T0" fmla="*/ 16 w 39"/>
                <a:gd name="T1" fmla="*/ 16 h 18"/>
                <a:gd name="T2" fmla="*/ 3 w 39"/>
                <a:gd name="T3" fmla="*/ 6 h 18"/>
                <a:gd name="T4" fmla="*/ 18 w 39"/>
                <a:gd name="T5" fmla="*/ 4 h 18"/>
                <a:gd name="T6" fmla="*/ 33 w 39"/>
                <a:gd name="T7" fmla="*/ 13 h 18"/>
                <a:gd name="T8" fmla="*/ 16 w 39"/>
                <a:gd name="T9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8">
                  <a:moveTo>
                    <a:pt x="16" y="16"/>
                  </a:moveTo>
                  <a:cubicBezTo>
                    <a:pt x="7" y="16"/>
                    <a:pt x="0" y="10"/>
                    <a:pt x="3" y="6"/>
                  </a:cubicBezTo>
                  <a:cubicBezTo>
                    <a:pt x="7" y="3"/>
                    <a:pt x="9" y="0"/>
                    <a:pt x="18" y="4"/>
                  </a:cubicBezTo>
                  <a:cubicBezTo>
                    <a:pt x="27" y="9"/>
                    <a:pt x="39" y="9"/>
                    <a:pt x="33" y="13"/>
                  </a:cubicBezTo>
                  <a:cubicBezTo>
                    <a:pt x="28" y="18"/>
                    <a:pt x="23" y="16"/>
                    <a:pt x="16" y="16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ïṣ1ïḓê"/>
            <p:cNvSpPr/>
            <p:nvPr/>
          </p:nvSpPr>
          <p:spPr bwMode="auto">
            <a:xfrm>
              <a:off x="5358991" y="2308369"/>
              <a:ext cx="26384" cy="12618"/>
            </a:xfrm>
            <a:custGeom>
              <a:avLst/>
              <a:gdLst>
                <a:gd name="T0" fmla="*/ 38 w 41"/>
                <a:gd name="T1" fmla="*/ 16 h 20"/>
                <a:gd name="T2" fmla="*/ 30 w 41"/>
                <a:gd name="T3" fmla="*/ 1 h 20"/>
                <a:gd name="T4" fmla="*/ 10 w 41"/>
                <a:gd name="T5" fmla="*/ 10 h 20"/>
                <a:gd name="T6" fmla="*/ 28 w 41"/>
                <a:gd name="T7" fmla="*/ 17 h 20"/>
                <a:gd name="T8" fmla="*/ 38 w 41"/>
                <a:gd name="T9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20">
                  <a:moveTo>
                    <a:pt x="38" y="16"/>
                  </a:moveTo>
                  <a:cubicBezTo>
                    <a:pt x="33" y="10"/>
                    <a:pt x="38" y="0"/>
                    <a:pt x="30" y="1"/>
                  </a:cubicBezTo>
                  <a:cubicBezTo>
                    <a:pt x="22" y="1"/>
                    <a:pt x="0" y="2"/>
                    <a:pt x="10" y="10"/>
                  </a:cubicBezTo>
                  <a:cubicBezTo>
                    <a:pt x="18" y="17"/>
                    <a:pt x="24" y="13"/>
                    <a:pt x="28" y="17"/>
                  </a:cubicBezTo>
                  <a:cubicBezTo>
                    <a:pt x="32" y="20"/>
                    <a:pt x="41" y="19"/>
                    <a:pt x="38" y="16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iṩliďé"/>
            <p:cNvSpPr/>
            <p:nvPr/>
          </p:nvSpPr>
          <p:spPr bwMode="auto">
            <a:xfrm>
              <a:off x="5336049" y="2277397"/>
              <a:ext cx="14913" cy="24089"/>
            </a:xfrm>
            <a:custGeom>
              <a:avLst/>
              <a:gdLst>
                <a:gd name="T0" fmla="*/ 21 w 23"/>
                <a:gd name="T1" fmla="*/ 22 h 38"/>
                <a:gd name="T2" fmla="*/ 15 w 23"/>
                <a:gd name="T3" fmla="*/ 9 h 38"/>
                <a:gd name="T4" fmla="*/ 5 w 23"/>
                <a:gd name="T5" fmla="*/ 9 h 38"/>
                <a:gd name="T6" fmla="*/ 7 w 23"/>
                <a:gd name="T7" fmla="*/ 33 h 38"/>
                <a:gd name="T8" fmla="*/ 21 w 23"/>
                <a:gd name="T9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38">
                  <a:moveTo>
                    <a:pt x="21" y="22"/>
                  </a:moveTo>
                  <a:cubicBezTo>
                    <a:pt x="21" y="17"/>
                    <a:pt x="17" y="9"/>
                    <a:pt x="15" y="9"/>
                  </a:cubicBezTo>
                  <a:cubicBezTo>
                    <a:pt x="13" y="9"/>
                    <a:pt x="6" y="0"/>
                    <a:pt x="5" y="9"/>
                  </a:cubicBezTo>
                  <a:cubicBezTo>
                    <a:pt x="4" y="18"/>
                    <a:pt x="0" y="29"/>
                    <a:pt x="7" y="33"/>
                  </a:cubicBezTo>
                  <a:cubicBezTo>
                    <a:pt x="14" y="38"/>
                    <a:pt x="23" y="32"/>
                    <a:pt x="21" y="22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íS1iḑè"/>
            <p:cNvSpPr/>
            <p:nvPr/>
          </p:nvSpPr>
          <p:spPr bwMode="auto">
            <a:xfrm>
              <a:off x="5302783" y="2290015"/>
              <a:ext cx="9177" cy="8030"/>
            </a:xfrm>
            <a:custGeom>
              <a:avLst/>
              <a:gdLst>
                <a:gd name="T0" fmla="*/ 10 w 15"/>
                <a:gd name="T1" fmla="*/ 12 h 12"/>
                <a:gd name="T2" fmla="*/ 9 w 15"/>
                <a:gd name="T3" fmla="*/ 0 h 12"/>
                <a:gd name="T4" fmla="*/ 1 w 15"/>
                <a:gd name="T5" fmla="*/ 8 h 12"/>
                <a:gd name="T6" fmla="*/ 10 w 15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2">
                  <a:moveTo>
                    <a:pt x="10" y="12"/>
                  </a:moveTo>
                  <a:cubicBezTo>
                    <a:pt x="15" y="12"/>
                    <a:pt x="13" y="0"/>
                    <a:pt x="9" y="0"/>
                  </a:cubicBezTo>
                  <a:cubicBezTo>
                    <a:pt x="5" y="0"/>
                    <a:pt x="0" y="5"/>
                    <a:pt x="1" y="8"/>
                  </a:cubicBezTo>
                  <a:cubicBezTo>
                    <a:pt x="2" y="12"/>
                    <a:pt x="6" y="12"/>
                    <a:pt x="10" y="12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í$ľídê"/>
            <p:cNvSpPr/>
            <p:nvPr/>
          </p:nvSpPr>
          <p:spPr bwMode="auto">
            <a:xfrm>
              <a:off x="5352108" y="2128274"/>
              <a:ext cx="13765" cy="20648"/>
            </a:xfrm>
            <a:custGeom>
              <a:avLst/>
              <a:gdLst>
                <a:gd name="T0" fmla="*/ 6 w 20"/>
                <a:gd name="T1" fmla="*/ 28 h 32"/>
                <a:gd name="T2" fmla="*/ 4 w 20"/>
                <a:gd name="T3" fmla="*/ 12 h 32"/>
                <a:gd name="T4" fmla="*/ 16 w 20"/>
                <a:gd name="T5" fmla="*/ 10 h 32"/>
                <a:gd name="T6" fmla="*/ 12 w 20"/>
                <a:gd name="T7" fmla="*/ 28 h 32"/>
                <a:gd name="T8" fmla="*/ 6 w 20"/>
                <a:gd name="T9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2">
                  <a:moveTo>
                    <a:pt x="6" y="28"/>
                  </a:moveTo>
                  <a:cubicBezTo>
                    <a:pt x="4" y="24"/>
                    <a:pt x="0" y="19"/>
                    <a:pt x="4" y="12"/>
                  </a:cubicBezTo>
                  <a:cubicBezTo>
                    <a:pt x="9" y="6"/>
                    <a:pt x="12" y="0"/>
                    <a:pt x="16" y="10"/>
                  </a:cubicBezTo>
                  <a:cubicBezTo>
                    <a:pt x="20" y="21"/>
                    <a:pt x="16" y="25"/>
                    <a:pt x="12" y="28"/>
                  </a:cubicBezTo>
                  <a:cubicBezTo>
                    <a:pt x="9" y="32"/>
                    <a:pt x="7" y="30"/>
                    <a:pt x="6" y="28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ïŝ1ïdè"/>
            <p:cNvSpPr/>
            <p:nvPr/>
          </p:nvSpPr>
          <p:spPr bwMode="auto">
            <a:xfrm>
              <a:off x="5396845" y="2105332"/>
              <a:ext cx="13765" cy="17207"/>
            </a:xfrm>
            <a:custGeom>
              <a:avLst/>
              <a:gdLst>
                <a:gd name="T0" fmla="*/ 3 w 21"/>
                <a:gd name="T1" fmla="*/ 22 h 26"/>
                <a:gd name="T2" fmla="*/ 10 w 21"/>
                <a:gd name="T3" fmla="*/ 10 h 26"/>
                <a:gd name="T4" fmla="*/ 19 w 21"/>
                <a:gd name="T5" fmla="*/ 9 h 26"/>
                <a:gd name="T6" fmla="*/ 3 w 21"/>
                <a:gd name="T7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6">
                  <a:moveTo>
                    <a:pt x="3" y="22"/>
                  </a:moveTo>
                  <a:cubicBezTo>
                    <a:pt x="0" y="21"/>
                    <a:pt x="6" y="12"/>
                    <a:pt x="10" y="10"/>
                  </a:cubicBezTo>
                  <a:cubicBezTo>
                    <a:pt x="14" y="8"/>
                    <a:pt x="21" y="0"/>
                    <a:pt x="19" y="9"/>
                  </a:cubicBezTo>
                  <a:cubicBezTo>
                    <a:pt x="17" y="18"/>
                    <a:pt x="9" y="26"/>
                    <a:pt x="3" y="22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ïṣľíḋè"/>
            <p:cNvSpPr/>
            <p:nvPr/>
          </p:nvSpPr>
          <p:spPr bwMode="auto">
            <a:xfrm>
              <a:off x="5558585" y="2716735"/>
              <a:ext cx="51620" cy="121592"/>
            </a:xfrm>
            <a:custGeom>
              <a:avLst/>
              <a:gdLst>
                <a:gd name="T0" fmla="*/ 53 w 79"/>
                <a:gd name="T1" fmla="*/ 36 h 188"/>
                <a:gd name="T2" fmla="*/ 25 w 79"/>
                <a:gd name="T3" fmla="*/ 61 h 188"/>
                <a:gd name="T4" fmla="*/ 9 w 79"/>
                <a:gd name="T5" fmla="*/ 85 h 188"/>
                <a:gd name="T6" fmla="*/ 14 w 79"/>
                <a:gd name="T7" fmla="*/ 120 h 188"/>
                <a:gd name="T8" fmla="*/ 3 w 79"/>
                <a:gd name="T9" fmla="*/ 151 h 188"/>
                <a:gd name="T10" fmla="*/ 16 w 79"/>
                <a:gd name="T11" fmla="*/ 182 h 188"/>
                <a:gd name="T12" fmla="*/ 37 w 79"/>
                <a:gd name="T13" fmla="*/ 179 h 188"/>
                <a:gd name="T14" fmla="*/ 51 w 79"/>
                <a:gd name="T15" fmla="*/ 145 h 188"/>
                <a:gd name="T16" fmla="*/ 56 w 79"/>
                <a:gd name="T17" fmla="*/ 111 h 188"/>
                <a:gd name="T18" fmla="*/ 65 w 79"/>
                <a:gd name="T19" fmla="*/ 82 h 188"/>
                <a:gd name="T20" fmla="*/ 74 w 79"/>
                <a:gd name="T21" fmla="*/ 55 h 188"/>
                <a:gd name="T22" fmla="*/ 72 w 79"/>
                <a:gd name="T23" fmla="*/ 32 h 188"/>
                <a:gd name="T24" fmla="*/ 53 w 79"/>
                <a:gd name="T25" fmla="*/ 36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188">
                  <a:moveTo>
                    <a:pt x="53" y="36"/>
                  </a:moveTo>
                  <a:cubicBezTo>
                    <a:pt x="49" y="48"/>
                    <a:pt x="34" y="59"/>
                    <a:pt x="25" y="61"/>
                  </a:cubicBezTo>
                  <a:cubicBezTo>
                    <a:pt x="15" y="62"/>
                    <a:pt x="9" y="81"/>
                    <a:pt x="9" y="85"/>
                  </a:cubicBezTo>
                  <a:cubicBezTo>
                    <a:pt x="9" y="89"/>
                    <a:pt x="25" y="108"/>
                    <a:pt x="14" y="120"/>
                  </a:cubicBezTo>
                  <a:cubicBezTo>
                    <a:pt x="3" y="133"/>
                    <a:pt x="0" y="133"/>
                    <a:pt x="3" y="151"/>
                  </a:cubicBezTo>
                  <a:cubicBezTo>
                    <a:pt x="8" y="168"/>
                    <a:pt x="9" y="177"/>
                    <a:pt x="16" y="182"/>
                  </a:cubicBezTo>
                  <a:cubicBezTo>
                    <a:pt x="23" y="188"/>
                    <a:pt x="30" y="187"/>
                    <a:pt x="37" y="179"/>
                  </a:cubicBezTo>
                  <a:cubicBezTo>
                    <a:pt x="45" y="171"/>
                    <a:pt x="51" y="166"/>
                    <a:pt x="51" y="145"/>
                  </a:cubicBezTo>
                  <a:cubicBezTo>
                    <a:pt x="52" y="124"/>
                    <a:pt x="47" y="120"/>
                    <a:pt x="56" y="111"/>
                  </a:cubicBezTo>
                  <a:cubicBezTo>
                    <a:pt x="64" y="102"/>
                    <a:pt x="63" y="94"/>
                    <a:pt x="65" y="82"/>
                  </a:cubicBezTo>
                  <a:cubicBezTo>
                    <a:pt x="67" y="69"/>
                    <a:pt x="70" y="61"/>
                    <a:pt x="74" y="55"/>
                  </a:cubicBezTo>
                  <a:cubicBezTo>
                    <a:pt x="79" y="49"/>
                    <a:pt x="74" y="44"/>
                    <a:pt x="72" y="32"/>
                  </a:cubicBezTo>
                  <a:cubicBezTo>
                    <a:pt x="70" y="20"/>
                    <a:pt x="66" y="0"/>
                    <a:pt x="53" y="36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ïŝlídê"/>
            <p:cNvSpPr/>
            <p:nvPr/>
          </p:nvSpPr>
          <p:spPr bwMode="auto">
            <a:xfrm>
              <a:off x="4947183" y="1963092"/>
              <a:ext cx="29825" cy="30972"/>
            </a:xfrm>
            <a:custGeom>
              <a:avLst/>
              <a:gdLst>
                <a:gd name="T0" fmla="*/ 8 w 46"/>
                <a:gd name="T1" fmla="*/ 40 h 49"/>
                <a:gd name="T2" fmla="*/ 8 w 46"/>
                <a:gd name="T3" fmla="*/ 19 h 49"/>
                <a:gd name="T4" fmla="*/ 23 w 46"/>
                <a:gd name="T5" fmla="*/ 9 h 49"/>
                <a:gd name="T6" fmla="*/ 31 w 46"/>
                <a:gd name="T7" fmla="*/ 35 h 49"/>
                <a:gd name="T8" fmla="*/ 8 w 46"/>
                <a:gd name="T9" fmla="*/ 4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9">
                  <a:moveTo>
                    <a:pt x="8" y="40"/>
                  </a:moveTo>
                  <a:cubicBezTo>
                    <a:pt x="3" y="35"/>
                    <a:pt x="0" y="30"/>
                    <a:pt x="8" y="19"/>
                  </a:cubicBezTo>
                  <a:cubicBezTo>
                    <a:pt x="16" y="8"/>
                    <a:pt x="11" y="0"/>
                    <a:pt x="23" y="9"/>
                  </a:cubicBezTo>
                  <a:cubicBezTo>
                    <a:pt x="35" y="18"/>
                    <a:pt x="46" y="25"/>
                    <a:pt x="31" y="35"/>
                  </a:cubicBezTo>
                  <a:cubicBezTo>
                    <a:pt x="17" y="44"/>
                    <a:pt x="15" y="49"/>
                    <a:pt x="8" y="40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îṥḷîḍe"/>
            <p:cNvSpPr/>
            <p:nvPr/>
          </p:nvSpPr>
          <p:spPr bwMode="auto">
            <a:xfrm>
              <a:off x="4427548" y="2115656"/>
              <a:ext cx="43590" cy="72267"/>
            </a:xfrm>
            <a:custGeom>
              <a:avLst/>
              <a:gdLst>
                <a:gd name="T0" fmla="*/ 13 w 67"/>
                <a:gd name="T1" fmla="*/ 20 h 111"/>
                <a:gd name="T2" fmla="*/ 9 w 67"/>
                <a:gd name="T3" fmla="*/ 2 h 111"/>
                <a:gd name="T4" fmla="*/ 29 w 67"/>
                <a:gd name="T5" fmla="*/ 14 h 111"/>
                <a:gd name="T6" fmla="*/ 45 w 67"/>
                <a:gd name="T7" fmla="*/ 46 h 111"/>
                <a:gd name="T8" fmla="*/ 46 w 67"/>
                <a:gd name="T9" fmla="*/ 70 h 111"/>
                <a:gd name="T10" fmla="*/ 55 w 67"/>
                <a:gd name="T11" fmla="*/ 100 h 111"/>
                <a:gd name="T12" fmla="*/ 34 w 67"/>
                <a:gd name="T13" fmla="*/ 61 h 111"/>
                <a:gd name="T14" fmla="*/ 23 w 67"/>
                <a:gd name="T15" fmla="*/ 30 h 111"/>
                <a:gd name="T16" fmla="*/ 13 w 67"/>
                <a:gd name="T17" fmla="*/ 2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11">
                  <a:moveTo>
                    <a:pt x="13" y="20"/>
                  </a:moveTo>
                  <a:cubicBezTo>
                    <a:pt x="7" y="11"/>
                    <a:pt x="0" y="0"/>
                    <a:pt x="9" y="2"/>
                  </a:cubicBezTo>
                  <a:cubicBezTo>
                    <a:pt x="19" y="3"/>
                    <a:pt x="19" y="1"/>
                    <a:pt x="29" y="14"/>
                  </a:cubicBezTo>
                  <a:cubicBezTo>
                    <a:pt x="40" y="27"/>
                    <a:pt x="45" y="44"/>
                    <a:pt x="45" y="46"/>
                  </a:cubicBezTo>
                  <a:cubicBezTo>
                    <a:pt x="45" y="49"/>
                    <a:pt x="40" y="52"/>
                    <a:pt x="46" y="70"/>
                  </a:cubicBezTo>
                  <a:cubicBezTo>
                    <a:pt x="52" y="88"/>
                    <a:pt x="67" y="111"/>
                    <a:pt x="55" y="100"/>
                  </a:cubicBezTo>
                  <a:cubicBezTo>
                    <a:pt x="43" y="89"/>
                    <a:pt x="32" y="78"/>
                    <a:pt x="34" y="61"/>
                  </a:cubicBezTo>
                  <a:cubicBezTo>
                    <a:pt x="35" y="44"/>
                    <a:pt x="29" y="38"/>
                    <a:pt x="23" y="30"/>
                  </a:cubicBezTo>
                  <a:cubicBezTo>
                    <a:pt x="17" y="22"/>
                    <a:pt x="18" y="27"/>
                    <a:pt x="13" y="20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ïṣ1idé"/>
            <p:cNvSpPr/>
            <p:nvPr/>
          </p:nvSpPr>
          <p:spPr bwMode="auto">
            <a:xfrm>
              <a:off x="4662703" y="1846088"/>
              <a:ext cx="10324" cy="11471"/>
            </a:xfrm>
            <a:custGeom>
              <a:avLst/>
              <a:gdLst>
                <a:gd name="T0" fmla="*/ 0 w 16"/>
                <a:gd name="T1" fmla="*/ 7 h 18"/>
                <a:gd name="T2" fmla="*/ 12 w 16"/>
                <a:gd name="T3" fmla="*/ 13 h 18"/>
                <a:gd name="T4" fmla="*/ 8 w 16"/>
                <a:gd name="T5" fmla="*/ 1 h 18"/>
                <a:gd name="T6" fmla="*/ 0 w 16"/>
                <a:gd name="T7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8">
                  <a:moveTo>
                    <a:pt x="0" y="7"/>
                  </a:moveTo>
                  <a:cubicBezTo>
                    <a:pt x="0" y="18"/>
                    <a:pt x="9" y="13"/>
                    <a:pt x="12" y="13"/>
                  </a:cubicBezTo>
                  <a:cubicBezTo>
                    <a:pt x="16" y="13"/>
                    <a:pt x="12" y="2"/>
                    <a:pt x="8" y="1"/>
                  </a:cubicBezTo>
                  <a:cubicBezTo>
                    <a:pt x="3" y="0"/>
                    <a:pt x="0" y="2"/>
                    <a:pt x="0" y="7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íŝļíďê"/>
            <p:cNvSpPr/>
            <p:nvPr/>
          </p:nvSpPr>
          <p:spPr bwMode="auto">
            <a:xfrm>
              <a:off x="4637467" y="1878207"/>
              <a:ext cx="11471" cy="10324"/>
            </a:xfrm>
            <a:custGeom>
              <a:avLst/>
              <a:gdLst>
                <a:gd name="T0" fmla="*/ 10 w 19"/>
                <a:gd name="T1" fmla="*/ 1 h 15"/>
                <a:gd name="T2" fmla="*/ 17 w 19"/>
                <a:gd name="T3" fmla="*/ 14 h 15"/>
                <a:gd name="T4" fmla="*/ 3 w 19"/>
                <a:gd name="T5" fmla="*/ 12 h 15"/>
                <a:gd name="T6" fmla="*/ 10 w 19"/>
                <a:gd name="T7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5">
                  <a:moveTo>
                    <a:pt x="10" y="1"/>
                  </a:moveTo>
                  <a:cubicBezTo>
                    <a:pt x="16" y="3"/>
                    <a:pt x="19" y="14"/>
                    <a:pt x="17" y="14"/>
                  </a:cubicBezTo>
                  <a:cubicBezTo>
                    <a:pt x="14" y="15"/>
                    <a:pt x="6" y="15"/>
                    <a:pt x="3" y="12"/>
                  </a:cubicBezTo>
                  <a:cubicBezTo>
                    <a:pt x="0" y="8"/>
                    <a:pt x="6" y="0"/>
                    <a:pt x="10" y="1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ïśľïḍè"/>
            <p:cNvSpPr/>
            <p:nvPr/>
          </p:nvSpPr>
          <p:spPr bwMode="auto">
            <a:xfrm>
              <a:off x="4615672" y="1870178"/>
              <a:ext cx="12618" cy="17207"/>
            </a:xfrm>
            <a:custGeom>
              <a:avLst/>
              <a:gdLst>
                <a:gd name="T0" fmla="*/ 14 w 19"/>
                <a:gd name="T1" fmla="*/ 8 h 28"/>
                <a:gd name="T2" fmla="*/ 11 w 19"/>
                <a:gd name="T3" fmla="*/ 26 h 28"/>
                <a:gd name="T4" fmla="*/ 2 w 19"/>
                <a:gd name="T5" fmla="*/ 17 h 28"/>
                <a:gd name="T6" fmla="*/ 14 w 19"/>
                <a:gd name="T7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8">
                  <a:moveTo>
                    <a:pt x="14" y="8"/>
                  </a:moveTo>
                  <a:cubicBezTo>
                    <a:pt x="18" y="16"/>
                    <a:pt x="19" y="23"/>
                    <a:pt x="11" y="26"/>
                  </a:cubicBezTo>
                  <a:cubicBezTo>
                    <a:pt x="4" y="28"/>
                    <a:pt x="3" y="21"/>
                    <a:pt x="2" y="17"/>
                  </a:cubicBezTo>
                  <a:cubicBezTo>
                    <a:pt x="0" y="13"/>
                    <a:pt x="11" y="0"/>
                    <a:pt x="14" y="8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işḷîḋê"/>
            <p:cNvSpPr/>
            <p:nvPr/>
          </p:nvSpPr>
          <p:spPr bwMode="auto">
            <a:xfrm>
              <a:off x="4617966" y="1932121"/>
              <a:ext cx="13765" cy="13765"/>
            </a:xfrm>
            <a:custGeom>
              <a:avLst/>
              <a:gdLst>
                <a:gd name="T0" fmla="*/ 16 w 21"/>
                <a:gd name="T1" fmla="*/ 3 h 21"/>
                <a:gd name="T2" fmla="*/ 18 w 21"/>
                <a:gd name="T3" fmla="*/ 15 h 21"/>
                <a:gd name="T4" fmla="*/ 6 w 21"/>
                <a:gd name="T5" fmla="*/ 10 h 21"/>
                <a:gd name="T6" fmla="*/ 16 w 21"/>
                <a:gd name="T7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1">
                  <a:moveTo>
                    <a:pt x="16" y="3"/>
                  </a:moveTo>
                  <a:cubicBezTo>
                    <a:pt x="21" y="4"/>
                    <a:pt x="20" y="9"/>
                    <a:pt x="18" y="15"/>
                  </a:cubicBezTo>
                  <a:cubicBezTo>
                    <a:pt x="16" y="21"/>
                    <a:pt x="11" y="18"/>
                    <a:pt x="6" y="10"/>
                  </a:cubicBezTo>
                  <a:cubicBezTo>
                    <a:pt x="0" y="3"/>
                    <a:pt x="8" y="0"/>
                    <a:pt x="16" y="3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ïš1îḓè"/>
            <p:cNvSpPr/>
            <p:nvPr/>
          </p:nvSpPr>
          <p:spPr bwMode="auto">
            <a:xfrm>
              <a:off x="4627143" y="1908032"/>
              <a:ext cx="9177" cy="13765"/>
            </a:xfrm>
            <a:custGeom>
              <a:avLst/>
              <a:gdLst>
                <a:gd name="T0" fmla="*/ 10 w 13"/>
                <a:gd name="T1" fmla="*/ 17 h 22"/>
                <a:gd name="T2" fmla="*/ 1 w 13"/>
                <a:gd name="T3" fmla="*/ 8 h 22"/>
                <a:gd name="T4" fmla="*/ 9 w 13"/>
                <a:gd name="T5" fmla="*/ 8 h 22"/>
                <a:gd name="T6" fmla="*/ 10 w 13"/>
                <a:gd name="T7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2">
                  <a:moveTo>
                    <a:pt x="10" y="17"/>
                  </a:moveTo>
                  <a:cubicBezTo>
                    <a:pt x="4" y="22"/>
                    <a:pt x="0" y="9"/>
                    <a:pt x="1" y="8"/>
                  </a:cubicBezTo>
                  <a:cubicBezTo>
                    <a:pt x="2" y="6"/>
                    <a:pt x="4" y="0"/>
                    <a:pt x="9" y="8"/>
                  </a:cubicBezTo>
                  <a:cubicBezTo>
                    <a:pt x="13" y="15"/>
                    <a:pt x="12" y="15"/>
                    <a:pt x="10" y="17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isľïdè"/>
            <p:cNvSpPr/>
            <p:nvPr/>
          </p:nvSpPr>
          <p:spPr bwMode="auto">
            <a:xfrm>
              <a:off x="4784295" y="2064037"/>
              <a:ext cx="8030" cy="11471"/>
            </a:xfrm>
            <a:custGeom>
              <a:avLst/>
              <a:gdLst>
                <a:gd name="T0" fmla="*/ 11 w 12"/>
                <a:gd name="T1" fmla="*/ 9 h 18"/>
                <a:gd name="T2" fmla="*/ 6 w 12"/>
                <a:gd name="T3" fmla="*/ 1 h 18"/>
                <a:gd name="T4" fmla="*/ 1 w 12"/>
                <a:gd name="T5" fmla="*/ 12 h 18"/>
                <a:gd name="T6" fmla="*/ 9 w 12"/>
                <a:gd name="T7" fmla="*/ 18 h 18"/>
                <a:gd name="T8" fmla="*/ 11 w 12"/>
                <a:gd name="T9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8">
                  <a:moveTo>
                    <a:pt x="11" y="9"/>
                  </a:moveTo>
                  <a:cubicBezTo>
                    <a:pt x="12" y="4"/>
                    <a:pt x="11" y="0"/>
                    <a:pt x="6" y="1"/>
                  </a:cubicBezTo>
                  <a:cubicBezTo>
                    <a:pt x="0" y="2"/>
                    <a:pt x="1" y="8"/>
                    <a:pt x="1" y="12"/>
                  </a:cubicBezTo>
                  <a:cubicBezTo>
                    <a:pt x="2" y="16"/>
                    <a:pt x="5" y="18"/>
                    <a:pt x="9" y="18"/>
                  </a:cubicBezTo>
                  <a:cubicBezTo>
                    <a:pt x="12" y="17"/>
                    <a:pt x="10" y="12"/>
                    <a:pt x="11" y="9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íṣļîďé"/>
            <p:cNvSpPr/>
            <p:nvPr/>
          </p:nvSpPr>
          <p:spPr bwMode="auto">
            <a:xfrm>
              <a:off x="4794619" y="2047977"/>
              <a:ext cx="18354" cy="13765"/>
            </a:xfrm>
            <a:custGeom>
              <a:avLst/>
              <a:gdLst>
                <a:gd name="T0" fmla="*/ 6 w 29"/>
                <a:gd name="T1" fmla="*/ 19 h 21"/>
                <a:gd name="T2" fmla="*/ 3 w 29"/>
                <a:gd name="T3" fmla="*/ 10 h 21"/>
                <a:gd name="T4" fmla="*/ 12 w 29"/>
                <a:gd name="T5" fmla="*/ 8 h 21"/>
                <a:gd name="T6" fmla="*/ 19 w 29"/>
                <a:gd name="T7" fmla="*/ 5 h 21"/>
                <a:gd name="T8" fmla="*/ 28 w 29"/>
                <a:gd name="T9" fmla="*/ 8 h 21"/>
                <a:gd name="T10" fmla="*/ 20 w 29"/>
                <a:gd name="T11" fmla="*/ 15 h 21"/>
                <a:gd name="T12" fmla="*/ 13 w 29"/>
                <a:gd name="T13" fmla="*/ 15 h 21"/>
                <a:gd name="T14" fmla="*/ 6 w 29"/>
                <a:gd name="T15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21">
                  <a:moveTo>
                    <a:pt x="6" y="19"/>
                  </a:moveTo>
                  <a:cubicBezTo>
                    <a:pt x="3" y="18"/>
                    <a:pt x="0" y="13"/>
                    <a:pt x="3" y="10"/>
                  </a:cubicBezTo>
                  <a:cubicBezTo>
                    <a:pt x="6" y="7"/>
                    <a:pt x="9" y="6"/>
                    <a:pt x="12" y="8"/>
                  </a:cubicBezTo>
                  <a:cubicBezTo>
                    <a:pt x="15" y="10"/>
                    <a:pt x="15" y="8"/>
                    <a:pt x="19" y="5"/>
                  </a:cubicBezTo>
                  <a:cubicBezTo>
                    <a:pt x="23" y="3"/>
                    <a:pt x="27" y="0"/>
                    <a:pt x="28" y="8"/>
                  </a:cubicBezTo>
                  <a:cubicBezTo>
                    <a:pt x="29" y="16"/>
                    <a:pt x="21" y="17"/>
                    <a:pt x="20" y="15"/>
                  </a:cubicBezTo>
                  <a:cubicBezTo>
                    <a:pt x="19" y="13"/>
                    <a:pt x="15" y="11"/>
                    <a:pt x="13" y="15"/>
                  </a:cubicBezTo>
                  <a:cubicBezTo>
                    <a:pt x="11" y="18"/>
                    <a:pt x="8" y="21"/>
                    <a:pt x="6" y="19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ïṣḻíḑé"/>
            <p:cNvSpPr/>
            <p:nvPr/>
          </p:nvSpPr>
          <p:spPr bwMode="auto">
            <a:xfrm>
              <a:off x="4606495" y="2254455"/>
              <a:ext cx="130769" cy="21795"/>
            </a:xfrm>
            <a:prstGeom prst="ellipse">
              <a:avLst/>
            </a:prstGeom>
            <a:solidFill>
              <a:srgbClr val="36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íṥ1íḑè"/>
            <p:cNvSpPr/>
            <p:nvPr/>
          </p:nvSpPr>
          <p:spPr bwMode="auto">
            <a:xfrm>
              <a:off x="4592730" y="2047977"/>
              <a:ext cx="157153" cy="216802"/>
            </a:xfrm>
            <a:custGeom>
              <a:avLst/>
              <a:gdLst>
                <a:gd name="T0" fmla="*/ 242 w 242"/>
                <a:gd name="T1" fmla="*/ 121 h 335"/>
                <a:gd name="T2" fmla="*/ 121 w 242"/>
                <a:gd name="T3" fmla="*/ 0 h 335"/>
                <a:gd name="T4" fmla="*/ 0 w 242"/>
                <a:gd name="T5" fmla="*/ 121 h 335"/>
                <a:gd name="T6" fmla="*/ 0 w 242"/>
                <a:gd name="T7" fmla="*/ 132 h 335"/>
                <a:gd name="T8" fmla="*/ 0 w 242"/>
                <a:gd name="T9" fmla="*/ 134 h 335"/>
                <a:gd name="T10" fmla="*/ 121 w 242"/>
                <a:gd name="T11" fmla="*/ 335 h 335"/>
                <a:gd name="T12" fmla="*/ 236 w 242"/>
                <a:gd name="T13" fmla="*/ 157 h 335"/>
                <a:gd name="T14" fmla="*/ 241 w 242"/>
                <a:gd name="T15" fmla="*/ 128 h 335"/>
                <a:gd name="T16" fmla="*/ 242 w 242"/>
                <a:gd name="T17" fmla="*/ 121 h 335"/>
                <a:gd name="T18" fmla="*/ 121 w 242"/>
                <a:gd name="T19" fmla="*/ 196 h 335"/>
                <a:gd name="T20" fmla="*/ 41 w 242"/>
                <a:gd name="T21" fmla="*/ 117 h 335"/>
                <a:gd name="T22" fmla="*/ 121 w 242"/>
                <a:gd name="T23" fmla="*/ 37 h 335"/>
                <a:gd name="T24" fmla="*/ 200 w 242"/>
                <a:gd name="T25" fmla="*/ 117 h 335"/>
                <a:gd name="T26" fmla="*/ 121 w 242"/>
                <a:gd name="T27" fmla="*/ 19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2" h="335">
                  <a:moveTo>
                    <a:pt x="242" y="121"/>
                  </a:moveTo>
                  <a:cubicBezTo>
                    <a:pt x="242" y="54"/>
                    <a:pt x="188" y="0"/>
                    <a:pt x="121" y="0"/>
                  </a:cubicBezTo>
                  <a:cubicBezTo>
                    <a:pt x="54" y="0"/>
                    <a:pt x="0" y="54"/>
                    <a:pt x="0" y="121"/>
                  </a:cubicBezTo>
                  <a:cubicBezTo>
                    <a:pt x="0" y="125"/>
                    <a:pt x="0" y="129"/>
                    <a:pt x="0" y="132"/>
                  </a:cubicBezTo>
                  <a:cubicBezTo>
                    <a:pt x="0" y="133"/>
                    <a:pt x="0" y="133"/>
                    <a:pt x="0" y="134"/>
                  </a:cubicBezTo>
                  <a:cubicBezTo>
                    <a:pt x="10" y="231"/>
                    <a:pt x="121" y="335"/>
                    <a:pt x="121" y="335"/>
                  </a:cubicBezTo>
                  <a:cubicBezTo>
                    <a:pt x="199" y="262"/>
                    <a:pt x="226" y="196"/>
                    <a:pt x="236" y="157"/>
                  </a:cubicBezTo>
                  <a:cubicBezTo>
                    <a:pt x="239" y="148"/>
                    <a:pt x="241" y="138"/>
                    <a:pt x="241" y="128"/>
                  </a:cubicBezTo>
                  <a:cubicBezTo>
                    <a:pt x="242" y="123"/>
                    <a:pt x="242" y="121"/>
                    <a:pt x="242" y="121"/>
                  </a:cubicBezTo>
                  <a:close/>
                  <a:moveTo>
                    <a:pt x="121" y="196"/>
                  </a:moveTo>
                  <a:cubicBezTo>
                    <a:pt x="77" y="196"/>
                    <a:pt x="41" y="161"/>
                    <a:pt x="41" y="117"/>
                  </a:cubicBezTo>
                  <a:cubicBezTo>
                    <a:pt x="41" y="73"/>
                    <a:pt x="77" y="37"/>
                    <a:pt x="121" y="37"/>
                  </a:cubicBezTo>
                  <a:cubicBezTo>
                    <a:pt x="165" y="37"/>
                    <a:pt x="200" y="73"/>
                    <a:pt x="200" y="117"/>
                  </a:cubicBezTo>
                  <a:cubicBezTo>
                    <a:pt x="200" y="161"/>
                    <a:pt x="165" y="196"/>
                    <a:pt x="121" y="196"/>
                  </a:cubicBezTo>
                  <a:close/>
                </a:path>
              </a:pathLst>
            </a:custGeom>
            <a:solidFill>
              <a:srgbClr val="003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í$ľiḋe"/>
            <p:cNvSpPr/>
            <p:nvPr/>
          </p:nvSpPr>
          <p:spPr bwMode="auto">
            <a:xfrm>
              <a:off x="4865739" y="2716735"/>
              <a:ext cx="130769" cy="20648"/>
            </a:xfrm>
            <a:prstGeom prst="ellipse">
              <a:avLst/>
            </a:prstGeom>
            <a:solidFill>
              <a:srgbClr val="36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íşḻidé"/>
            <p:cNvSpPr/>
            <p:nvPr/>
          </p:nvSpPr>
          <p:spPr bwMode="auto">
            <a:xfrm>
              <a:off x="4851974" y="2510258"/>
              <a:ext cx="157153" cy="216802"/>
            </a:xfrm>
            <a:custGeom>
              <a:avLst/>
              <a:gdLst>
                <a:gd name="T0" fmla="*/ 242 w 242"/>
                <a:gd name="T1" fmla="*/ 121 h 336"/>
                <a:gd name="T2" fmla="*/ 121 w 242"/>
                <a:gd name="T3" fmla="*/ 0 h 336"/>
                <a:gd name="T4" fmla="*/ 0 w 242"/>
                <a:gd name="T5" fmla="*/ 121 h 336"/>
                <a:gd name="T6" fmla="*/ 1 w 242"/>
                <a:gd name="T7" fmla="*/ 133 h 336"/>
                <a:gd name="T8" fmla="*/ 1 w 242"/>
                <a:gd name="T9" fmla="*/ 134 h 336"/>
                <a:gd name="T10" fmla="*/ 121 w 242"/>
                <a:gd name="T11" fmla="*/ 336 h 336"/>
                <a:gd name="T12" fmla="*/ 237 w 242"/>
                <a:gd name="T13" fmla="*/ 157 h 336"/>
                <a:gd name="T14" fmla="*/ 242 w 242"/>
                <a:gd name="T15" fmla="*/ 129 h 336"/>
                <a:gd name="T16" fmla="*/ 242 w 242"/>
                <a:gd name="T17" fmla="*/ 121 h 336"/>
                <a:gd name="T18" fmla="*/ 121 w 242"/>
                <a:gd name="T19" fmla="*/ 197 h 336"/>
                <a:gd name="T20" fmla="*/ 42 w 242"/>
                <a:gd name="T21" fmla="*/ 117 h 336"/>
                <a:gd name="T22" fmla="*/ 121 w 242"/>
                <a:gd name="T23" fmla="*/ 38 h 336"/>
                <a:gd name="T24" fmla="*/ 201 w 242"/>
                <a:gd name="T25" fmla="*/ 117 h 336"/>
                <a:gd name="T26" fmla="*/ 121 w 242"/>
                <a:gd name="T27" fmla="*/ 197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2" h="336">
                  <a:moveTo>
                    <a:pt x="242" y="121"/>
                  </a:moveTo>
                  <a:cubicBezTo>
                    <a:pt x="242" y="54"/>
                    <a:pt x="188" y="0"/>
                    <a:pt x="121" y="0"/>
                  </a:cubicBezTo>
                  <a:cubicBezTo>
                    <a:pt x="54" y="0"/>
                    <a:pt x="0" y="54"/>
                    <a:pt x="0" y="121"/>
                  </a:cubicBezTo>
                  <a:cubicBezTo>
                    <a:pt x="0" y="125"/>
                    <a:pt x="0" y="129"/>
                    <a:pt x="1" y="133"/>
                  </a:cubicBezTo>
                  <a:cubicBezTo>
                    <a:pt x="1" y="133"/>
                    <a:pt x="1" y="134"/>
                    <a:pt x="1" y="134"/>
                  </a:cubicBezTo>
                  <a:cubicBezTo>
                    <a:pt x="11" y="231"/>
                    <a:pt x="121" y="336"/>
                    <a:pt x="121" y="336"/>
                  </a:cubicBezTo>
                  <a:cubicBezTo>
                    <a:pt x="199" y="262"/>
                    <a:pt x="227" y="196"/>
                    <a:pt x="237" y="157"/>
                  </a:cubicBezTo>
                  <a:cubicBezTo>
                    <a:pt x="240" y="148"/>
                    <a:pt x="241" y="138"/>
                    <a:pt x="242" y="129"/>
                  </a:cubicBezTo>
                  <a:cubicBezTo>
                    <a:pt x="242" y="124"/>
                    <a:pt x="242" y="121"/>
                    <a:pt x="242" y="121"/>
                  </a:cubicBezTo>
                  <a:close/>
                  <a:moveTo>
                    <a:pt x="121" y="197"/>
                  </a:moveTo>
                  <a:cubicBezTo>
                    <a:pt x="77" y="197"/>
                    <a:pt x="42" y="161"/>
                    <a:pt x="42" y="117"/>
                  </a:cubicBezTo>
                  <a:cubicBezTo>
                    <a:pt x="42" y="73"/>
                    <a:pt x="77" y="38"/>
                    <a:pt x="121" y="38"/>
                  </a:cubicBezTo>
                  <a:cubicBezTo>
                    <a:pt x="165" y="38"/>
                    <a:pt x="201" y="73"/>
                    <a:pt x="201" y="117"/>
                  </a:cubicBezTo>
                  <a:cubicBezTo>
                    <a:pt x="201" y="161"/>
                    <a:pt x="165" y="197"/>
                    <a:pt x="121" y="197"/>
                  </a:cubicBezTo>
                  <a:close/>
                </a:path>
              </a:pathLst>
            </a:custGeom>
            <a:solidFill>
              <a:srgbClr val="003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îšlïḓê"/>
            <p:cNvSpPr/>
            <p:nvPr/>
          </p:nvSpPr>
          <p:spPr bwMode="auto">
            <a:xfrm>
              <a:off x="5330314" y="2190217"/>
              <a:ext cx="130769" cy="21795"/>
            </a:xfrm>
            <a:prstGeom prst="ellipse">
              <a:avLst/>
            </a:prstGeom>
            <a:solidFill>
              <a:srgbClr val="36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ïṥ1iḓé"/>
            <p:cNvSpPr/>
            <p:nvPr/>
          </p:nvSpPr>
          <p:spPr bwMode="auto">
            <a:xfrm>
              <a:off x="5317695" y="1983740"/>
              <a:ext cx="157153" cy="216802"/>
            </a:xfrm>
            <a:custGeom>
              <a:avLst/>
              <a:gdLst>
                <a:gd name="T0" fmla="*/ 242 w 243"/>
                <a:gd name="T1" fmla="*/ 121 h 336"/>
                <a:gd name="T2" fmla="*/ 121 w 243"/>
                <a:gd name="T3" fmla="*/ 0 h 336"/>
                <a:gd name="T4" fmla="*/ 0 w 243"/>
                <a:gd name="T5" fmla="*/ 121 h 336"/>
                <a:gd name="T6" fmla="*/ 1 w 243"/>
                <a:gd name="T7" fmla="*/ 133 h 336"/>
                <a:gd name="T8" fmla="*/ 1 w 243"/>
                <a:gd name="T9" fmla="*/ 134 h 336"/>
                <a:gd name="T10" fmla="*/ 121 w 243"/>
                <a:gd name="T11" fmla="*/ 336 h 336"/>
                <a:gd name="T12" fmla="*/ 237 w 243"/>
                <a:gd name="T13" fmla="*/ 157 h 336"/>
                <a:gd name="T14" fmla="*/ 242 w 243"/>
                <a:gd name="T15" fmla="*/ 129 h 336"/>
                <a:gd name="T16" fmla="*/ 242 w 243"/>
                <a:gd name="T17" fmla="*/ 121 h 336"/>
                <a:gd name="T18" fmla="*/ 121 w 243"/>
                <a:gd name="T19" fmla="*/ 197 h 336"/>
                <a:gd name="T20" fmla="*/ 42 w 243"/>
                <a:gd name="T21" fmla="*/ 117 h 336"/>
                <a:gd name="T22" fmla="*/ 121 w 243"/>
                <a:gd name="T23" fmla="*/ 38 h 336"/>
                <a:gd name="T24" fmla="*/ 201 w 243"/>
                <a:gd name="T25" fmla="*/ 117 h 336"/>
                <a:gd name="T26" fmla="*/ 121 w 243"/>
                <a:gd name="T27" fmla="*/ 197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3" h="336">
                  <a:moveTo>
                    <a:pt x="242" y="121"/>
                  </a:moveTo>
                  <a:cubicBezTo>
                    <a:pt x="242" y="54"/>
                    <a:pt x="188" y="0"/>
                    <a:pt x="121" y="0"/>
                  </a:cubicBezTo>
                  <a:cubicBezTo>
                    <a:pt x="54" y="0"/>
                    <a:pt x="0" y="54"/>
                    <a:pt x="0" y="121"/>
                  </a:cubicBezTo>
                  <a:cubicBezTo>
                    <a:pt x="0" y="125"/>
                    <a:pt x="1" y="129"/>
                    <a:pt x="1" y="133"/>
                  </a:cubicBezTo>
                  <a:cubicBezTo>
                    <a:pt x="1" y="133"/>
                    <a:pt x="1" y="134"/>
                    <a:pt x="1" y="134"/>
                  </a:cubicBezTo>
                  <a:cubicBezTo>
                    <a:pt x="11" y="231"/>
                    <a:pt x="121" y="336"/>
                    <a:pt x="121" y="336"/>
                  </a:cubicBezTo>
                  <a:cubicBezTo>
                    <a:pt x="199" y="262"/>
                    <a:pt x="227" y="196"/>
                    <a:pt x="237" y="157"/>
                  </a:cubicBezTo>
                  <a:cubicBezTo>
                    <a:pt x="240" y="148"/>
                    <a:pt x="241" y="139"/>
                    <a:pt x="242" y="129"/>
                  </a:cubicBezTo>
                  <a:cubicBezTo>
                    <a:pt x="243" y="124"/>
                    <a:pt x="242" y="121"/>
                    <a:pt x="242" y="121"/>
                  </a:cubicBezTo>
                  <a:close/>
                  <a:moveTo>
                    <a:pt x="121" y="197"/>
                  </a:moveTo>
                  <a:cubicBezTo>
                    <a:pt x="77" y="197"/>
                    <a:pt x="42" y="161"/>
                    <a:pt x="42" y="117"/>
                  </a:cubicBezTo>
                  <a:cubicBezTo>
                    <a:pt x="42" y="73"/>
                    <a:pt x="77" y="38"/>
                    <a:pt x="121" y="38"/>
                  </a:cubicBezTo>
                  <a:cubicBezTo>
                    <a:pt x="165" y="38"/>
                    <a:pt x="201" y="73"/>
                    <a:pt x="201" y="117"/>
                  </a:cubicBezTo>
                  <a:cubicBezTo>
                    <a:pt x="201" y="161"/>
                    <a:pt x="165" y="197"/>
                    <a:pt x="121" y="197"/>
                  </a:cubicBezTo>
                  <a:close/>
                </a:path>
              </a:pathLst>
            </a:custGeom>
            <a:solidFill>
              <a:srgbClr val="003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iṣlíde"/>
            <p:cNvSpPr/>
            <p:nvPr/>
          </p:nvSpPr>
          <p:spPr bwMode="auto">
            <a:xfrm>
              <a:off x="5369315" y="2655939"/>
              <a:ext cx="130769" cy="21795"/>
            </a:xfrm>
            <a:prstGeom prst="ellipse">
              <a:avLst/>
            </a:prstGeom>
            <a:solidFill>
              <a:srgbClr val="36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íṧļïḍê"/>
            <p:cNvSpPr/>
            <p:nvPr/>
          </p:nvSpPr>
          <p:spPr bwMode="auto">
            <a:xfrm>
              <a:off x="5355550" y="2449461"/>
              <a:ext cx="157153" cy="216802"/>
            </a:xfrm>
            <a:custGeom>
              <a:avLst/>
              <a:gdLst>
                <a:gd name="T0" fmla="*/ 242 w 242"/>
                <a:gd name="T1" fmla="*/ 121 h 336"/>
                <a:gd name="T2" fmla="*/ 121 w 242"/>
                <a:gd name="T3" fmla="*/ 0 h 336"/>
                <a:gd name="T4" fmla="*/ 0 w 242"/>
                <a:gd name="T5" fmla="*/ 121 h 336"/>
                <a:gd name="T6" fmla="*/ 1 w 242"/>
                <a:gd name="T7" fmla="*/ 133 h 336"/>
                <a:gd name="T8" fmla="*/ 1 w 242"/>
                <a:gd name="T9" fmla="*/ 134 h 336"/>
                <a:gd name="T10" fmla="*/ 121 w 242"/>
                <a:gd name="T11" fmla="*/ 336 h 336"/>
                <a:gd name="T12" fmla="*/ 237 w 242"/>
                <a:gd name="T13" fmla="*/ 158 h 336"/>
                <a:gd name="T14" fmla="*/ 242 w 242"/>
                <a:gd name="T15" fmla="*/ 129 h 336"/>
                <a:gd name="T16" fmla="*/ 242 w 242"/>
                <a:gd name="T17" fmla="*/ 121 h 336"/>
                <a:gd name="T18" fmla="*/ 121 w 242"/>
                <a:gd name="T19" fmla="*/ 197 h 336"/>
                <a:gd name="T20" fmla="*/ 42 w 242"/>
                <a:gd name="T21" fmla="*/ 118 h 336"/>
                <a:gd name="T22" fmla="*/ 121 w 242"/>
                <a:gd name="T23" fmla="*/ 38 h 336"/>
                <a:gd name="T24" fmla="*/ 201 w 242"/>
                <a:gd name="T25" fmla="*/ 118 h 336"/>
                <a:gd name="T26" fmla="*/ 121 w 242"/>
                <a:gd name="T27" fmla="*/ 197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2" h="336">
                  <a:moveTo>
                    <a:pt x="242" y="121"/>
                  </a:moveTo>
                  <a:cubicBezTo>
                    <a:pt x="242" y="54"/>
                    <a:pt x="188" y="0"/>
                    <a:pt x="121" y="0"/>
                  </a:cubicBezTo>
                  <a:cubicBezTo>
                    <a:pt x="54" y="0"/>
                    <a:pt x="0" y="54"/>
                    <a:pt x="0" y="121"/>
                  </a:cubicBezTo>
                  <a:cubicBezTo>
                    <a:pt x="0" y="125"/>
                    <a:pt x="0" y="129"/>
                    <a:pt x="1" y="133"/>
                  </a:cubicBezTo>
                  <a:cubicBezTo>
                    <a:pt x="1" y="133"/>
                    <a:pt x="1" y="134"/>
                    <a:pt x="1" y="134"/>
                  </a:cubicBezTo>
                  <a:cubicBezTo>
                    <a:pt x="11" y="231"/>
                    <a:pt x="121" y="336"/>
                    <a:pt x="121" y="336"/>
                  </a:cubicBezTo>
                  <a:cubicBezTo>
                    <a:pt x="199" y="262"/>
                    <a:pt x="227" y="196"/>
                    <a:pt x="237" y="158"/>
                  </a:cubicBezTo>
                  <a:cubicBezTo>
                    <a:pt x="240" y="148"/>
                    <a:pt x="241" y="139"/>
                    <a:pt x="242" y="129"/>
                  </a:cubicBezTo>
                  <a:cubicBezTo>
                    <a:pt x="242" y="124"/>
                    <a:pt x="242" y="121"/>
                    <a:pt x="242" y="121"/>
                  </a:cubicBezTo>
                  <a:close/>
                  <a:moveTo>
                    <a:pt x="121" y="197"/>
                  </a:moveTo>
                  <a:cubicBezTo>
                    <a:pt x="77" y="197"/>
                    <a:pt x="42" y="161"/>
                    <a:pt x="42" y="118"/>
                  </a:cubicBezTo>
                  <a:cubicBezTo>
                    <a:pt x="42" y="74"/>
                    <a:pt x="77" y="38"/>
                    <a:pt x="121" y="38"/>
                  </a:cubicBezTo>
                  <a:cubicBezTo>
                    <a:pt x="165" y="38"/>
                    <a:pt x="201" y="74"/>
                    <a:pt x="201" y="118"/>
                  </a:cubicBezTo>
                  <a:cubicBezTo>
                    <a:pt x="201" y="161"/>
                    <a:pt x="165" y="197"/>
                    <a:pt x="121" y="197"/>
                  </a:cubicBezTo>
                  <a:close/>
                </a:path>
              </a:pathLst>
            </a:custGeom>
            <a:solidFill>
              <a:srgbClr val="003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isľíḋê"/>
            <p:cNvSpPr/>
            <p:nvPr/>
          </p:nvSpPr>
          <p:spPr bwMode="auto">
            <a:xfrm>
              <a:off x="5801770" y="2223484"/>
              <a:ext cx="130769" cy="21795"/>
            </a:xfrm>
            <a:prstGeom prst="ellipse">
              <a:avLst/>
            </a:prstGeom>
            <a:solidFill>
              <a:srgbClr val="36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îŝľiḓê"/>
            <p:cNvSpPr/>
            <p:nvPr/>
          </p:nvSpPr>
          <p:spPr bwMode="auto">
            <a:xfrm>
              <a:off x="5789152" y="2017006"/>
              <a:ext cx="156005" cy="216802"/>
            </a:xfrm>
            <a:custGeom>
              <a:avLst/>
              <a:gdLst>
                <a:gd name="T0" fmla="*/ 242 w 242"/>
                <a:gd name="T1" fmla="*/ 121 h 336"/>
                <a:gd name="T2" fmla="*/ 121 w 242"/>
                <a:gd name="T3" fmla="*/ 0 h 336"/>
                <a:gd name="T4" fmla="*/ 0 w 242"/>
                <a:gd name="T5" fmla="*/ 121 h 336"/>
                <a:gd name="T6" fmla="*/ 0 w 242"/>
                <a:gd name="T7" fmla="*/ 133 h 336"/>
                <a:gd name="T8" fmla="*/ 1 w 242"/>
                <a:gd name="T9" fmla="*/ 135 h 336"/>
                <a:gd name="T10" fmla="*/ 121 w 242"/>
                <a:gd name="T11" fmla="*/ 336 h 336"/>
                <a:gd name="T12" fmla="*/ 236 w 242"/>
                <a:gd name="T13" fmla="*/ 158 h 336"/>
                <a:gd name="T14" fmla="*/ 242 w 242"/>
                <a:gd name="T15" fmla="*/ 129 h 336"/>
                <a:gd name="T16" fmla="*/ 242 w 242"/>
                <a:gd name="T17" fmla="*/ 121 h 336"/>
                <a:gd name="T18" fmla="*/ 121 w 242"/>
                <a:gd name="T19" fmla="*/ 197 h 336"/>
                <a:gd name="T20" fmla="*/ 41 w 242"/>
                <a:gd name="T21" fmla="*/ 118 h 336"/>
                <a:gd name="T22" fmla="*/ 121 w 242"/>
                <a:gd name="T23" fmla="*/ 38 h 336"/>
                <a:gd name="T24" fmla="*/ 200 w 242"/>
                <a:gd name="T25" fmla="*/ 118 h 336"/>
                <a:gd name="T26" fmla="*/ 121 w 242"/>
                <a:gd name="T27" fmla="*/ 197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2" h="336">
                  <a:moveTo>
                    <a:pt x="242" y="121"/>
                  </a:moveTo>
                  <a:cubicBezTo>
                    <a:pt x="242" y="55"/>
                    <a:pt x="188" y="0"/>
                    <a:pt x="121" y="0"/>
                  </a:cubicBezTo>
                  <a:cubicBezTo>
                    <a:pt x="54" y="0"/>
                    <a:pt x="0" y="55"/>
                    <a:pt x="0" y="121"/>
                  </a:cubicBezTo>
                  <a:cubicBezTo>
                    <a:pt x="0" y="125"/>
                    <a:pt x="0" y="129"/>
                    <a:pt x="0" y="133"/>
                  </a:cubicBezTo>
                  <a:cubicBezTo>
                    <a:pt x="0" y="134"/>
                    <a:pt x="1" y="134"/>
                    <a:pt x="1" y="135"/>
                  </a:cubicBezTo>
                  <a:cubicBezTo>
                    <a:pt x="10" y="231"/>
                    <a:pt x="121" y="336"/>
                    <a:pt x="121" y="336"/>
                  </a:cubicBezTo>
                  <a:cubicBezTo>
                    <a:pt x="199" y="262"/>
                    <a:pt x="227" y="196"/>
                    <a:pt x="236" y="158"/>
                  </a:cubicBezTo>
                  <a:cubicBezTo>
                    <a:pt x="239" y="149"/>
                    <a:pt x="241" y="139"/>
                    <a:pt x="242" y="129"/>
                  </a:cubicBezTo>
                  <a:cubicBezTo>
                    <a:pt x="242" y="124"/>
                    <a:pt x="242" y="121"/>
                    <a:pt x="242" y="121"/>
                  </a:cubicBezTo>
                  <a:close/>
                  <a:moveTo>
                    <a:pt x="121" y="197"/>
                  </a:moveTo>
                  <a:cubicBezTo>
                    <a:pt x="77" y="197"/>
                    <a:pt x="41" y="162"/>
                    <a:pt x="41" y="118"/>
                  </a:cubicBezTo>
                  <a:cubicBezTo>
                    <a:pt x="41" y="74"/>
                    <a:pt x="77" y="38"/>
                    <a:pt x="121" y="38"/>
                  </a:cubicBezTo>
                  <a:cubicBezTo>
                    <a:pt x="165" y="38"/>
                    <a:pt x="200" y="74"/>
                    <a:pt x="200" y="118"/>
                  </a:cubicBezTo>
                  <a:cubicBezTo>
                    <a:pt x="200" y="162"/>
                    <a:pt x="165" y="197"/>
                    <a:pt x="121" y="197"/>
                  </a:cubicBezTo>
                  <a:close/>
                </a:path>
              </a:pathLst>
            </a:custGeom>
            <a:solidFill>
              <a:srgbClr val="003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íṥḻíḑê"/>
            <p:cNvSpPr/>
            <p:nvPr/>
          </p:nvSpPr>
          <p:spPr bwMode="auto">
            <a:xfrm>
              <a:off x="6093133" y="2836033"/>
              <a:ext cx="130769" cy="21795"/>
            </a:xfrm>
            <a:prstGeom prst="ellipse">
              <a:avLst/>
            </a:prstGeom>
            <a:solidFill>
              <a:srgbClr val="36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í$ľïdé"/>
            <p:cNvSpPr/>
            <p:nvPr/>
          </p:nvSpPr>
          <p:spPr bwMode="auto">
            <a:xfrm>
              <a:off x="6080515" y="2629556"/>
              <a:ext cx="157153" cy="217948"/>
            </a:xfrm>
            <a:custGeom>
              <a:avLst/>
              <a:gdLst>
                <a:gd name="T0" fmla="*/ 242 w 242"/>
                <a:gd name="T1" fmla="*/ 121 h 336"/>
                <a:gd name="T2" fmla="*/ 121 w 242"/>
                <a:gd name="T3" fmla="*/ 0 h 336"/>
                <a:gd name="T4" fmla="*/ 0 w 242"/>
                <a:gd name="T5" fmla="*/ 121 h 336"/>
                <a:gd name="T6" fmla="*/ 1 w 242"/>
                <a:gd name="T7" fmla="*/ 133 h 336"/>
                <a:gd name="T8" fmla="*/ 1 w 242"/>
                <a:gd name="T9" fmla="*/ 134 h 336"/>
                <a:gd name="T10" fmla="*/ 121 w 242"/>
                <a:gd name="T11" fmla="*/ 336 h 336"/>
                <a:gd name="T12" fmla="*/ 237 w 242"/>
                <a:gd name="T13" fmla="*/ 157 h 336"/>
                <a:gd name="T14" fmla="*/ 242 w 242"/>
                <a:gd name="T15" fmla="*/ 129 h 336"/>
                <a:gd name="T16" fmla="*/ 242 w 242"/>
                <a:gd name="T17" fmla="*/ 121 h 336"/>
                <a:gd name="T18" fmla="*/ 121 w 242"/>
                <a:gd name="T19" fmla="*/ 197 h 336"/>
                <a:gd name="T20" fmla="*/ 42 w 242"/>
                <a:gd name="T21" fmla="*/ 117 h 336"/>
                <a:gd name="T22" fmla="*/ 121 w 242"/>
                <a:gd name="T23" fmla="*/ 38 h 336"/>
                <a:gd name="T24" fmla="*/ 201 w 242"/>
                <a:gd name="T25" fmla="*/ 117 h 336"/>
                <a:gd name="T26" fmla="*/ 121 w 242"/>
                <a:gd name="T27" fmla="*/ 197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2" h="336">
                  <a:moveTo>
                    <a:pt x="242" y="121"/>
                  </a:moveTo>
                  <a:cubicBezTo>
                    <a:pt x="242" y="54"/>
                    <a:pt x="188" y="0"/>
                    <a:pt x="121" y="0"/>
                  </a:cubicBezTo>
                  <a:cubicBezTo>
                    <a:pt x="54" y="0"/>
                    <a:pt x="0" y="54"/>
                    <a:pt x="0" y="121"/>
                  </a:cubicBezTo>
                  <a:cubicBezTo>
                    <a:pt x="0" y="125"/>
                    <a:pt x="0" y="129"/>
                    <a:pt x="1" y="133"/>
                  </a:cubicBezTo>
                  <a:cubicBezTo>
                    <a:pt x="1" y="133"/>
                    <a:pt x="1" y="134"/>
                    <a:pt x="1" y="134"/>
                  </a:cubicBezTo>
                  <a:cubicBezTo>
                    <a:pt x="11" y="231"/>
                    <a:pt x="121" y="336"/>
                    <a:pt x="121" y="336"/>
                  </a:cubicBezTo>
                  <a:cubicBezTo>
                    <a:pt x="199" y="262"/>
                    <a:pt x="227" y="196"/>
                    <a:pt x="237" y="157"/>
                  </a:cubicBezTo>
                  <a:cubicBezTo>
                    <a:pt x="240" y="148"/>
                    <a:pt x="241" y="139"/>
                    <a:pt x="242" y="129"/>
                  </a:cubicBezTo>
                  <a:cubicBezTo>
                    <a:pt x="242" y="124"/>
                    <a:pt x="242" y="121"/>
                    <a:pt x="242" y="121"/>
                  </a:cubicBezTo>
                  <a:close/>
                  <a:moveTo>
                    <a:pt x="121" y="197"/>
                  </a:moveTo>
                  <a:cubicBezTo>
                    <a:pt x="77" y="197"/>
                    <a:pt x="42" y="161"/>
                    <a:pt x="42" y="117"/>
                  </a:cubicBezTo>
                  <a:cubicBezTo>
                    <a:pt x="42" y="73"/>
                    <a:pt x="77" y="38"/>
                    <a:pt x="121" y="38"/>
                  </a:cubicBezTo>
                  <a:cubicBezTo>
                    <a:pt x="165" y="38"/>
                    <a:pt x="201" y="73"/>
                    <a:pt x="201" y="117"/>
                  </a:cubicBezTo>
                  <a:cubicBezTo>
                    <a:pt x="201" y="161"/>
                    <a:pt x="165" y="197"/>
                    <a:pt x="121" y="197"/>
                  </a:cubicBezTo>
                  <a:close/>
                </a:path>
              </a:pathLst>
            </a:custGeom>
            <a:solidFill>
              <a:srgbClr val="003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ïSḻïḓè"/>
            <p:cNvSpPr/>
            <p:nvPr/>
          </p:nvSpPr>
          <p:spPr bwMode="auto">
            <a:xfrm>
              <a:off x="8050080" y="1904591"/>
              <a:ext cx="49326" cy="48178"/>
            </a:xfrm>
            <a:prstGeom prst="ellipse">
              <a:avLst/>
            </a:prstGeom>
            <a:solidFill>
              <a:srgbClr val="003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iŝľíďé"/>
            <p:cNvSpPr/>
            <p:nvPr/>
          </p:nvSpPr>
          <p:spPr bwMode="auto">
            <a:xfrm>
              <a:off x="7998461" y="1963092"/>
              <a:ext cx="153711" cy="266126"/>
            </a:xfrm>
            <a:custGeom>
              <a:avLst/>
              <a:gdLst>
                <a:gd name="T0" fmla="*/ 234 w 237"/>
                <a:gd name="T1" fmla="*/ 152 h 412"/>
                <a:gd name="T2" fmla="*/ 192 w 237"/>
                <a:gd name="T3" fmla="*/ 25 h 412"/>
                <a:gd name="T4" fmla="*/ 164 w 237"/>
                <a:gd name="T5" fmla="*/ 0 h 412"/>
                <a:gd name="T6" fmla="*/ 71 w 237"/>
                <a:gd name="T7" fmla="*/ 0 h 412"/>
                <a:gd name="T8" fmla="*/ 47 w 237"/>
                <a:gd name="T9" fmla="*/ 13 h 412"/>
                <a:gd name="T10" fmla="*/ 45 w 237"/>
                <a:gd name="T11" fmla="*/ 18 h 412"/>
                <a:gd name="T12" fmla="*/ 45 w 237"/>
                <a:gd name="T13" fmla="*/ 18 h 412"/>
                <a:gd name="T14" fmla="*/ 44 w 237"/>
                <a:gd name="T15" fmla="*/ 21 h 412"/>
                <a:gd name="T16" fmla="*/ 3 w 237"/>
                <a:gd name="T17" fmla="*/ 153 h 412"/>
                <a:gd name="T18" fmla="*/ 14 w 237"/>
                <a:gd name="T19" fmla="*/ 173 h 412"/>
                <a:gd name="T20" fmla="*/ 35 w 237"/>
                <a:gd name="T21" fmla="*/ 163 h 412"/>
                <a:gd name="T22" fmla="*/ 67 w 237"/>
                <a:gd name="T23" fmla="*/ 58 h 412"/>
                <a:gd name="T24" fmla="*/ 71 w 237"/>
                <a:gd name="T25" fmla="*/ 58 h 412"/>
                <a:gd name="T26" fmla="*/ 74 w 237"/>
                <a:gd name="T27" fmla="*/ 58 h 412"/>
                <a:gd name="T28" fmla="*/ 24 w 237"/>
                <a:gd name="T29" fmla="*/ 245 h 412"/>
                <a:gd name="T30" fmla="*/ 75 w 237"/>
                <a:gd name="T31" fmla="*/ 245 h 412"/>
                <a:gd name="T32" fmla="*/ 75 w 237"/>
                <a:gd name="T33" fmla="*/ 393 h 412"/>
                <a:gd name="T34" fmla="*/ 94 w 237"/>
                <a:gd name="T35" fmla="*/ 412 h 412"/>
                <a:gd name="T36" fmla="*/ 113 w 237"/>
                <a:gd name="T37" fmla="*/ 393 h 412"/>
                <a:gd name="T38" fmla="*/ 113 w 237"/>
                <a:gd name="T39" fmla="*/ 245 h 412"/>
                <a:gd name="T40" fmla="*/ 125 w 237"/>
                <a:gd name="T41" fmla="*/ 245 h 412"/>
                <a:gd name="T42" fmla="*/ 125 w 237"/>
                <a:gd name="T43" fmla="*/ 393 h 412"/>
                <a:gd name="T44" fmla="*/ 144 w 237"/>
                <a:gd name="T45" fmla="*/ 412 h 412"/>
                <a:gd name="T46" fmla="*/ 163 w 237"/>
                <a:gd name="T47" fmla="*/ 393 h 412"/>
                <a:gd name="T48" fmla="*/ 163 w 237"/>
                <a:gd name="T49" fmla="*/ 245 h 412"/>
                <a:gd name="T50" fmla="*/ 214 w 237"/>
                <a:gd name="T51" fmla="*/ 245 h 412"/>
                <a:gd name="T52" fmla="*/ 161 w 237"/>
                <a:gd name="T53" fmla="*/ 58 h 412"/>
                <a:gd name="T54" fmla="*/ 164 w 237"/>
                <a:gd name="T55" fmla="*/ 58 h 412"/>
                <a:gd name="T56" fmla="*/ 168 w 237"/>
                <a:gd name="T57" fmla="*/ 58 h 412"/>
                <a:gd name="T58" fmla="*/ 203 w 237"/>
                <a:gd name="T59" fmla="*/ 162 h 412"/>
                <a:gd name="T60" fmla="*/ 224 w 237"/>
                <a:gd name="T61" fmla="*/ 173 h 412"/>
                <a:gd name="T62" fmla="*/ 234 w 237"/>
                <a:gd name="T63" fmla="*/ 15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7" h="412">
                  <a:moveTo>
                    <a:pt x="234" y="152"/>
                  </a:moveTo>
                  <a:cubicBezTo>
                    <a:pt x="192" y="25"/>
                    <a:pt x="192" y="25"/>
                    <a:pt x="192" y="25"/>
                  </a:cubicBezTo>
                  <a:cubicBezTo>
                    <a:pt x="190" y="11"/>
                    <a:pt x="179" y="0"/>
                    <a:pt x="164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61" y="0"/>
                    <a:pt x="52" y="5"/>
                    <a:pt x="47" y="13"/>
                  </a:cubicBezTo>
                  <a:cubicBezTo>
                    <a:pt x="46" y="14"/>
                    <a:pt x="46" y="16"/>
                    <a:pt x="45" y="18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5" y="19"/>
                    <a:pt x="44" y="20"/>
                    <a:pt x="44" y="21"/>
                  </a:cubicBezTo>
                  <a:cubicBezTo>
                    <a:pt x="3" y="153"/>
                    <a:pt x="3" y="153"/>
                    <a:pt x="3" y="153"/>
                  </a:cubicBezTo>
                  <a:cubicBezTo>
                    <a:pt x="0" y="161"/>
                    <a:pt x="5" y="171"/>
                    <a:pt x="14" y="173"/>
                  </a:cubicBezTo>
                  <a:cubicBezTo>
                    <a:pt x="22" y="176"/>
                    <a:pt x="32" y="171"/>
                    <a:pt x="35" y="163"/>
                  </a:cubicBezTo>
                  <a:cubicBezTo>
                    <a:pt x="67" y="58"/>
                    <a:pt x="67" y="58"/>
                    <a:pt x="67" y="58"/>
                  </a:cubicBezTo>
                  <a:cubicBezTo>
                    <a:pt x="68" y="58"/>
                    <a:pt x="70" y="58"/>
                    <a:pt x="71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24" y="245"/>
                    <a:pt x="24" y="245"/>
                    <a:pt x="24" y="245"/>
                  </a:cubicBezTo>
                  <a:cubicBezTo>
                    <a:pt x="75" y="245"/>
                    <a:pt x="75" y="245"/>
                    <a:pt x="75" y="245"/>
                  </a:cubicBezTo>
                  <a:cubicBezTo>
                    <a:pt x="75" y="393"/>
                    <a:pt x="75" y="393"/>
                    <a:pt x="75" y="393"/>
                  </a:cubicBezTo>
                  <a:cubicBezTo>
                    <a:pt x="75" y="404"/>
                    <a:pt x="83" y="412"/>
                    <a:pt x="94" y="412"/>
                  </a:cubicBezTo>
                  <a:cubicBezTo>
                    <a:pt x="105" y="412"/>
                    <a:pt x="113" y="404"/>
                    <a:pt x="113" y="393"/>
                  </a:cubicBezTo>
                  <a:cubicBezTo>
                    <a:pt x="113" y="245"/>
                    <a:pt x="113" y="245"/>
                    <a:pt x="113" y="245"/>
                  </a:cubicBezTo>
                  <a:cubicBezTo>
                    <a:pt x="125" y="245"/>
                    <a:pt x="125" y="245"/>
                    <a:pt x="125" y="245"/>
                  </a:cubicBezTo>
                  <a:cubicBezTo>
                    <a:pt x="125" y="393"/>
                    <a:pt x="125" y="393"/>
                    <a:pt x="125" y="393"/>
                  </a:cubicBezTo>
                  <a:cubicBezTo>
                    <a:pt x="125" y="404"/>
                    <a:pt x="133" y="412"/>
                    <a:pt x="144" y="412"/>
                  </a:cubicBezTo>
                  <a:cubicBezTo>
                    <a:pt x="155" y="412"/>
                    <a:pt x="163" y="404"/>
                    <a:pt x="163" y="393"/>
                  </a:cubicBezTo>
                  <a:cubicBezTo>
                    <a:pt x="163" y="245"/>
                    <a:pt x="163" y="245"/>
                    <a:pt x="163" y="245"/>
                  </a:cubicBezTo>
                  <a:cubicBezTo>
                    <a:pt x="214" y="245"/>
                    <a:pt x="214" y="245"/>
                    <a:pt x="214" y="245"/>
                  </a:cubicBezTo>
                  <a:cubicBezTo>
                    <a:pt x="161" y="58"/>
                    <a:pt x="161" y="58"/>
                    <a:pt x="161" y="58"/>
                  </a:cubicBezTo>
                  <a:cubicBezTo>
                    <a:pt x="164" y="58"/>
                    <a:pt x="164" y="58"/>
                    <a:pt x="164" y="58"/>
                  </a:cubicBezTo>
                  <a:cubicBezTo>
                    <a:pt x="166" y="58"/>
                    <a:pt x="167" y="58"/>
                    <a:pt x="168" y="58"/>
                  </a:cubicBezTo>
                  <a:cubicBezTo>
                    <a:pt x="203" y="162"/>
                    <a:pt x="203" y="162"/>
                    <a:pt x="203" y="162"/>
                  </a:cubicBezTo>
                  <a:cubicBezTo>
                    <a:pt x="206" y="171"/>
                    <a:pt x="215" y="176"/>
                    <a:pt x="224" y="173"/>
                  </a:cubicBezTo>
                  <a:cubicBezTo>
                    <a:pt x="232" y="170"/>
                    <a:pt x="237" y="161"/>
                    <a:pt x="234" y="152"/>
                  </a:cubicBezTo>
                  <a:close/>
                </a:path>
              </a:pathLst>
            </a:custGeom>
            <a:solidFill>
              <a:srgbClr val="003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1" name="íślíḑe"/>
            <p:cNvSpPr/>
            <p:nvPr/>
          </p:nvSpPr>
          <p:spPr bwMode="auto">
            <a:xfrm>
              <a:off x="7935370" y="2253308"/>
              <a:ext cx="37855" cy="36707"/>
            </a:xfrm>
            <a:prstGeom prst="ellipse">
              <a:avLst/>
            </a:pr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2" name="işḻíďé"/>
            <p:cNvSpPr/>
            <p:nvPr/>
          </p:nvSpPr>
          <p:spPr bwMode="auto">
            <a:xfrm>
              <a:off x="7896369" y="2298045"/>
              <a:ext cx="117004" cy="201889"/>
            </a:xfrm>
            <a:custGeom>
              <a:avLst/>
              <a:gdLst>
                <a:gd name="T0" fmla="*/ 177 w 179"/>
                <a:gd name="T1" fmla="*/ 115 h 312"/>
                <a:gd name="T2" fmla="*/ 145 w 179"/>
                <a:gd name="T3" fmla="*/ 18 h 312"/>
                <a:gd name="T4" fmla="*/ 124 w 179"/>
                <a:gd name="T5" fmla="*/ 0 h 312"/>
                <a:gd name="T6" fmla="*/ 53 w 179"/>
                <a:gd name="T7" fmla="*/ 0 h 312"/>
                <a:gd name="T8" fmla="*/ 36 w 179"/>
                <a:gd name="T9" fmla="*/ 9 h 312"/>
                <a:gd name="T10" fmla="*/ 34 w 179"/>
                <a:gd name="T11" fmla="*/ 13 h 312"/>
                <a:gd name="T12" fmla="*/ 34 w 179"/>
                <a:gd name="T13" fmla="*/ 13 h 312"/>
                <a:gd name="T14" fmla="*/ 33 w 179"/>
                <a:gd name="T15" fmla="*/ 15 h 312"/>
                <a:gd name="T16" fmla="*/ 2 w 179"/>
                <a:gd name="T17" fmla="*/ 115 h 312"/>
                <a:gd name="T18" fmla="*/ 10 w 179"/>
                <a:gd name="T19" fmla="*/ 131 h 312"/>
                <a:gd name="T20" fmla="*/ 26 w 179"/>
                <a:gd name="T21" fmla="*/ 123 h 312"/>
                <a:gd name="T22" fmla="*/ 51 w 179"/>
                <a:gd name="T23" fmla="*/ 44 h 312"/>
                <a:gd name="T24" fmla="*/ 53 w 179"/>
                <a:gd name="T25" fmla="*/ 44 h 312"/>
                <a:gd name="T26" fmla="*/ 55 w 179"/>
                <a:gd name="T27" fmla="*/ 44 h 312"/>
                <a:gd name="T28" fmla="*/ 17 w 179"/>
                <a:gd name="T29" fmla="*/ 186 h 312"/>
                <a:gd name="T30" fmla="*/ 56 w 179"/>
                <a:gd name="T31" fmla="*/ 186 h 312"/>
                <a:gd name="T32" fmla="*/ 56 w 179"/>
                <a:gd name="T33" fmla="*/ 298 h 312"/>
                <a:gd name="T34" fmla="*/ 71 w 179"/>
                <a:gd name="T35" fmla="*/ 312 h 312"/>
                <a:gd name="T36" fmla="*/ 85 w 179"/>
                <a:gd name="T37" fmla="*/ 298 h 312"/>
                <a:gd name="T38" fmla="*/ 85 w 179"/>
                <a:gd name="T39" fmla="*/ 186 h 312"/>
                <a:gd name="T40" fmla="*/ 94 w 179"/>
                <a:gd name="T41" fmla="*/ 186 h 312"/>
                <a:gd name="T42" fmla="*/ 94 w 179"/>
                <a:gd name="T43" fmla="*/ 298 h 312"/>
                <a:gd name="T44" fmla="*/ 109 w 179"/>
                <a:gd name="T45" fmla="*/ 312 h 312"/>
                <a:gd name="T46" fmla="*/ 123 w 179"/>
                <a:gd name="T47" fmla="*/ 298 h 312"/>
                <a:gd name="T48" fmla="*/ 123 w 179"/>
                <a:gd name="T49" fmla="*/ 186 h 312"/>
                <a:gd name="T50" fmla="*/ 162 w 179"/>
                <a:gd name="T51" fmla="*/ 186 h 312"/>
                <a:gd name="T52" fmla="*/ 122 w 179"/>
                <a:gd name="T53" fmla="*/ 44 h 312"/>
                <a:gd name="T54" fmla="*/ 124 w 179"/>
                <a:gd name="T55" fmla="*/ 44 h 312"/>
                <a:gd name="T56" fmla="*/ 127 w 179"/>
                <a:gd name="T57" fmla="*/ 44 h 312"/>
                <a:gd name="T58" fmla="*/ 153 w 179"/>
                <a:gd name="T59" fmla="*/ 123 h 312"/>
                <a:gd name="T60" fmla="*/ 169 w 179"/>
                <a:gd name="T61" fmla="*/ 131 h 312"/>
                <a:gd name="T62" fmla="*/ 177 w 179"/>
                <a:gd name="T63" fmla="*/ 115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9" h="312">
                  <a:moveTo>
                    <a:pt x="177" y="115"/>
                  </a:moveTo>
                  <a:cubicBezTo>
                    <a:pt x="145" y="18"/>
                    <a:pt x="145" y="18"/>
                    <a:pt x="145" y="18"/>
                  </a:cubicBezTo>
                  <a:cubicBezTo>
                    <a:pt x="144" y="8"/>
                    <a:pt x="135" y="0"/>
                    <a:pt x="124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46" y="0"/>
                    <a:pt x="39" y="4"/>
                    <a:pt x="36" y="9"/>
                  </a:cubicBezTo>
                  <a:cubicBezTo>
                    <a:pt x="35" y="10"/>
                    <a:pt x="34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3" y="14"/>
                    <a:pt x="33" y="15"/>
                    <a:pt x="33" y="15"/>
                  </a:cubicBezTo>
                  <a:cubicBezTo>
                    <a:pt x="2" y="115"/>
                    <a:pt x="2" y="115"/>
                    <a:pt x="2" y="115"/>
                  </a:cubicBezTo>
                  <a:cubicBezTo>
                    <a:pt x="0" y="122"/>
                    <a:pt x="3" y="129"/>
                    <a:pt x="10" y="131"/>
                  </a:cubicBezTo>
                  <a:cubicBezTo>
                    <a:pt x="17" y="133"/>
                    <a:pt x="24" y="129"/>
                    <a:pt x="26" y="123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44"/>
                    <a:pt x="52" y="44"/>
                    <a:pt x="53" y="44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17" y="186"/>
                    <a:pt x="17" y="186"/>
                    <a:pt x="17" y="186"/>
                  </a:cubicBezTo>
                  <a:cubicBezTo>
                    <a:pt x="56" y="186"/>
                    <a:pt x="56" y="186"/>
                    <a:pt x="56" y="186"/>
                  </a:cubicBezTo>
                  <a:cubicBezTo>
                    <a:pt x="56" y="298"/>
                    <a:pt x="56" y="298"/>
                    <a:pt x="56" y="298"/>
                  </a:cubicBezTo>
                  <a:cubicBezTo>
                    <a:pt x="56" y="306"/>
                    <a:pt x="63" y="312"/>
                    <a:pt x="71" y="312"/>
                  </a:cubicBezTo>
                  <a:cubicBezTo>
                    <a:pt x="79" y="312"/>
                    <a:pt x="85" y="306"/>
                    <a:pt x="85" y="298"/>
                  </a:cubicBezTo>
                  <a:cubicBezTo>
                    <a:pt x="85" y="186"/>
                    <a:pt x="85" y="186"/>
                    <a:pt x="85" y="186"/>
                  </a:cubicBezTo>
                  <a:cubicBezTo>
                    <a:pt x="94" y="186"/>
                    <a:pt x="94" y="186"/>
                    <a:pt x="94" y="186"/>
                  </a:cubicBezTo>
                  <a:cubicBezTo>
                    <a:pt x="94" y="298"/>
                    <a:pt x="94" y="298"/>
                    <a:pt x="94" y="298"/>
                  </a:cubicBezTo>
                  <a:cubicBezTo>
                    <a:pt x="94" y="306"/>
                    <a:pt x="101" y="312"/>
                    <a:pt x="109" y="312"/>
                  </a:cubicBezTo>
                  <a:cubicBezTo>
                    <a:pt x="117" y="312"/>
                    <a:pt x="123" y="306"/>
                    <a:pt x="123" y="298"/>
                  </a:cubicBezTo>
                  <a:cubicBezTo>
                    <a:pt x="123" y="186"/>
                    <a:pt x="123" y="186"/>
                    <a:pt x="123" y="186"/>
                  </a:cubicBezTo>
                  <a:cubicBezTo>
                    <a:pt x="162" y="186"/>
                    <a:pt x="162" y="186"/>
                    <a:pt x="162" y="186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5" y="44"/>
                    <a:pt x="126" y="44"/>
                    <a:pt x="127" y="44"/>
                  </a:cubicBezTo>
                  <a:cubicBezTo>
                    <a:pt x="153" y="123"/>
                    <a:pt x="153" y="123"/>
                    <a:pt x="153" y="123"/>
                  </a:cubicBezTo>
                  <a:cubicBezTo>
                    <a:pt x="155" y="129"/>
                    <a:pt x="163" y="133"/>
                    <a:pt x="169" y="131"/>
                  </a:cubicBezTo>
                  <a:cubicBezTo>
                    <a:pt x="176" y="129"/>
                    <a:pt x="179" y="121"/>
                    <a:pt x="177" y="115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3" name="íş1îḑè"/>
            <p:cNvSpPr/>
            <p:nvPr/>
          </p:nvSpPr>
          <p:spPr bwMode="auto">
            <a:xfrm>
              <a:off x="8059257" y="2253308"/>
              <a:ext cx="36707" cy="36707"/>
            </a:xfrm>
            <a:prstGeom prst="ellipse">
              <a:avLst/>
            </a:pr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íśḻïḑe"/>
            <p:cNvSpPr/>
            <p:nvPr/>
          </p:nvSpPr>
          <p:spPr bwMode="auto">
            <a:xfrm>
              <a:off x="8020255" y="2298045"/>
              <a:ext cx="115857" cy="201889"/>
            </a:xfrm>
            <a:custGeom>
              <a:avLst/>
              <a:gdLst>
                <a:gd name="T0" fmla="*/ 178 w 180"/>
                <a:gd name="T1" fmla="*/ 115 h 312"/>
                <a:gd name="T2" fmla="*/ 145 w 180"/>
                <a:gd name="T3" fmla="*/ 18 h 312"/>
                <a:gd name="T4" fmla="*/ 125 w 180"/>
                <a:gd name="T5" fmla="*/ 0 h 312"/>
                <a:gd name="T6" fmla="*/ 54 w 180"/>
                <a:gd name="T7" fmla="*/ 0 h 312"/>
                <a:gd name="T8" fmla="*/ 36 w 180"/>
                <a:gd name="T9" fmla="*/ 9 h 312"/>
                <a:gd name="T10" fmla="*/ 34 w 180"/>
                <a:gd name="T11" fmla="*/ 13 h 312"/>
                <a:gd name="T12" fmla="*/ 34 w 180"/>
                <a:gd name="T13" fmla="*/ 13 h 312"/>
                <a:gd name="T14" fmla="*/ 33 w 180"/>
                <a:gd name="T15" fmla="*/ 15 h 312"/>
                <a:gd name="T16" fmla="*/ 2 w 180"/>
                <a:gd name="T17" fmla="*/ 115 h 312"/>
                <a:gd name="T18" fmla="*/ 10 w 180"/>
                <a:gd name="T19" fmla="*/ 131 h 312"/>
                <a:gd name="T20" fmla="*/ 26 w 180"/>
                <a:gd name="T21" fmla="*/ 123 h 312"/>
                <a:gd name="T22" fmla="*/ 51 w 180"/>
                <a:gd name="T23" fmla="*/ 44 h 312"/>
                <a:gd name="T24" fmla="*/ 54 w 180"/>
                <a:gd name="T25" fmla="*/ 44 h 312"/>
                <a:gd name="T26" fmla="*/ 56 w 180"/>
                <a:gd name="T27" fmla="*/ 44 h 312"/>
                <a:gd name="T28" fmla="*/ 18 w 180"/>
                <a:gd name="T29" fmla="*/ 186 h 312"/>
                <a:gd name="T30" fmla="*/ 57 w 180"/>
                <a:gd name="T31" fmla="*/ 186 h 312"/>
                <a:gd name="T32" fmla="*/ 57 w 180"/>
                <a:gd name="T33" fmla="*/ 298 h 312"/>
                <a:gd name="T34" fmla="*/ 71 w 180"/>
                <a:gd name="T35" fmla="*/ 312 h 312"/>
                <a:gd name="T36" fmla="*/ 86 w 180"/>
                <a:gd name="T37" fmla="*/ 298 h 312"/>
                <a:gd name="T38" fmla="*/ 86 w 180"/>
                <a:gd name="T39" fmla="*/ 186 h 312"/>
                <a:gd name="T40" fmla="*/ 94 w 180"/>
                <a:gd name="T41" fmla="*/ 186 h 312"/>
                <a:gd name="T42" fmla="*/ 94 w 180"/>
                <a:gd name="T43" fmla="*/ 298 h 312"/>
                <a:gd name="T44" fmla="*/ 109 w 180"/>
                <a:gd name="T45" fmla="*/ 312 h 312"/>
                <a:gd name="T46" fmla="*/ 124 w 180"/>
                <a:gd name="T47" fmla="*/ 298 h 312"/>
                <a:gd name="T48" fmla="*/ 124 w 180"/>
                <a:gd name="T49" fmla="*/ 186 h 312"/>
                <a:gd name="T50" fmla="*/ 162 w 180"/>
                <a:gd name="T51" fmla="*/ 186 h 312"/>
                <a:gd name="T52" fmla="*/ 122 w 180"/>
                <a:gd name="T53" fmla="*/ 44 h 312"/>
                <a:gd name="T54" fmla="*/ 125 w 180"/>
                <a:gd name="T55" fmla="*/ 44 h 312"/>
                <a:gd name="T56" fmla="*/ 127 w 180"/>
                <a:gd name="T57" fmla="*/ 44 h 312"/>
                <a:gd name="T58" fmla="*/ 154 w 180"/>
                <a:gd name="T59" fmla="*/ 123 h 312"/>
                <a:gd name="T60" fmla="*/ 170 w 180"/>
                <a:gd name="T61" fmla="*/ 131 h 312"/>
                <a:gd name="T62" fmla="*/ 178 w 180"/>
                <a:gd name="T63" fmla="*/ 115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0" h="312">
                  <a:moveTo>
                    <a:pt x="178" y="115"/>
                  </a:moveTo>
                  <a:cubicBezTo>
                    <a:pt x="145" y="18"/>
                    <a:pt x="145" y="18"/>
                    <a:pt x="145" y="18"/>
                  </a:cubicBezTo>
                  <a:cubicBezTo>
                    <a:pt x="144" y="8"/>
                    <a:pt x="135" y="0"/>
                    <a:pt x="125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6" y="0"/>
                    <a:pt x="40" y="4"/>
                    <a:pt x="36" y="9"/>
                  </a:cubicBezTo>
                  <a:cubicBezTo>
                    <a:pt x="35" y="10"/>
                    <a:pt x="35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4"/>
                    <a:pt x="34" y="15"/>
                    <a:pt x="33" y="15"/>
                  </a:cubicBezTo>
                  <a:cubicBezTo>
                    <a:pt x="2" y="115"/>
                    <a:pt x="2" y="115"/>
                    <a:pt x="2" y="115"/>
                  </a:cubicBezTo>
                  <a:cubicBezTo>
                    <a:pt x="0" y="122"/>
                    <a:pt x="4" y="129"/>
                    <a:pt x="10" y="131"/>
                  </a:cubicBezTo>
                  <a:cubicBezTo>
                    <a:pt x="17" y="133"/>
                    <a:pt x="24" y="129"/>
                    <a:pt x="26" y="123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2" y="44"/>
                    <a:pt x="53" y="44"/>
                    <a:pt x="54" y="44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18" y="186"/>
                    <a:pt x="18" y="186"/>
                    <a:pt x="18" y="186"/>
                  </a:cubicBezTo>
                  <a:cubicBezTo>
                    <a:pt x="57" y="186"/>
                    <a:pt x="57" y="186"/>
                    <a:pt x="57" y="186"/>
                  </a:cubicBezTo>
                  <a:cubicBezTo>
                    <a:pt x="57" y="298"/>
                    <a:pt x="57" y="298"/>
                    <a:pt x="57" y="298"/>
                  </a:cubicBezTo>
                  <a:cubicBezTo>
                    <a:pt x="57" y="306"/>
                    <a:pt x="63" y="312"/>
                    <a:pt x="71" y="312"/>
                  </a:cubicBezTo>
                  <a:cubicBezTo>
                    <a:pt x="79" y="312"/>
                    <a:pt x="86" y="306"/>
                    <a:pt x="86" y="298"/>
                  </a:cubicBezTo>
                  <a:cubicBezTo>
                    <a:pt x="86" y="186"/>
                    <a:pt x="86" y="186"/>
                    <a:pt x="86" y="186"/>
                  </a:cubicBezTo>
                  <a:cubicBezTo>
                    <a:pt x="94" y="186"/>
                    <a:pt x="94" y="186"/>
                    <a:pt x="94" y="186"/>
                  </a:cubicBezTo>
                  <a:cubicBezTo>
                    <a:pt x="94" y="298"/>
                    <a:pt x="94" y="298"/>
                    <a:pt x="94" y="298"/>
                  </a:cubicBezTo>
                  <a:cubicBezTo>
                    <a:pt x="94" y="306"/>
                    <a:pt x="101" y="312"/>
                    <a:pt x="109" y="312"/>
                  </a:cubicBezTo>
                  <a:cubicBezTo>
                    <a:pt x="117" y="312"/>
                    <a:pt x="124" y="306"/>
                    <a:pt x="124" y="298"/>
                  </a:cubicBezTo>
                  <a:cubicBezTo>
                    <a:pt x="124" y="186"/>
                    <a:pt x="124" y="186"/>
                    <a:pt x="124" y="186"/>
                  </a:cubicBezTo>
                  <a:cubicBezTo>
                    <a:pt x="162" y="186"/>
                    <a:pt x="162" y="186"/>
                    <a:pt x="162" y="186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7" y="44"/>
                  </a:cubicBezTo>
                  <a:cubicBezTo>
                    <a:pt x="154" y="123"/>
                    <a:pt x="154" y="123"/>
                    <a:pt x="154" y="123"/>
                  </a:cubicBezTo>
                  <a:cubicBezTo>
                    <a:pt x="156" y="129"/>
                    <a:pt x="163" y="133"/>
                    <a:pt x="170" y="131"/>
                  </a:cubicBezTo>
                  <a:cubicBezTo>
                    <a:pt x="176" y="129"/>
                    <a:pt x="180" y="121"/>
                    <a:pt x="178" y="115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5" name="ïšḻiďe"/>
            <p:cNvSpPr/>
            <p:nvPr/>
          </p:nvSpPr>
          <p:spPr bwMode="auto">
            <a:xfrm>
              <a:off x="8183143" y="2253308"/>
              <a:ext cx="36707" cy="36707"/>
            </a:xfrm>
            <a:prstGeom prst="ellipse">
              <a:avLst/>
            </a:pr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6" name="íSļídè"/>
            <p:cNvSpPr/>
            <p:nvPr/>
          </p:nvSpPr>
          <p:spPr bwMode="auto">
            <a:xfrm>
              <a:off x="8142995" y="2298045"/>
              <a:ext cx="117004" cy="201889"/>
            </a:xfrm>
            <a:custGeom>
              <a:avLst/>
              <a:gdLst>
                <a:gd name="T0" fmla="*/ 178 w 180"/>
                <a:gd name="T1" fmla="*/ 115 h 312"/>
                <a:gd name="T2" fmla="*/ 146 w 180"/>
                <a:gd name="T3" fmla="*/ 18 h 312"/>
                <a:gd name="T4" fmla="*/ 125 w 180"/>
                <a:gd name="T5" fmla="*/ 0 h 312"/>
                <a:gd name="T6" fmla="*/ 54 w 180"/>
                <a:gd name="T7" fmla="*/ 0 h 312"/>
                <a:gd name="T8" fmla="*/ 36 w 180"/>
                <a:gd name="T9" fmla="*/ 9 h 312"/>
                <a:gd name="T10" fmla="*/ 35 w 180"/>
                <a:gd name="T11" fmla="*/ 13 h 312"/>
                <a:gd name="T12" fmla="*/ 34 w 180"/>
                <a:gd name="T13" fmla="*/ 13 h 312"/>
                <a:gd name="T14" fmla="*/ 34 w 180"/>
                <a:gd name="T15" fmla="*/ 15 h 312"/>
                <a:gd name="T16" fmla="*/ 3 w 180"/>
                <a:gd name="T17" fmla="*/ 115 h 312"/>
                <a:gd name="T18" fmla="*/ 11 w 180"/>
                <a:gd name="T19" fmla="*/ 131 h 312"/>
                <a:gd name="T20" fmla="*/ 27 w 180"/>
                <a:gd name="T21" fmla="*/ 123 h 312"/>
                <a:gd name="T22" fmla="*/ 52 w 180"/>
                <a:gd name="T23" fmla="*/ 44 h 312"/>
                <a:gd name="T24" fmla="*/ 54 w 180"/>
                <a:gd name="T25" fmla="*/ 44 h 312"/>
                <a:gd name="T26" fmla="*/ 56 w 180"/>
                <a:gd name="T27" fmla="*/ 44 h 312"/>
                <a:gd name="T28" fmla="*/ 18 w 180"/>
                <a:gd name="T29" fmla="*/ 186 h 312"/>
                <a:gd name="T30" fmla="*/ 57 w 180"/>
                <a:gd name="T31" fmla="*/ 186 h 312"/>
                <a:gd name="T32" fmla="*/ 57 w 180"/>
                <a:gd name="T33" fmla="*/ 298 h 312"/>
                <a:gd name="T34" fmla="*/ 72 w 180"/>
                <a:gd name="T35" fmla="*/ 312 h 312"/>
                <a:gd name="T36" fmla="*/ 86 w 180"/>
                <a:gd name="T37" fmla="*/ 298 h 312"/>
                <a:gd name="T38" fmla="*/ 86 w 180"/>
                <a:gd name="T39" fmla="*/ 186 h 312"/>
                <a:gd name="T40" fmla="*/ 95 w 180"/>
                <a:gd name="T41" fmla="*/ 186 h 312"/>
                <a:gd name="T42" fmla="*/ 95 w 180"/>
                <a:gd name="T43" fmla="*/ 298 h 312"/>
                <a:gd name="T44" fmla="*/ 110 w 180"/>
                <a:gd name="T45" fmla="*/ 312 h 312"/>
                <a:gd name="T46" fmla="*/ 124 w 180"/>
                <a:gd name="T47" fmla="*/ 298 h 312"/>
                <a:gd name="T48" fmla="*/ 124 w 180"/>
                <a:gd name="T49" fmla="*/ 186 h 312"/>
                <a:gd name="T50" fmla="*/ 163 w 180"/>
                <a:gd name="T51" fmla="*/ 186 h 312"/>
                <a:gd name="T52" fmla="*/ 123 w 180"/>
                <a:gd name="T53" fmla="*/ 44 h 312"/>
                <a:gd name="T54" fmla="*/ 125 w 180"/>
                <a:gd name="T55" fmla="*/ 44 h 312"/>
                <a:gd name="T56" fmla="*/ 128 w 180"/>
                <a:gd name="T57" fmla="*/ 44 h 312"/>
                <a:gd name="T58" fmla="*/ 154 w 180"/>
                <a:gd name="T59" fmla="*/ 123 h 312"/>
                <a:gd name="T60" fmla="*/ 170 w 180"/>
                <a:gd name="T61" fmla="*/ 131 h 312"/>
                <a:gd name="T62" fmla="*/ 178 w 180"/>
                <a:gd name="T63" fmla="*/ 115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0" h="312">
                  <a:moveTo>
                    <a:pt x="178" y="115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5" y="8"/>
                    <a:pt x="136" y="0"/>
                    <a:pt x="125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7" y="0"/>
                    <a:pt x="40" y="4"/>
                    <a:pt x="36" y="9"/>
                  </a:cubicBezTo>
                  <a:cubicBezTo>
                    <a:pt x="36" y="10"/>
                    <a:pt x="35" y="12"/>
                    <a:pt x="35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4"/>
                    <a:pt x="34" y="15"/>
                    <a:pt x="34" y="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0" y="122"/>
                    <a:pt x="4" y="129"/>
                    <a:pt x="11" y="131"/>
                  </a:cubicBezTo>
                  <a:cubicBezTo>
                    <a:pt x="17" y="133"/>
                    <a:pt x="25" y="129"/>
                    <a:pt x="27" y="12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2" y="44"/>
                    <a:pt x="53" y="44"/>
                    <a:pt x="54" y="44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18" y="186"/>
                    <a:pt x="18" y="186"/>
                    <a:pt x="18" y="186"/>
                  </a:cubicBezTo>
                  <a:cubicBezTo>
                    <a:pt x="57" y="186"/>
                    <a:pt x="57" y="186"/>
                    <a:pt x="57" y="186"/>
                  </a:cubicBezTo>
                  <a:cubicBezTo>
                    <a:pt x="57" y="298"/>
                    <a:pt x="57" y="298"/>
                    <a:pt x="57" y="298"/>
                  </a:cubicBezTo>
                  <a:cubicBezTo>
                    <a:pt x="57" y="306"/>
                    <a:pt x="64" y="312"/>
                    <a:pt x="72" y="312"/>
                  </a:cubicBezTo>
                  <a:cubicBezTo>
                    <a:pt x="80" y="312"/>
                    <a:pt x="86" y="306"/>
                    <a:pt x="86" y="298"/>
                  </a:cubicBezTo>
                  <a:cubicBezTo>
                    <a:pt x="86" y="186"/>
                    <a:pt x="86" y="186"/>
                    <a:pt x="86" y="186"/>
                  </a:cubicBezTo>
                  <a:cubicBezTo>
                    <a:pt x="95" y="186"/>
                    <a:pt x="95" y="186"/>
                    <a:pt x="95" y="186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5" y="306"/>
                    <a:pt x="101" y="312"/>
                    <a:pt x="110" y="312"/>
                  </a:cubicBezTo>
                  <a:cubicBezTo>
                    <a:pt x="118" y="312"/>
                    <a:pt x="124" y="306"/>
                    <a:pt x="124" y="298"/>
                  </a:cubicBezTo>
                  <a:cubicBezTo>
                    <a:pt x="124" y="186"/>
                    <a:pt x="124" y="186"/>
                    <a:pt x="124" y="186"/>
                  </a:cubicBezTo>
                  <a:cubicBezTo>
                    <a:pt x="163" y="186"/>
                    <a:pt x="163" y="186"/>
                    <a:pt x="163" y="186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6" y="44"/>
                    <a:pt x="127" y="44"/>
                    <a:pt x="128" y="44"/>
                  </a:cubicBezTo>
                  <a:cubicBezTo>
                    <a:pt x="154" y="123"/>
                    <a:pt x="154" y="123"/>
                    <a:pt x="154" y="123"/>
                  </a:cubicBezTo>
                  <a:cubicBezTo>
                    <a:pt x="156" y="129"/>
                    <a:pt x="163" y="133"/>
                    <a:pt x="170" y="131"/>
                  </a:cubicBezTo>
                  <a:cubicBezTo>
                    <a:pt x="177" y="129"/>
                    <a:pt x="180" y="121"/>
                    <a:pt x="178" y="115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7" name="îSļíḑe"/>
            <p:cNvSpPr/>
            <p:nvPr/>
          </p:nvSpPr>
          <p:spPr bwMode="auto">
            <a:xfrm>
              <a:off x="7880309" y="2530906"/>
              <a:ext cx="28678" cy="27530"/>
            </a:xfrm>
            <a:prstGeom prst="ellipse">
              <a:avLst/>
            </a:prstGeom>
            <a:solidFill>
              <a:srgbClr val="86C1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8" name="îṩ1íḍê"/>
            <p:cNvSpPr/>
            <p:nvPr/>
          </p:nvSpPr>
          <p:spPr bwMode="auto">
            <a:xfrm>
              <a:off x="7850485" y="2564171"/>
              <a:ext cx="89474" cy="154858"/>
            </a:xfrm>
            <a:custGeom>
              <a:avLst/>
              <a:gdLst>
                <a:gd name="T0" fmla="*/ 136 w 137"/>
                <a:gd name="T1" fmla="*/ 88 h 239"/>
                <a:gd name="T2" fmla="*/ 111 w 137"/>
                <a:gd name="T3" fmla="*/ 14 h 239"/>
                <a:gd name="T4" fmla="*/ 95 w 137"/>
                <a:gd name="T5" fmla="*/ 0 h 239"/>
                <a:gd name="T6" fmla="*/ 41 w 137"/>
                <a:gd name="T7" fmla="*/ 0 h 239"/>
                <a:gd name="T8" fmla="*/ 27 w 137"/>
                <a:gd name="T9" fmla="*/ 8 h 239"/>
                <a:gd name="T10" fmla="*/ 26 w 137"/>
                <a:gd name="T11" fmla="*/ 10 h 239"/>
                <a:gd name="T12" fmla="*/ 26 w 137"/>
                <a:gd name="T13" fmla="*/ 11 h 239"/>
                <a:gd name="T14" fmla="*/ 25 w 137"/>
                <a:gd name="T15" fmla="*/ 12 h 239"/>
                <a:gd name="T16" fmla="*/ 1 w 137"/>
                <a:gd name="T17" fmla="*/ 89 h 239"/>
                <a:gd name="T18" fmla="*/ 8 w 137"/>
                <a:gd name="T19" fmla="*/ 101 h 239"/>
                <a:gd name="T20" fmla="*/ 20 w 137"/>
                <a:gd name="T21" fmla="*/ 94 h 239"/>
                <a:gd name="T22" fmla="*/ 39 w 137"/>
                <a:gd name="T23" fmla="*/ 34 h 239"/>
                <a:gd name="T24" fmla="*/ 41 w 137"/>
                <a:gd name="T25" fmla="*/ 34 h 239"/>
                <a:gd name="T26" fmla="*/ 42 w 137"/>
                <a:gd name="T27" fmla="*/ 34 h 239"/>
                <a:gd name="T28" fmla="*/ 13 w 137"/>
                <a:gd name="T29" fmla="*/ 142 h 239"/>
                <a:gd name="T30" fmla="*/ 43 w 137"/>
                <a:gd name="T31" fmla="*/ 142 h 239"/>
                <a:gd name="T32" fmla="*/ 43 w 137"/>
                <a:gd name="T33" fmla="*/ 228 h 239"/>
                <a:gd name="T34" fmla="*/ 54 w 137"/>
                <a:gd name="T35" fmla="*/ 239 h 239"/>
                <a:gd name="T36" fmla="*/ 65 w 137"/>
                <a:gd name="T37" fmla="*/ 228 h 239"/>
                <a:gd name="T38" fmla="*/ 65 w 137"/>
                <a:gd name="T39" fmla="*/ 142 h 239"/>
                <a:gd name="T40" fmla="*/ 72 w 137"/>
                <a:gd name="T41" fmla="*/ 142 h 239"/>
                <a:gd name="T42" fmla="*/ 72 w 137"/>
                <a:gd name="T43" fmla="*/ 228 h 239"/>
                <a:gd name="T44" fmla="*/ 83 w 137"/>
                <a:gd name="T45" fmla="*/ 239 h 239"/>
                <a:gd name="T46" fmla="*/ 94 w 137"/>
                <a:gd name="T47" fmla="*/ 228 h 239"/>
                <a:gd name="T48" fmla="*/ 94 w 137"/>
                <a:gd name="T49" fmla="*/ 142 h 239"/>
                <a:gd name="T50" fmla="*/ 124 w 137"/>
                <a:gd name="T51" fmla="*/ 142 h 239"/>
                <a:gd name="T52" fmla="*/ 93 w 137"/>
                <a:gd name="T53" fmla="*/ 34 h 239"/>
                <a:gd name="T54" fmla="*/ 95 w 137"/>
                <a:gd name="T55" fmla="*/ 34 h 239"/>
                <a:gd name="T56" fmla="*/ 97 w 137"/>
                <a:gd name="T57" fmla="*/ 34 h 239"/>
                <a:gd name="T58" fmla="*/ 117 w 137"/>
                <a:gd name="T59" fmla="*/ 94 h 239"/>
                <a:gd name="T60" fmla="*/ 129 w 137"/>
                <a:gd name="T61" fmla="*/ 100 h 239"/>
                <a:gd name="T62" fmla="*/ 136 w 137"/>
                <a:gd name="T63" fmla="*/ 88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7" h="239">
                  <a:moveTo>
                    <a:pt x="136" y="88"/>
                  </a:moveTo>
                  <a:cubicBezTo>
                    <a:pt x="111" y="14"/>
                    <a:pt x="111" y="14"/>
                    <a:pt x="111" y="14"/>
                  </a:cubicBezTo>
                  <a:cubicBezTo>
                    <a:pt x="110" y="6"/>
                    <a:pt x="103" y="0"/>
                    <a:pt x="95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5" y="0"/>
                    <a:pt x="30" y="3"/>
                    <a:pt x="27" y="8"/>
                  </a:cubicBezTo>
                  <a:cubicBezTo>
                    <a:pt x="27" y="8"/>
                    <a:pt x="26" y="9"/>
                    <a:pt x="26" y="10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5" y="11"/>
                    <a:pt x="25" y="12"/>
                    <a:pt x="25" y="12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0" y="94"/>
                    <a:pt x="2" y="99"/>
                    <a:pt x="8" y="101"/>
                  </a:cubicBezTo>
                  <a:cubicBezTo>
                    <a:pt x="13" y="102"/>
                    <a:pt x="18" y="99"/>
                    <a:pt x="20" y="9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4"/>
                    <a:pt x="40" y="34"/>
                    <a:pt x="41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13" y="142"/>
                    <a:pt x="13" y="142"/>
                    <a:pt x="13" y="142"/>
                  </a:cubicBezTo>
                  <a:cubicBezTo>
                    <a:pt x="43" y="142"/>
                    <a:pt x="43" y="142"/>
                    <a:pt x="43" y="142"/>
                  </a:cubicBezTo>
                  <a:cubicBezTo>
                    <a:pt x="43" y="228"/>
                    <a:pt x="43" y="228"/>
                    <a:pt x="43" y="228"/>
                  </a:cubicBezTo>
                  <a:cubicBezTo>
                    <a:pt x="43" y="234"/>
                    <a:pt x="48" y="239"/>
                    <a:pt x="54" y="239"/>
                  </a:cubicBezTo>
                  <a:cubicBezTo>
                    <a:pt x="60" y="239"/>
                    <a:pt x="65" y="234"/>
                    <a:pt x="65" y="228"/>
                  </a:cubicBezTo>
                  <a:cubicBezTo>
                    <a:pt x="65" y="142"/>
                    <a:pt x="65" y="142"/>
                    <a:pt x="65" y="142"/>
                  </a:cubicBezTo>
                  <a:cubicBezTo>
                    <a:pt x="72" y="142"/>
                    <a:pt x="72" y="142"/>
                    <a:pt x="72" y="142"/>
                  </a:cubicBezTo>
                  <a:cubicBezTo>
                    <a:pt x="72" y="228"/>
                    <a:pt x="72" y="228"/>
                    <a:pt x="72" y="228"/>
                  </a:cubicBezTo>
                  <a:cubicBezTo>
                    <a:pt x="72" y="234"/>
                    <a:pt x="77" y="239"/>
                    <a:pt x="83" y="239"/>
                  </a:cubicBezTo>
                  <a:cubicBezTo>
                    <a:pt x="89" y="239"/>
                    <a:pt x="94" y="234"/>
                    <a:pt x="94" y="228"/>
                  </a:cubicBezTo>
                  <a:cubicBezTo>
                    <a:pt x="94" y="142"/>
                    <a:pt x="94" y="142"/>
                    <a:pt x="9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96" y="34"/>
                    <a:pt x="96" y="34"/>
                    <a:pt x="97" y="34"/>
                  </a:cubicBezTo>
                  <a:cubicBezTo>
                    <a:pt x="117" y="94"/>
                    <a:pt x="117" y="94"/>
                    <a:pt x="117" y="94"/>
                  </a:cubicBezTo>
                  <a:cubicBezTo>
                    <a:pt x="119" y="99"/>
                    <a:pt x="124" y="102"/>
                    <a:pt x="129" y="100"/>
                  </a:cubicBezTo>
                  <a:cubicBezTo>
                    <a:pt x="135" y="99"/>
                    <a:pt x="137" y="93"/>
                    <a:pt x="136" y="88"/>
                  </a:cubicBezTo>
                  <a:close/>
                </a:path>
              </a:pathLst>
            </a:custGeom>
            <a:solidFill>
              <a:srgbClr val="86C1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9" name="iṩ1idé"/>
            <p:cNvSpPr/>
            <p:nvPr/>
          </p:nvSpPr>
          <p:spPr bwMode="auto">
            <a:xfrm>
              <a:off x="7975519" y="2530906"/>
              <a:ext cx="27530" cy="27530"/>
            </a:xfrm>
            <a:prstGeom prst="ellipse">
              <a:avLst/>
            </a:prstGeom>
            <a:solidFill>
              <a:srgbClr val="86C1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0" name="îṡḷiḋé"/>
            <p:cNvSpPr/>
            <p:nvPr/>
          </p:nvSpPr>
          <p:spPr bwMode="auto">
            <a:xfrm>
              <a:off x="7944547" y="2564171"/>
              <a:ext cx="89474" cy="154858"/>
            </a:xfrm>
            <a:custGeom>
              <a:avLst/>
              <a:gdLst>
                <a:gd name="T0" fmla="*/ 136 w 138"/>
                <a:gd name="T1" fmla="*/ 88 h 239"/>
                <a:gd name="T2" fmla="*/ 112 w 138"/>
                <a:gd name="T3" fmla="*/ 14 h 239"/>
                <a:gd name="T4" fmla="*/ 96 w 138"/>
                <a:gd name="T5" fmla="*/ 0 h 239"/>
                <a:gd name="T6" fmla="*/ 41 w 138"/>
                <a:gd name="T7" fmla="*/ 0 h 239"/>
                <a:gd name="T8" fmla="*/ 28 w 138"/>
                <a:gd name="T9" fmla="*/ 8 h 239"/>
                <a:gd name="T10" fmla="*/ 27 w 138"/>
                <a:gd name="T11" fmla="*/ 10 h 239"/>
                <a:gd name="T12" fmla="*/ 27 w 138"/>
                <a:gd name="T13" fmla="*/ 11 h 239"/>
                <a:gd name="T14" fmla="*/ 26 w 138"/>
                <a:gd name="T15" fmla="*/ 12 h 239"/>
                <a:gd name="T16" fmla="*/ 2 w 138"/>
                <a:gd name="T17" fmla="*/ 89 h 239"/>
                <a:gd name="T18" fmla="*/ 8 w 138"/>
                <a:gd name="T19" fmla="*/ 101 h 239"/>
                <a:gd name="T20" fmla="*/ 20 w 138"/>
                <a:gd name="T21" fmla="*/ 94 h 239"/>
                <a:gd name="T22" fmla="*/ 40 w 138"/>
                <a:gd name="T23" fmla="*/ 34 h 239"/>
                <a:gd name="T24" fmla="*/ 41 w 138"/>
                <a:gd name="T25" fmla="*/ 34 h 239"/>
                <a:gd name="T26" fmla="*/ 43 w 138"/>
                <a:gd name="T27" fmla="*/ 34 h 239"/>
                <a:gd name="T28" fmla="*/ 14 w 138"/>
                <a:gd name="T29" fmla="*/ 142 h 239"/>
                <a:gd name="T30" fmla="*/ 44 w 138"/>
                <a:gd name="T31" fmla="*/ 142 h 239"/>
                <a:gd name="T32" fmla="*/ 44 w 138"/>
                <a:gd name="T33" fmla="*/ 228 h 239"/>
                <a:gd name="T34" fmla="*/ 55 w 138"/>
                <a:gd name="T35" fmla="*/ 239 h 239"/>
                <a:gd name="T36" fmla="*/ 66 w 138"/>
                <a:gd name="T37" fmla="*/ 228 h 239"/>
                <a:gd name="T38" fmla="*/ 66 w 138"/>
                <a:gd name="T39" fmla="*/ 142 h 239"/>
                <a:gd name="T40" fmla="*/ 73 w 138"/>
                <a:gd name="T41" fmla="*/ 142 h 239"/>
                <a:gd name="T42" fmla="*/ 73 w 138"/>
                <a:gd name="T43" fmla="*/ 228 h 239"/>
                <a:gd name="T44" fmla="*/ 84 w 138"/>
                <a:gd name="T45" fmla="*/ 239 h 239"/>
                <a:gd name="T46" fmla="*/ 95 w 138"/>
                <a:gd name="T47" fmla="*/ 228 h 239"/>
                <a:gd name="T48" fmla="*/ 95 w 138"/>
                <a:gd name="T49" fmla="*/ 142 h 239"/>
                <a:gd name="T50" fmla="*/ 125 w 138"/>
                <a:gd name="T51" fmla="*/ 142 h 239"/>
                <a:gd name="T52" fmla="*/ 94 w 138"/>
                <a:gd name="T53" fmla="*/ 34 h 239"/>
                <a:gd name="T54" fmla="*/ 96 w 138"/>
                <a:gd name="T55" fmla="*/ 34 h 239"/>
                <a:gd name="T56" fmla="*/ 98 w 138"/>
                <a:gd name="T57" fmla="*/ 34 h 239"/>
                <a:gd name="T58" fmla="*/ 118 w 138"/>
                <a:gd name="T59" fmla="*/ 94 h 239"/>
                <a:gd name="T60" fmla="*/ 130 w 138"/>
                <a:gd name="T61" fmla="*/ 100 h 239"/>
                <a:gd name="T62" fmla="*/ 136 w 138"/>
                <a:gd name="T63" fmla="*/ 88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8" h="239">
                  <a:moveTo>
                    <a:pt x="136" y="88"/>
                  </a:moveTo>
                  <a:cubicBezTo>
                    <a:pt x="112" y="14"/>
                    <a:pt x="112" y="14"/>
                    <a:pt x="112" y="14"/>
                  </a:cubicBezTo>
                  <a:cubicBezTo>
                    <a:pt x="111" y="6"/>
                    <a:pt x="104" y="0"/>
                    <a:pt x="9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6" y="0"/>
                    <a:pt x="31" y="3"/>
                    <a:pt x="28" y="8"/>
                  </a:cubicBezTo>
                  <a:cubicBezTo>
                    <a:pt x="27" y="8"/>
                    <a:pt x="27" y="9"/>
                    <a:pt x="27" y="10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6" y="11"/>
                    <a:pt x="26" y="12"/>
                    <a:pt x="26" y="12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0" y="94"/>
                    <a:pt x="3" y="99"/>
                    <a:pt x="8" y="101"/>
                  </a:cubicBezTo>
                  <a:cubicBezTo>
                    <a:pt x="13" y="102"/>
                    <a:pt x="19" y="99"/>
                    <a:pt x="20" y="9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0" y="34"/>
                    <a:pt x="41" y="34"/>
                    <a:pt x="41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44" y="142"/>
                    <a:pt x="44" y="142"/>
                    <a:pt x="44" y="142"/>
                  </a:cubicBezTo>
                  <a:cubicBezTo>
                    <a:pt x="44" y="228"/>
                    <a:pt x="44" y="228"/>
                    <a:pt x="44" y="228"/>
                  </a:cubicBezTo>
                  <a:cubicBezTo>
                    <a:pt x="44" y="234"/>
                    <a:pt x="49" y="239"/>
                    <a:pt x="55" y="239"/>
                  </a:cubicBezTo>
                  <a:cubicBezTo>
                    <a:pt x="61" y="239"/>
                    <a:pt x="66" y="234"/>
                    <a:pt x="66" y="228"/>
                  </a:cubicBezTo>
                  <a:cubicBezTo>
                    <a:pt x="66" y="142"/>
                    <a:pt x="66" y="142"/>
                    <a:pt x="66" y="142"/>
                  </a:cubicBezTo>
                  <a:cubicBezTo>
                    <a:pt x="73" y="142"/>
                    <a:pt x="73" y="142"/>
                    <a:pt x="73" y="142"/>
                  </a:cubicBezTo>
                  <a:cubicBezTo>
                    <a:pt x="73" y="228"/>
                    <a:pt x="73" y="228"/>
                    <a:pt x="73" y="228"/>
                  </a:cubicBezTo>
                  <a:cubicBezTo>
                    <a:pt x="73" y="234"/>
                    <a:pt x="78" y="239"/>
                    <a:pt x="84" y="239"/>
                  </a:cubicBezTo>
                  <a:cubicBezTo>
                    <a:pt x="90" y="239"/>
                    <a:pt x="95" y="234"/>
                    <a:pt x="95" y="228"/>
                  </a:cubicBezTo>
                  <a:cubicBezTo>
                    <a:pt x="95" y="142"/>
                    <a:pt x="95" y="142"/>
                    <a:pt x="95" y="142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94" y="34"/>
                    <a:pt x="94" y="34"/>
                    <a:pt x="94" y="34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7" y="34"/>
                    <a:pt x="97" y="34"/>
                    <a:pt x="98" y="34"/>
                  </a:cubicBezTo>
                  <a:cubicBezTo>
                    <a:pt x="118" y="94"/>
                    <a:pt x="118" y="94"/>
                    <a:pt x="118" y="94"/>
                  </a:cubicBezTo>
                  <a:cubicBezTo>
                    <a:pt x="120" y="99"/>
                    <a:pt x="125" y="102"/>
                    <a:pt x="130" y="100"/>
                  </a:cubicBezTo>
                  <a:cubicBezTo>
                    <a:pt x="135" y="99"/>
                    <a:pt x="138" y="93"/>
                    <a:pt x="136" y="88"/>
                  </a:cubicBezTo>
                  <a:close/>
                </a:path>
              </a:pathLst>
            </a:custGeom>
            <a:solidFill>
              <a:srgbClr val="86C1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1" name="iSḻïdê"/>
            <p:cNvSpPr/>
            <p:nvPr/>
          </p:nvSpPr>
          <p:spPr bwMode="auto">
            <a:xfrm>
              <a:off x="8069581" y="2530906"/>
              <a:ext cx="28678" cy="27530"/>
            </a:xfrm>
            <a:prstGeom prst="ellipse">
              <a:avLst/>
            </a:prstGeom>
            <a:solidFill>
              <a:srgbClr val="86C1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2" name="ïSḻïďé"/>
            <p:cNvSpPr/>
            <p:nvPr/>
          </p:nvSpPr>
          <p:spPr bwMode="auto">
            <a:xfrm>
              <a:off x="8039756" y="2564171"/>
              <a:ext cx="89474" cy="154858"/>
            </a:xfrm>
            <a:custGeom>
              <a:avLst/>
              <a:gdLst>
                <a:gd name="T0" fmla="*/ 136 w 138"/>
                <a:gd name="T1" fmla="*/ 88 h 239"/>
                <a:gd name="T2" fmla="*/ 112 w 138"/>
                <a:gd name="T3" fmla="*/ 14 h 239"/>
                <a:gd name="T4" fmla="*/ 96 w 138"/>
                <a:gd name="T5" fmla="*/ 0 h 239"/>
                <a:gd name="T6" fmla="*/ 41 w 138"/>
                <a:gd name="T7" fmla="*/ 0 h 239"/>
                <a:gd name="T8" fmla="*/ 28 w 138"/>
                <a:gd name="T9" fmla="*/ 8 h 239"/>
                <a:gd name="T10" fmla="*/ 26 w 138"/>
                <a:gd name="T11" fmla="*/ 10 h 239"/>
                <a:gd name="T12" fmla="*/ 26 w 138"/>
                <a:gd name="T13" fmla="*/ 11 h 239"/>
                <a:gd name="T14" fmla="*/ 26 w 138"/>
                <a:gd name="T15" fmla="*/ 12 h 239"/>
                <a:gd name="T16" fmla="*/ 2 w 138"/>
                <a:gd name="T17" fmla="*/ 89 h 239"/>
                <a:gd name="T18" fmla="*/ 8 w 138"/>
                <a:gd name="T19" fmla="*/ 101 h 239"/>
                <a:gd name="T20" fmla="*/ 20 w 138"/>
                <a:gd name="T21" fmla="*/ 94 h 239"/>
                <a:gd name="T22" fmla="*/ 39 w 138"/>
                <a:gd name="T23" fmla="*/ 34 h 239"/>
                <a:gd name="T24" fmla="*/ 41 w 138"/>
                <a:gd name="T25" fmla="*/ 34 h 239"/>
                <a:gd name="T26" fmla="*/ 43 w 138"/>
                <a:gd name="T27" fmla="*/ 34 h 239"/>
                <a:gd name="T28" fmla="*/ 14 w 138"/>
                <a:gd name="T29" fmla="*/ 142 h 239"/>
                <a:gd name="T30" fmla="*/ 44 w 138"/>
                <a:gd name="T31" fmla="*/ 142 h 239"/>
                <a:gd name="T32" fmla="*/ 44 w 138"/>
                <a:gd name="T33" fmla="*/ 228 h 239"/>
                <a:gd name="T34" fmla="*/ 55 w 138"/>
                <a:gd name="T35" fmla="*/ 239 h 239"/>
                <a:gd name="T36" fmla="*/ 66 w 138"/>
                <a:gd name="T37" fmla="*/ 228 h 239"/>
                <a:gd name="T38" fmla="*/ 66 w 138"/>
                <a:gd name="T39" fmla="*/ 142 h 239"/>
                <a:gd name="T40" fmla="*/ 73 w 138"/>
                <a:gd name="T41" fmla="*/ 142 h 239"/>
                <a:gd name="T42" fmla="*/ 73 w 138"/>
                <a:gd name="T43" fmla="*/ 228 h 239"/>
                <a:gd name="T44" fmla="*/ 84 w 138"/>
                <a:gd name="T45" fmla="*/ 239 h 239"/>
                <a:gd name="T46" fmla="*/ 95 w 138"/>
                <a:gd name="T47" fmla="*/ 228 h 239"/>
                <a:gd name="T48" fmla="*/ 95 w 138"/>
                <a:gd name="T49" fmla="*/ 142 h 239"/>
                <a:gd name="T50" fmla="*/ 125 w 138"/>
                <a:gd name="T51" fmla="*/ 142 h 239"/>
                <a:gd name="T52" fmla="*/ 94 w 138"/>
                <a:gd name="T53" fmla="*/ 34 h 239"/>
                <a:gd name="T54" fmla="*/ 96 w 138"/>
                <a:gd name="T55" fmla="*/ 34 h 239"/>
                <a:gd name="T56" fmla="*/ 98 w 138"/>
                <a:gd name="T57" fmla="*/ 34 h 239"/>
                <a:gd name="T58" fmla="*/ 118 w 138"/>
                <a:gd name="T59" fmla="*/ 94 h 239"/>
                <a:gd name="T60" fmla="*/ 130 w 138"/>
                <a:gd name="T61" fmla="*/ 100 h 239"/>
                <a:gd name="T62" fmla="*/ 136 w 138"/>
                <a:gd name="T63" fmla="*/ 88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8" h="239">
                  <a:moveTo>
                    <a:pt x="136" y="88"/>
                  </a:moveTo>
                  <a:cubicBezTo>
                    <a:pt x="112" y="14"/>
                    <a:pt x="112" y="14"/>
                    <a:pt x="112" y="14"/>
                  </a:cubicBezTo>
                  <a:cubicBezTo>
                    <a:pt x="111" y="6"/>
                    <a:pt x="104" y="0"/>
                    <a:pt x="9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6" y="0"/>
                    <a:pt x="31" y="3"/>
                    <a:pt x="28" y="8"/>
                  </a:cubicBezTo>
                  <a:cubicBezTo>
                    <a:pt x="27" y="8"/>
                    <a:pt x="27" y="9"/>
                    <a:pt x="26" y="10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2"/>
                    <a:pt x="26" y="12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0" y="94"/>
                    <a:pt x="3" y="99"/>
                    <a:pt x="8" y="101"/>
                  </a:cubicBezTo>
                  <a:cubicBezTo>
                    <a:pt x="13" y="102"/>
                    <a:pt x="19" y="99"/>
                    <a:pt x="20" y="9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1" y="34"/>
                    <a:pt x="41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44" y="142"/>
                    <a:pt x="44" y="142"/>
                    <a:pt x="44" y="142"/>
                  </a:cubicBezTo>
                  <a:cubicBezTo>
                    <a:pt x="44" y="228"/>
                    <a:pt x="44" y="228"/>
                    <a:pt x="44" y="228"/>
                  </a:cubicBezTo>
                  <a:cubicBezTo>
                    <a:pt x="44" y="234"/>
                    <a:pt x="49" y="239"/>
                    <a:pt x="55" y="239"/>
                  </a:cubicBezTo>
                  <a:cubicBezTo>
                    <a:pt x="61" y="239"/>
                    <a:pt x="66" y="234"/>
                    <a:pt x="66" y="228"/>
                  </a:cubicBezTo>
                  <a:cubicBezTo>
                    <a:pt x="66" y="142"/>
                    <a:pt x="66" y="142"/>
                    <a:pt x="66" y="142"/>
                  </a:cubicBezTo>
                  <a:cubicBezTo>
                    <a:pt x="73" y="142"/>
                    <a:pt x="73" y="142"/>
                    <a:pt x="73" y="142"/>
                  </a:cubicBezTo>
                  <a:cubicBezTo>
                    <a:pt x="73" y="228"/>
                    <a:pt x="73" y="228"/>
                    <a:pt x="73" y="228"/>
                  </a:cubicBezTo>
                  <a:cubicBezTo>
                    <a:pt x="73" y="234"/>
                    <a:pt x="78" y="239"/>
                    <a:pt x="84" y="239"/>
                  </a:cubicBezTo>
                  <a:cubicBezTo>
                    <a:pt x="90" y="239"/>
                    <a:pt x="95" y="234"/>
                    <a:pt x="95" y="228"/>
                  </a:cubicBezTo>
                  <a:cubicBezTo>
                    <a:pt x="95" y="142"/>
                    <a:pt x="95" y="142"/>
                    <a:pt x="95" y="142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94" y="34"/>
                    <a:pt x="94" y="34"/>
                    <a:pt x="94" y="34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7" y="34"/>
                    <a:pt x="98" y="34"/>
                  </a:cubicBezTo>
                  <a:cubicBezTo>
                    <a:pt x="118" y="94"/>
                    <a:pt x="118" y="94"/>
                    <a:pt x="118" y="94"/>
                  </a:cubicBezTo>
                  <a:cubicBezTo>
                    <a:pt x="120" y="99"/>
                    <a:pt x="125" y="102"/>
                    <a:pt x="130" y="100"/>
                  </a:cubicBezTo>
                  <a:cubicBezTo>
                    <a:pt x="135" y="99"/>
                    <a:pt x="138" y="93"/>
                    <a:pt x="136" y="88"/>
                  </a:cubicBezTo>
                  <a:close/>
                </a:path>
              </a:pathLst>
            </a:custGeom>
            <a:solidFill>
              <a:srgbClr val="86C1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3" name="ïSļïḋe"/>
            <p:cNvSpPr/>
            <p:nvPr/>
          </p:nvSpPr>
          <p:spPr bwMode="auto">
            <a:xfrm>
              <a:off x="8163643" y="2530906"/>
              <a:ext cx="28678" cy="27530"/>
            </a:xfrm>
            <a:prstGeom prst="ellipse">
              <a:avLst/>
            </a:prstGeom>
            <a:solidFill>
              <a:srgbClr val="86C1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4" name="iṥľiďé"/>
            <p:cNvSpPr/>
            <p:nvPr/>
          </p:nvSpPr>
          <p:spPr bwMode="auto">
            <a:xfrm>
              <a:off x="8133818" y="2564171"/>
              <a:ext cx="89474" cy="154858"/>
            </a:xfrm>
            <a:custGeom>
              <a:avLst/>
              <a:gdLst>
                <a:gd name="T0" fmla="*/ 136 w 138"/>
                <a:gd name="T1" fmla="*/ 88 h 239"/>
                <a:gd name="T2" fmla="*/ 111 w 138"/>
                <a:gd name="T3" fmla="*/ 14 h 239"/>
                <a:gd name="T4" fmla="*/ 96 w 138"/>
                <a:gd name="T5" fmla="*/ 0 h 239"/>
                <a:gd name="T6" fmla="*/ 41 w 138"/>
                <a:gd name="T7" fmla="*/ 0 h 239"/>
                <a:gd name="T8" fmla="*/ 28 w 138"/>
                <a:gd name="T9" fmla="*/ 8 h 239"/>
                <a:gd name="T10" fmla="*/ 26 w 138"/>
                <a:gd name="T11" fmla="*/ 10 h 239"/>
                <a:gd name="T12" fmla="*/ 26 w 138"/>
                <a:gd name="T13" fmla="*/ 11 h 239"/>
                <a:gd name="T14" fmla="*/ 26 w 138"/>
                <a:gd name="T15" fmla="*/ 12 h 239"/>
                <a:gd name="T16" fmla="*/ 2 w 138"/>
                <a:gd name="T17" fmla="*/ 89 h 239"/>
                <a:gd name="T18" fmla="*/ 8 w 138"/>
                <a:gd name="T19" fmla="*/ 101 h 239"/>
                <a:gd name="T20" fmla="*/ 20 w 138"/>
                <a:gd name="T21" fmla="*/ 94 h 239"/>
                <a:gd name="T22" fmla="*/ 39 w 138"/>
                <a:gd name="T23" fmla="*/ 34 h 239"/>
                <a:gd name="T24" fmla="*/ 41 w 138"/>
                <a:gd name="T25" fmla="*/ 34 h 239"/>
                <a:gd name="T26" fmla="*/ 43 w 138"/>
                <a:gd name="T27" fmla="*/ 34 h 239"/>
                <a:gd name="T28" fmla="*/ 14 w 138"/>
                <a:gd name="T29" fmla="*/ 142 h 239"/>
                <a:gd name="T30" fmla="*/ 43 w 138"/>
                <a:gd name="T31" fmla="*/ 142 h 239"/>
                <a:gd name="T32" fmla="*/ 43 w 138"/>
                <a:gd name="T33" fmla="*/ 228 h 239"/>
                <a:gd name="T34" fmla="*/ 55 w 138"/>
                <a:gd name="T35" fmla="*/ 239 h 239"/>
                <a:gd name="T36" fmla="*/ 66 w 138"/>
                <a:gd name="T37" fmla="*/ 228 h 239"/>
                <a:gd name="T38" fmla="*/ 66 w 138"/>
                <a:gd name="T39" fmla="*/ 142 h 239"/>
                <a:gd name="T40" fmla="*/ 72 w 138"/>
                <a:gd name="T41" fmla="*/ 142 h 239"/>
                <a:gd name="T42" fmla="*/ 72 w 138"/>
                <a:gd name="T43" fmla="*/ 228 h 239"/>
                <a:gd name="T44" fmla="*/ 84 w 138"/>
                <a:gd name="T45" fmla="*/ 239 h 239"/>
                <a:gd name="T46" fmla="*/ 95 w 138"/>
                <a:gd name="T47" fmla="*/ 228 h 239"/>
                <a:gd name="T48" fmla="*/ 95 w 138"/>
                <a:gd name="T49" fmla="*/ 142 h 239"/>
                <a:gd name="T50" fmla="*/ 124 w 138"/>
                <a:gd name="T51" fmla="*/ 142 h 239"/>
                <a:gd name="T52" fmla="*/ 94 w 138"/>
                <a:gd name="T53" fmla="*/ 34 h 239"/>
                <a:gd name="T54" fmla="*/ 96 w 138"/>
                <a:gd name="T55" fmla="*/ 34 h 239"/>
                <a:gd name="T56" fmla="*/ 97 w 138"/>
                <a:gd name="T57" fmla="*/ 34 h 239"/>
                <a:gd name="T58" fmla="*/ 118 w 138"/>
                <a:gd name="T59" fmla="*/ 94 h 239"/>
                <a:gd name="T60" fmla="*/ 130 w 138"/>
                <a:gd name="T61" fmla="*/ 100 h 239"/>
                <a:gd name="T62" fmla="*/ 136 w 138"/>
                <a:gd name="T63" fmla="*/ 88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8" h="239">
                  <a:moveTo>
                    <a:pt x="136" y="88"/>
                  </a:moveTo>
                  <a:cubicBezTo>
                    <a:pt x="111" y="14"/>
                    <a:pt x="111" y="14"/>
                    <a:pt x="111" y="14"/>
                  </a:cubicBezTo>
                  <a:cubicBezTo>
                    <a:pt x="111" y="6"/>
                    <a:pt x="104" y="0"/>
                    <a:pt x="9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5" y="0"/>
                    <a:pt x="31" y="3"/>
                    <a:pt x="28" y="8"/>
                  </a:cubicBezTo>
                  <a:cubicBezTo>
                    <a:pt x="27" y="8"/>
                    <a:pt x="26" y="9"/>
                    <a:pt x="26" y="10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2"/>
                    <a:pt x="26" y="12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0" y="94"/>
                    <a:pt x="3" y="99"/>
                    <a:pt x="8" y="101"/>
                  </a:cubicBezTo>
                  <a:cubicBezTo>
                    <a:pt x="13" y="102"/>
                    <a:pt x="19" y="99"/>
                    <a:pt x="20" y="9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1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43" y="142"/>
                    <a:pt x="43" y="142"/>
                    <a:pt x="43" y="142"/>
                  </a:cubicBezTo>
                  <a:cubicBezTo>
                    <a:pt x="43" y="228"/>
                    <a:pt x="43" y="228"/>
                    <a:pt x="43" y="228"/>
                  </a:cubicBezTo>
                  <a:cubicBezTo>
                    <a:pt x="43" y="234"/>
                    <a:pt x="48" y="239"/>
                    <a:pt x="55" y="239"/>
                  </a:cubicBezTo>
                  <a:cubicBezTo>
                    <a:pt x="61" y="239"/>
                    <a:pt x="66" y="234"/>
                    <a:pt x="66" y="228"/>
                  </a:cubicBezTo>
                  <a:cubicBezTo>
                    <a:pt x="66" y="142"/>
                    <a:pt x="66" y="142"/>
                    <a:pt x="66" y="142"/>
                  </a:cubicBezTo>
                  <a:cubicBezTo>
                    <a:pt x="72" y="142"/>
                    <a:pt x="72" y="142"/>
                    <a:pt x="72" y="142"/>
                  </a:cubicBezTo>
                  <a:cubicBezTo>
                    <a:pt x="72" y="228"/>
                    <a:pt x="72" y="228"/>
                    <a:pt x="72" y="228"/>
                  </a:cubicBezTo>
                  <a:cubicBezTo>
                    <a:pt x="72" y="234"/>
                    <a:pt x="77" y="239"/>
                    <a:pt x="84" y="239"/>
                  </a:cubicBezTo>
                  <a:cubicBezTo>
                    <a:pt x="90" y="239"/>
                    <a:pt x="95" y="234"/>
                    <a:pt x="95" y="228"/>
                  </a:cubicBezTo>
                  <a:cubicBezTo>
                    <a:pt x="95" y="142"/>
                    <a:pt x="95" y="142"/>
                    <a:pt x="95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94" y="34"/>
                    <a:pt x="94" y="34"/>
                    <a:pt x="94" y="34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7" y="34"/>
                    <a:pt x="97" y="34"/>
                  </a:cubicBezTo>
                  <a:cubicBezTo>
                    <a:pt x="118" y="94"/>
                    <a:pt x="118" y="94"/>
                    <a:pt x="118" y="94"/>
                  </a:cubicBezTo>
                  <a:cubicBezTo>
                    <a:pt x="119" y="99"/>
                    <a:pt x="125" y="102"/>
                    <a:pt x="130" y="100"/>
                  </a:cubicBezTo>
                  <a:cubicBezTo>
                    <a:pt x="135" y="99"/>
                    <a:pt x="138" y="93"/>
                    <a:pt x="136" y="88"/>
                  </a:cubicBezTo>
                  <a:close/>
                </a:path>
              </a:pathLst>
            </a:custGeom>
            <a:solidFill>
              <a:srgbClr val="86C1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5" name="ïṡḻïḑé"/>
            <p:cNvSpPr/>
            <p:nvPr/>
          </p:nvSpPr>
          <p:spPr bwMode="auto">
            <a:xfrm>
              <a:off x="8258851" y="2530906"/>
              <a:ext cx="28678" cy="27530"/>
            </a:xfrm>
            <a:prstGeom prst="ellipse">
              <a:avLst/>
            </a:prstGeom>
            <a:solidFill>
              <a:srgbClr val="86C1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6" name="íŝḷïdé"/>
            <p:cNvSpPr/>
            <p:nvPr/>
          </p:nvSpPr>
          <p:spPr bwMode="auto">
            <a:xfrm>
              <a:off x="8229027" y="2564171"/>
              <a:ext cx="89474" cy="154858"/>
            </a:xfrm>
            <a:custGeom>
              <a:avLst/>
              <a:gdLst>
                <a:gd name="T0" fmla="*/ 136 w 138"/>
                <a:gd name="T1" fmla="*/ 88 h 239"/>
                <a:gd name="T2" fmla="*/ 111 w 138"/>
                <a:gd name="T3" fmla="*/ 14 h 239"/>
                <a:gd name="T4" fmla="*/ 95 w 138"/>
                <a:gd name="T5" fmla="*/ 0 h 239"/>
                <a:gd name="T6" fmla="*/ 41 w 138"/>
                <a:gd name="T7" fmla="*/ 0 h 239"/>
                <a:gd name="T8" fmla="*/ 28 w 138"/>
                <a:gd name="T9" fmla="*/ 8 h 239"/>
                <a:gd name="T10" fmla="*/ 26 w 138"/>
                <a:gd name="T11" fmla="*/ 10 h 239"/>
                <a:gd name="T12" fmla="*/ 26 w 138"/>
                <a:gd name="T13" fmla="*/ 11 h 239"/>
                <a:gd name="T14" fmla="*/ 26 w 138"/>
                <a:gd name="T15" fmla="*/ 12 h 239"/>
                <a:gd name="T16" fmla="*/ 2 w 138"/>
                <a:gd name="T17" fmla="*/ 89 h 239"/>
                <a:gd name="T18" fmla="*/ 8 w 138"/>
                <a:gd name="T19" fmla="*/ 101 h 239"/>
                <a:gd name="T20" fmla="*/ 20 w 138"/>
                <a:gd name="T21" fmla="*/ 94 h 239"/>
                <a:gd name="T22" fmla="*/ 39 w 138"/>
                <a:gd name="T23" fmla="*/ 34 h 239"/>
                <a:gd name="T24" fmla="*/ 41 w 138"/>
                <a:gd name="T25" fmla="*/ 34 h 239"/>
                <a:gd name="T26" fmla="*/ 43 w 138"/>
                <a:gd name="T27" fmla="*/ 34 h 239"/>
                <a:gd name="T28" fmla="*/ 14 w 138"/>
                <a:gd name="T29" fmla="*/ 142 h 239"/>
                <a:gd name="T30" fmla="*/ 43 w 138"/>
                <a:gd name="T31" fmla="*/ 142 h 239"/>
                <a:gd name="T32" fmla="*/ 43 w 138"/>
                <a:gd name="T33" fmla="*/ 228 h 239"/>
                <a:gd name="T34" fmla="*/ 54 w 138"/>
                <a:gd name="T35" fmla="*/ 239 h 239"/>
                <a:gd name="T36" fmla="*/ 66 w 138"/>
                <a:gd name="T37" fmla="*/ 228 h 239"/>
                <a:gd name="T38" fmla="*/ 66 w 138"/>
                <a:gd name="T39" fmla="*/ 142 h 239"/>
                <a:gd name="T40" fmla="*/ 72 w 138"/>
                <a:gd name="T41" fmla="*/ 142 h 239"/>
                <a:gd name="T42" fmla="*/ 72 w 138"/>
                <a:gd name="T43" fmla="*/ 228 h 239"/>
                <a:gd name="T44" fmla="*/ 83 w 138"/>
                <a:gd name="T45" fmla="*/ 239 h 239"/>
                <a:gd name="T46" fmla="*/ 95 w 138"/>
                <a:gd name="T47" fmla="*/ 228 h 239"/>
                <a:gd name="T48" fmla="*/ 95 w 138"/>
                <a:gd name="T49" fmla="*/ 142 h 239"/>
                <a:gd name="T50" fmla="*/ 124 w 138"/>
                <a:gd name="T51" fmla="*/ 142 h 239"/>
                <a:gd name="T52" fmla="*/ 94 w 138"/>
                <a:gd name="T53" fmla="*/ 34 h 239"/>
                <a:gd name="T54" fmla="*/ 95 w 138"/>
                <a:gd name="T55" fmla="*/ 34 h 239"/>
                <a:gd name="T56" fmla="*/ 97 w 138"/>
                <a:gd name="T57" fmla="*/ 34 h 239"/>
                <a:gd name="T58" fmla="*/ 118 w 138"/>
                <a:gd name="T59" fmla="*/ 94 h 239"/>
                <a:gd name="T60" fmla="*/ 130 w 138"/>
                <a:gd name="T61" fmla="*/ 100 h 239"/>
                <a:gd name="T62" fmla="*/ 136 w 138"/>
                <a:gd name="T63" fmla="*/ 88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8" h="239">
                  <a:moveTo>
                    <a:pt x="136" y="88"/>
                  </a:moveTo>
                  <a:cubicBezTo>
                    <a:pt x="111" y="14"/>
                    <a:pt x="111" y="14"/>
                    <a:pt x="111" y="14"/>
                  </a:cubicBezTo>
                  <a:cubicBezTo>
                    <a:pt x="110" y="6"/>
                    <a:pt x="104" y="0"/>
                    <a:pt x="95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5" y="0"/>
                    <a:pt x="30" y="3"/>
                    <a:pt x="28" y="8"/>
                  </a:cubicBezTo>
                  <a:cubicBezTo>
                    <a:pt x="27" y="8"/>
                    <a:pt x="26" y="9"/>
                    <a:pt x="26" y="10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2"/>
                    <a:pt x="26" y="12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0" y="94"/>
                    <a:pt x="3" y="99"/>
                    <a:pt x="8" y="101"/>
                  </a:cubicBezTo>
                  <a:cubicBezTo>
                    <a:pt x="13" y="102"/>
                    <a:pt x="18" y="99"/>
                    <a:pt x="20" y="9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1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43" y="142"/>
                    <a:pt x="43" y="142"/>
                    <a:pt x="43" y="142"/>
                  </a:cubicBezTo>
                  <a:cubicBezTo>
                    <a:pt x="43" y="228"/>
                    <a:pt x="43" y="228"/>
                    <a:pt x="43" y="228"/>
                  </a:cubicBezTo>
                  <a:cubicBezTo>
                    <a:pt x="43" y="234"/>
                    <a:pt x="48" y="239"/>
                    <a:pt x="54" y="239"/>
                  </a:cubicBezTo>
                  <a:cubicBezTo>
                    <a:pt x="61" y="239"/>
                    <a:pt x="66" y="234"/>
                    <a:pt x="66" y="228"/>
                  </a:cubicBezTo>
                  <a:cubicBezTo>
                    <a:pt x="66" y="142"/>
                    <a:pt x="66" y="142"/>
                    <a:pt x="66" y="142"/>
                  </a:cubicBezTo>
                  <a:cubicBezTo>
                    <a:pt x="72" y="142"/>
                    <a:pt x="72" y="142"/>
                    <a:pt x="72" y="142"/>
                  </a:cubicBezTo>
                  <a:cubicBezTo>
                    <a:pt x="72" y="228"/>
                    <a:pt x="72" y="228"/>
                    <a:pt x="72" y="228"/>
                  </a:cubicBezTo>
                  <a:cubicBezTo>
                    <a:pt x="72" y="234"/>
                    <a:pt x="77" y="239"/>
                    <a:pt x="83" y="239"/>
                  </a:cubicBezTo>
                  <a:cubicBezTo>
                    <a:pt x="90" y="239"/>
                    <a:pt x="95" y="234"/>
                    <a:pt x="95" y="228"/>
                  </a:cubicBezTo>
                  <a:cubicBezTo>
                    <a:pt x="95" y="142"/>
                    <a:pt x="95" y="142"/>
                    <a:pt x="95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94" y="34"/>
                    <a:pt x="94" y="34"/>
                    <a:pt x="94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96" y="34"/>
                    <a:pt x="97" y="34"/>
                    <a:pt x="97" y="34"/>
                  </a:cubicBezTo>
                  <a:cubicBezTo>
                    <a:pt x="118" y="94"/>
                    <a:pt x="118" y="94"/>
                    <a:pt x="118" y="94"/>
                  </a:cubicBezTo>
                  <a:cubicBezTo>
                    <a:pt x="119" y="99"/>
                    <a:pt x="125" y="102"/>
                    <a:pt x="130" y="100"/>
                  </a:cubicBezTo>
                  <a:cubicBezTo>
                    <a:pt x="135" y="99"/>
                    <a:pt x="138" y="93"/>
                    <a:pt x="136" y="88"/>
                  </a:cubicBezTo>
                  <a:close/>
                </a:path>
              </a:pathLst>
            </a:custGeom>
            <a:solidFill>
              <a:srgbClr val="86C1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7" name="íṧľiḍè"/>
            <p:cNvSpPr/>
            <p:nvPr/>
          </p:nvSpPr>
          <p:spPr bwMode="auto">
            <a:xfrm>
              <a:off x="7781659" y="2752295"/>
              <a:ext cx="22942" cy="21795"/>
            </a:xfrm>
            <a:prstGeom prst="ellipse">
              <a:avLst/>
            </a:prstGeom>
            <a:solidFill>
              <a:srgbClr val="36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8" name="ïṡļîḋe"/>
            <p:cNvSpPr/>
            <p:nvPr/>
          </p:nvSpPr>
          <p:spPr bwMode="auto">
            <a:xfrm>
              <a:off x="7758717" y="2778678"/>
              <a:ext cx="69973" cy="120446"/>
            </a:xfrm>
            <a:custGeom>
              <a:avLst/>
              <a:gdLst>
                <a:gd name="T0" fmla="*/ 106 w 107"/>
                <a:gd name="T1" fmla="*/ 69 h 187"/>
                <a:gd name="T2" fmla="*/ 87 w 107"/>
                <a:gd name="T3" fmla="*/ 11 h 187"/>
                <a:gd name="T4" fmla="*/ 74 w 107"/>
                <a:gd name="T5" fmla="*/ 0 h 187"/>
                <a:gd name="T6" fmla="*/ 32 w 107"/>
                <a:gd name="T7" fmla="*/ 0 h 187"/>
                <a:gd name="T8" fmla="*/ 21 w 107"/>
                <a:gd name="T9" fmla="*/ 6 h 187"/>
                <a:gd name="T10" fmla="*/ 20 w 107"/>
                <a:gd name="T11" fmla="*/ 8 h 187"/>
                <a:gd name="T12" fmla="*/ 20 w 107"/>
                <a:gd name="T13" fmla="*/ 8 h 187"/>
                <a:gd name="T14" fmla="*/ 20 w 107"/>
                <a:gd name="T15" fmla="*/ 9 h 187"/>
                <a:gd name="T16" fmla="*/ 1 w 107"/>
                <a:gd name="T17" fmla="*/ 69 h 187"/>
                <a:gd name="T18" fmla="*/ 6 w 107"/>
                <a:gd name="T19" fmla="*/ 79 h 187"/>
                <a:gd name="T20" fmla="*/ 15 w 107"/>
                <a:gd name="T21" fmla="*/ 74 h 187"/>
                <a:gd name="T22" fmla="*/ 30 w 107"/>
                <a:gd name="T23" fmla="*/ 26 h 187"/>
                <a:gd name="T24" fmla="*/ 32 w 107"/>
                <a:gd name="T25" fmla="*/ 26 h 187"/>
                <a:gd name="T26" fmla="*/ 33 w 107"/>
                <a:gd name="T27" fmla="*/ 26 h 187"/>
                <a:gd name="T28" fmla="*/ 10 w 107"/>
                <a:gd name="T29" fmla="*/ 111 h 187"/>
                <a:gd name="T30" fmla="*/ 34 w 107"/>
                <a:gd name="T31" fmla="*/ 111 h 187"/>
                <a:gd name="T32" fmla="*/ 34 w 107"/>
                <a:gd name="T33" fmla="*/ 178 h 187"/>
                <a:gd name="T34" fmla="*/ 42 w 107"/>
                <a:gd name="T35" fmla="*/ 187 h 187"/>
                <a:gd name="T36" fmla="*/ 51 w 107"/>
                <a:gd name="T37" fmla="*/ 178 h 187"/>
                <a:gd name="T38" fmla="*/ 51 w 107"/>
                <a:gd name="T39" fmla="*/ 111 h 187"/>
                <a:gd name="T40" fmla="*/ 56 w 107"/>
                <a:gd name="T41" fmla="*/ 111 h 187"/>
                <a:gd name="T42" fmla="*/ 56 w 107"/>
                <a:gd name="T43" fmla="*/ 178 h 187"/>
                <a:gd name="T44" fmla="*/ 65 w 107"/>
                <a:gd name="T45" fmla="*/ 187 h 187"/>
                <a:gd name="T46" fmla="*/ 74 w 107"/>
                <a:gd name="T47" fmla="*/ 178 h 187"/>
                <a:gd name="T48" fmla="*/ 74 w 107"/>
                <a:gd name="T49" fmla="*/ 111 h 187"/>
                <a:gd name="T50" fmla="*/ 97 w 107"/>
                <a:gd name="T51" fmla="*/ 111 h 187"/>
                <a:gd name="T52" fmla="*/ 73 w 107"/>
                <a:gd name="T53" fmla="*/ 26 h 187"/>
                <a:gd name="T54" fmla="*/ 74 w 107"/>
                <a:gd name="T55" fmla="*/ 26 h 187"/>
                <a:gd name="T56" fmla="*/ 76 w 107"/>
                <a:gd name="T57" fmla="*/ 26 h 187"/>
                <a:gd name="T58" fmla="*/ 92 w 107"/>
                <a:gd name="T59" fmla="*/ 74 h 187"/>
                <a:gd name="T60" fmla="*/ 101 w 107"/>
                <a:gd name="T61" fmla="*/ 79 h 187"/>
                <a:gd name="T62" fmla="*/ 106 w 107"/>
                <a:gd name="T63" fmla="*/ 6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7" h="187">
                  <a:moveTo>
                    <a:pt x="106" y="69"/>
                  </a:moveTo>
                  <a:cubicBezTo>
                    <a:pt x="87" y="11"/>
                    <a:pt x="87" y="11"/>
                    <a:pt x="87" y="11"/>
                  </a:cubicBezTo>
                  <a:cubicBezTo>
                    <a:pt x="86" y="5"/>
                    <a:pt x="81" y="0"/>
                    <a:pt x="7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7" y="0"/>
                    <a:pt x="23" y="2"/>
                    <a:pt x="21" y="6"/>
                  </a:cubicBezTo>
                  <a:cubicBezTo>
                    <a:pt x="21" y="6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73"/>
                    <a:pt x="2" y="77"/>
                    <a:pt x="6" y="79"/>
                  </a:cubicBezTo>
                  <a:cubicBezTo>
                    <a:pt x="10" y="80"/>
                    <a:pt x="14" y="78"/>
                    <a:pt x="15" y="74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1" y="26"/>
                    <a:pt x="31" y="26"/>
                    <a:pt x="32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10" y="111"/>
                    <a:pt x="10" y="111"/>
                    <a:pt x="10" y="111"/>
                  </a:cubicBezTo>
                  <a:cubicBezTo>
                    <a:pt x="34" y="111"/>
                    <a:pt x="34" y="111"/>
                    <a:pt x="34" y="111"/>
                  </a:cubicBezTo>
                  <a:cubicBezTo>
                    <a:pt x="34" y="178"/>
                    <a:pt x="34" y="178"/>
                    <a:pt x="34" y="178"/>
                  </a:cubicBezTo>
                  <a:cubicBezTo>
                    <a:pt x="34" y="183"/>
                    <a:pt x="37" y="187"/>
                    <a:pt x="42" y="187"/>
                  </a:cubicBezTo>
                  <a:cubicBezTo>
                    <a:pt x="47" y="187"/>
                    <a:pt x="51" y="183"/>
                    <a:pt x="51" y="178"/>
                  </a:cubicBezTo>
                  <a:cubicBezTo>
                    <a:pt x="51" y="111"/>
                    <a:pt x="51" y="111"/>
                    <a:pt x="51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78"/>
                    <a:pt x="56" y="178"/>
                    <a:pt x="56" y="178"/>
                  </a:cubicBezTo>
                  <a:cubicBezTo>
                    <a:pt x="56" y="183"/>
                    <a:pt x="60" y="187"/>
                    <a:pt x="65" y="187"/>
                  </a:cubicBezTo>
                  <a:cubicBezTo>
                    <a:pt x="70" y="187"/>
                    <a:pt x="74" y="183"/>
                    <a:pt x="74" y="178"/>
                  </a:cubicBezTo>
                  <a:cubicBezTo>
                    <a:pt x="74" y="111"/>
                    <a:pt x="74" y="111"/>
                    <a:pt x="74" y="111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5" y="26"/>
                    <a:pt x="75" y="26"/>
                    <a:pt x="76" y="26"/>
                  </a:cubicBezTo>
                  <a:cubicBezTo>
                    <a:pt x="92" y="74"/>
                    <a:pt x="92" y="74"/>
                    <a:pt x="92" y="74"/>
                  </a:cubicBezTo>
                  <a:cubicBezTo>
                    <a:pt x="93" y="78"/>
                    <a:pt x="97" y="80"/>
                    <a:pt x="101" y="79"/>
                  </a:cubicBezTo>
                  <a:cubicBezTo>
                    <a:pt x="105" y="77"/>
                    <a:pt x="107" y="73"/>
                    <a:pt x="106" y="69"/>
                  </a:cubicBezTo>
                  <a:close/>
                </a:path>
              </a:pathLst>
            </a:custGeom>
            <a:solidFill>
              <a:srgbClr val="36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9" name="iṧ1ïďê"/>
            <p:cNvSpPr/>
            <p:nvPr/>
          </p:nvSpPr>
          <p:spPr bwMode="auto">
            <a:xfrm>
              <a:off x="7856221" y="2752295"/>
              <a:ext cx="21795" cy="21795"/>
            </a:xfrm>
            <a:prstGeom prst="ellipse">
              <a:avLst/>
            </a:prstGeom>
            <a:solidFill>
              <a:srgbClr val="36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0" name="íslíďé"/>
            <p:cNvSpPr/>
            <p:nvPr/>
          </p:nvSpPr>
          <p:spPr bwMode="auto">
            <a:xfrm>
              <a:off x="7832131" y="2778678"/>
              <a:ext cx="69973" cy="120446"/>
            </a:xfrm>
            <a:custGeom>
              <a:avLst/>
              <a:gdLst>
                <a:gd name="T0" fmla="*/ 106 w 107"/>
                <a:gd name="T1" fmla="*/ 69 h 187"/>
                <a:gd name="T2" fmla="*/ 87 w 107"/>
                <a:gd name="T3" fmla="*/ 11 h 187"/>
                <a:gd name="T4" fmla="*/ 74 w 107"/>
                <a:gd name="T5" fmla="*/ 0 h 187"/>
                <a:gd name="T6" fmla="*/ 32 w 107"/>
                <a:gd name="T7" fmla="*/ 0 h 187"/>
                <a:gd name="T8" fmla="*/ 21 w 107"/>
                <a:gd name="T9" fmla="*/ 6 h 187"/>
                <a:gd name="T10" fmla="*/ 20 w 107"/>
                <a:gd name="T11" fmla="*/ 8 h 187"/>
                <a:gd name="T12" fmla="*/ 20 w 107"/>
                <a:gd name="T13" fmla="*/ 8 h 187"/>
                <a:gd name="T14" fmla="*/ 20 w 107"/>
                <a:gd name="T15" fmla="*/ 9 h 187"/>
                <a:gd name="T16" fmla="*/ 1 w 107"/>
                <a:gd name="T17" fmla="*/ 69 h 187"/>
                <a:gd name="T18" fmla="*/ 6 w 107"/>
                <a:gd name="T19" fmla="*/ 79 h 187"/>
                <a:gd name="T20" fmla="*/ 15 w 107"/>
                <a:gd name="T21" fmla="*/ 74 h 187"/>
                <a:gd name="T22" fmla="*/ 30 w 107"/>
                <a:gd name="T23" fmla="*/ 26 h 187"/>
                <a:gd name="T24" fmla="*/ 32 w 107"/>
                <a:gd name="T25" fmla="*/ 26 h 187"/>
                <a:gd name="T26" fmla="*/ 33 w 107"/>
                <a:gd name="T27" fmla="*/ 26 h 187"/>
                <a:gd name="T28" fmla="*/ 10 w 107"/>
                <a:gd name="T29" fmla="*/ 111 h 187"/>
                <a:gd name="T30" fmla="*/ 34 w 107"/>
                <a:gd name="T31" fmla="*/ 111 h 187"/>
                <a:gd name="T32" fmla="*/ 34 w 107"/>
                <a:gd name="T33" fmla="*/ 178 h 187"/>
                <a:gd name="T34" fmla="*/ 42 w 107"/>
                <a:gd name="T35" fmla="*/ 187 h 187"/>
                <a:gd name="T36" fmla="*/ 51 w 107"/>
                <a:gd name="T37" fmla="*/ 178 h 187"/>
                <a:gd name="T38" fmla="*/ 51 w 107"/>
                <a:gd name="T39" fmla="*/ 111 h 187"/>
                <a:gd name="T40" fmla="*/ 56 w 107"/>
                <a:gd name="T41" fmla="*/ 111 h 187"/>
                <a:gd name="T42" fmla="*/ 56 w 107"/>
                <a:gd name="T43" fmla="*/ 178 h 187"/>
                <a:gd name="T44" fmla="*/ 65 w 107"/>
                <a:gd name="T45" fmla="*/ 187 h 187"/>
                <a:gd name="T46" fmla="*/ 74 w 107"/>
                <a:gd name="T47" fmla="*/ 178 h 187"/>
                <a:gd name="T48" fmla="*/ 74 w 107"/>
                <a:gd name="T49" fmla="*/ 111 h 187"/>
                <a:gd name="T50" fmla="*/ 97 w 107"/>
                <a:gd name="T51" fmla="*/ 111 h 187"/>
                <a:gd name="T52" fmla="*/ 73 w 107"/>
                <a:gd name="T53" fmla="*/ 26 h 187"/>
                <a:gd name="T54" fmla="*/ 74 w 107"/>
                <a:gd name="T55" fmla="*/ 26 h 187"/>
                <a:gd name="T56" fmla="*/ 76 w 107"/>
                <a:gd name="T57" fmla="*/ 26 h 187"/>
                <a:gd name="T58" fmla="*/ 92 w 107"/>
                <a:gd name="T59" fmla="*/ 74 h 187"/>
                <a:gd name="T60" fmla="*/ 101 w 107"/>
                <a:gd name="T61" fmla="*/ 79 h 187"/>
                <a:gd name="T62" fmla="*/ 106 w 107"/>
                <a:gd name="T63" fmla="*/ 6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7" h="187">
                  <a:moveTo>
                    <a:pt x="106" y="69"/>
                  </a:moveTo>
                  <a:cubicBezTo>
                    <a:pt x="87" y="11"/>
                    <a:pt x="87" y="11"/>
                    <a:pt x="87" y="11"/>
                  </a:cubicBezTo>
                  <a:cubicBezTo>
                    <a:pt x="86" y="5"/>
                    <a:pt x="81" y="0"/>
                    <a:pt x="7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7" y="0"/>
                    <a:pt x="24" y="2"/>
                    <a:pt x="21" y="6"/>
                  </a:cubicBezTo>
                  <a:cubicBezTo>
                    <a:pt x="21" y="6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73"/>
                    <a:pt x="2" y="77"/>
                    <a:pt x="6" y="79"/>
                  </a:cubicBezTo>
                  <a:cubicBezTo>
                    <a:pt x="10" y="80"/>
                    <a:pt x="14" y="78"/>
                    <a:pt x="15" y="74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1" y="26"/>
                    <a:pt x="31" y="26"/>
                    <a:pt x="32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10" y="111"/>
                    <a:pt x="10" y="111"/>
                    <a:pt x="10" y="111"/>
                  </a:cubicBezTo>
                  <a:cubicBezTo>
                    <a:pt x="34" y="111"/>
                    <a:pt x="34" y="111"/>
                    <a:pt x="34" y="111"/>
                  </a:cubicBezTo>
                  <a:cubicBezTo>
                    <a:pt x="34" y="178"/>
                    <a:pt x="34" y="178"/>
                    <a:pt x="34" y="178"/>
                  </a:cubicBezTo>
                  <a:cubicBezTo>
                    <a:pt x="34" y="183"/>
                    <a:pt x="38" y="187"/>
                    <a:pt x="42" y="187"/>
                  </a:cubicBezTo>
                  <a:cubicBezTo>
                    <a:pt x="47" y="187"/>
                    <a:pt x="51" y="183"/>
                    <a:pt x="51" y="178"/>
                  </a:cubicBezTo>
                  <a:cubicBezTo>
                    <a:pt x="51" y="111"/>
                    <a:pt x="51" y="111"/>
                    <a:pt x="51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78"/>
                    <a:pt x="56" y="178"/>
                    <a:pt x="56" y="178"/>
                  </a:cubicBezTo>
                  <a:cubicBezTo>
                    <a:pt x="56" y="183"/>
                    <a:pt x="60" y="187"/>
                    <a:pt x="65" y="187"/>
                  </a:cubicBezTo>
                  <a:cubicBezTo>
                    <a:pt x="70" y="187"/>
                    <a:pt x="74" y="183"/>
                    <a:pt x="74" y="178"/>
                  </a:cubicBezTo>
                  <a:cubicBezTo>
                    <a:pt x="74" y="111"/>
                    <a:pt x="74" y="111"/>
                    <a:pt x="74" y="111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5" y="26"/>
                    <a:pt x="75" y="26"/>
                    <a:pt x="76" y="26"/>
                  </a:cubicBezTo>
                  <a:cubicBezTo>
                    <a:pt x="92" y="74"/>
                    <a:pt x="92" y="74"/>
                    <a:pt x="92" y="74"/>
                  </a:cubicBezTo>
                  <a:cubicBezTo>
                    <a:pt x="93" y="78"/>
                    <a:pt x="97" y="80"/>
                    <a:pt x="101" y="79"/>
                  </a:cubicBezTo>
                  <a:cubicBezTo>
                    <a:pt x="105" y="77"/>
                    <a:pt x="107" y="73"/>
                    <a:pt x="106" y="69"/>
                  </a:cubicBezTo>
                  <a:close/>
                </a:path>
              </a:pathLst>
            </a:custGeom>
            <a:solidFill>
              <a:srgbClr val="36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1" name="işľiḍe"/>
            <p:cNvSpPr/>
            <p:nvPr/>
          </p:nvSpPr>
          <p:spPr bwMode="auto">
            <a:xfrm>
              <a:off x="7929635" y="2752295"/>
              <a:ext cx="21795" cy="21795"/>
            </a:xfrm>
            <a:prstGeom prst="ellipse">
              <a:avLst/>
            </a:prstGeom>
            <a:solidFill>
              <a:srgbClr val="36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2" name="ïşḻïḑè"/>
            <p:cNvSpPr/>
            <p:nvPr/>
          </p:nvSpPr>
          <p:spPr bwMode="auto">
            <a:xfrm>
              <a:off x="7906693" y="2778678"/>
              <a:ext cx="69973" cy="120446"/>
            </a:xfrm>
            <a:custGeom>
              <a:avLst/>
              <a:gdLst>
                <a:gd name="T0" fmla="*/ 106 w 108"/>
                <a:gd name="T1" fmla="*/ 69 h 187"/>
                <a:gd name="T2" fmla="*/ 87 w 108"/>
                <a:gd name="T3" fmla="*/ 11 h 187"/>
                <a:gd name="T4" fmla="*/ 75 w 108"/>
                <a:gd name="T5" fmla="*/ 0 h 187"/>
                <a:gd name="T6" fmla="*/ 32 w 108"/>
                <a:gd name="T7" fmla="*/ 0 h 187"/>
                <a:gd name="T8" fmla="*/ 21 w 108"/>
                <a:gd name="T9" fmla="*/ 6 h 187"/>
                <a:gd name="T10" fmla="*/ 20 w 108"/>
                <a:gd name="T11" fmla="*/ 8 h 187"/>
                <a:gd name="T12" fmla="*/ 20 w 108"/>
                <a:gd name="T13" fmla="*/ 8 h 187"/>
                <a:gd name="T14" fmla="*/ 20 w 108"/>
                <a:gd name="T15" fmla="*/ 9 h 187"/>
                <a:gd name="T16" fmla="*/ 1 w 108"/>
                <a:gd name="T17" fmla="*/ 69 h 187"/>
                <a:gd name="T18" fmla="*/ 6 w 108"/>
                <a:gd name="T19" fmla="*/ 79 h 187"/>
                <a:gd name="T20" fmla="*/ 16 w 108"/>
                <a:gd name="T21" fmla="*/ 74 h 187"/>
                <a:gd name="T22" fmla="*/ 30 w 108"/>
                <a:gd name="T23" fmla="*/ 26 h 187"/>
                <a:gd name="T24" fmla="*/ 32 w 108"/>
                <a:gd name="T25" fmla="*/ 26 h 187"/>
                <a:gd name="T26" fmla="*/ 33 w 108"/>
                <a:gd name="T27" fmla="*/ 26 h 187"/>
                <a:gd name="T28" fmla="*/ 11 w 108"/>
                <a:gd name="T29" fmla="*/ 111 h 187"/>
                <a:gd name="T30" fmla="*/ 34 w 108"/>
                <a:gd name="T31" fmla="*/ 111 h 187"/>
                <a:gd name="T32" fmla="*/ 34 w 108"/>
                <a:gd name="T33" fmla="*/ 178 h 187"/>
                <a:gd name="T34" fmla="*/ 42 w 108"/>
                <a:gd name="T35" fmla="*/ 187 h 187"/>
                <a:gd name="T36" fmla="*/ 51 w 108"/>
                <a:gd name="T37" fmla="*/ 178 h 187"/>
                <a:gd name="T38" fmla="*/ 51 w 108"/>
                <a:gd name="T39" fmla="*/ 111 h 187"/>
                <a:gd name="T40" fmla="*/ 56 w 108"/>
                <a:gd name="T41" fmla="*/ 111 h 187"/>
                <a:gd name="T42" fmla="*/ 56 w 108"/>
                <a:gd name="T43" fmla="*/ 178 h 187"/>
                <a:gd name="T44" fmla="*/ 65 w 108"/>
                <a:gd name="T45" fmla="*/ 187 h 187"/>
                <a:gd name="T46" fmla="*/ 74 w 108"/>
                <a:gd name="T47" fmla="*/ 178 h 187"/>
                <a:gd name="T48" fmla="*/ 74 w 108"/>
                <a:gd name="T49" fmla="*/ 111 h 187"/>
                <a:gd name="T50" fmla="*/ 97 w 108"/>
                <a:gd name="T51" fmla="*/ 111 h 187"/>
                <a:gd name="T52" fmla="*/ 73 w 108"/>
                <a:gd name="T53" fmla="*/ 26 h 187"/>
                <a:gd name="T54" fmla="*/ 75 w 108"/>
                <a:gd name="T55" fmla="*/ 26 h 187"/>
                <a:gd name="T56" fmla="*/ 76 w 108"/>
                <a:gd name="T57" fmla="*/ 26 h 187"/>
                <a:gd name="T58" fmla="*/ 92 w 108"/>
                <a:gd name="T59" fmla="*/ 74 h 187"/>
                <a:gd name="T60" fmla="*/ 101 w 108"/>
                <a:gd name="T61" fmla="*/ 79 h 187"/>
                <a:gd name="T62" fmla="*/ 106 w 108"/>
                <a:gd name="T63" fmla="*/ 6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87">
                  <a:moveTo>
                    <a:pt x="106" y="69"/>
                  </a:moveTo>
                  <a:cubicBezTo>
                    <a:pt x="87" y="11"/>
                    <a:pt x="87" y="11"/>
                    <a:pt x="87" y="11"/>
                  </a:cubicBezTo>
                  <a:cubicBezTo>
                    <a:pt x="86" y="5"/>
                    <a:pt x="81" y="0"/>
                    <a:pt x="7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7" y="0"/>
                    <a:pt x="24" y="2"/>
                    <a:pt x="21" y="6"/>
                  </a:cubicBezTo>
                  <a:cubicBezTo>
                    <a:pt x="21" y="6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73"/>
                    <a:pt x="2" y="77"/>
                    <a:pt x="6" y="79"/>
                  </a:cubicBezTo>
                  <a:cubicBezTo>
                    <a:pt x="10" y="80"/>
                    <a:pt x="14" y="78"/>
                    <a:pt x="16" y="74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1" y="26"/>
                    <a:pt x="31" y="26"/>
                    <a:pt x="32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11" y="111"/>
                    <a:pt x="11" y="111"/>
                    <a:pt x="11" y="111"/>
                  </a:cubicBezTo>
                  <a:cubicBezTo>
                    <a:pt x="34" y="111"/>
                    <a:pt x="34" y="111"/>
                    <a:pt x="34" y="111"/>
                  </a:cubicBezTo>
                  <a:cubicBezTo>
                    <a:pt x="34" y="178"/>
                    <a:pt x="34" y="178"/>
                    <a:pt x="34" y="178"/>
                  </a:cubicBezTo>
                  <a:cubicBezTo>
                    <a:pt x="34" y="183"/>
                    <a:pt x="38" y="187"/>
                    <a:pt x="42" y="187"/>
                  </a:cubicBezTo>
                  <a:cubicBezTo>
                    <a:pt x="47" y="187"/>
                    <a:pt x="51" y="183"/>
                    <a:pt x="51" y="178"/>
                  </a:cubicBezTo>
                  <a:cubicBezTo>
                    <a:pt x="51" y="111"/>
                    <a:pt x="51" y="111"/>
                    <a:pt x="51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78"/>
                    <a:pt x="56" y="178"/>
                    <a:pt x="56" y="178"/>
                  </a:cubicBezTo>
                  <a:cubicBezTo>
                    <a:pt x="56" y="183"/>
                    <a:pt x="60" y="187"/>
                    <a:pt x="65" y="187"/>
                  </a:cubicBezTo>
                  <a:cubicBezTo>
                    <a:pt x="70" y="187"/>
                    <a:pt x="74" y="183"/>
                    <a:pt x="74" y="178"/>
                  </a:cubicBezTo>
                  <a:cubicBezTo>
                    <a:pt x="74" y="111"/>
                    <a:pt x="74" y="111"/>
                    <a:pt x="74" y="111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6" y="26"/>
                    <a:pt x="76" y="26"/>
                  </a:cubicBezTo>
                  <a:cubicBezTo>
                    <a:pt x="92" y="74"/>
                    <a:pt x="92" y="74"/>
                    <a:pt x="92" y="74"/>
                  </a:cubicBezTo>
                  <a:cubicBezTo>
                    <a:pt x="93" y="78"/>
                    <a:pt x="97" y="80"/>
                    <a:pt x="101" y="79"/>
                  </a:cubicBezTo>
                  <a:cubicBezTo>
                    <a:pt x="105" y="77"/>
                    <a:pt x="108" y="73"/>
                    <a:pt x="106" y="69"/>
                  </a:cubicBezTo>
                  <a:close/>
                </a:path>
              </a:pathLst>
            </a:custGeom>
            <a:solidFill>
              <a:srgbClr val="36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3" name="îS1iḋé"/>
            <p:cNvSpPr/>
            <p:nvPr/>
          </p:nvSpPr>
          <p:spPr bwMode="auto">
            <a:xfrm>
              <a:off x="8004196" y="2752295"/>
              <a:ext cx="21795" cy="21795"/>
            </a:xfrm>
            <a:prstGeom prst="ellipse">
              <a:avLst/>
            </a:prstGeom>
            <a:solidFill>
              <a:srgbClr val="36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4" name="ïṩ1ïďê"/>
            <p:cNvSpPr/>
            <p:nvPr/>
          </p:nvSpPr>
          <p:spPr bwMode="auto">
            <a:xfrm>
              <a:off x="7980107" y="2778678"/>
              <a:ext cx="69973" cy="120446"/>
            </a:xfrm>
            <a:custGeom>
              <a:avLst/>
              <a:gdLst>
                <a:gd name="T0" fmla="*/ 106 w 108"/>
                <a:gd name="T1" fmla="*/ 69 h 187"/>
                <a:gd name="T2" fmla="*/ 87 w 108"/>
                <a:gd name="T3" fmla="*/ 11 h 187"/>
                <a:gd name="T4" fmla="*/ 75 w 108"/>
                <a:gd name="T5" fmla="*/ 0 h 187"/>
                <a:gd name="T6" fmla="*/ 32 w 108"/>
                <a:gd name="T7" fmla="*/ 0 h 187"/>
                <a:gd name="T8" fmla="*/ 21 w 108"/>
                <a:gd name="T9" fmla="*/ 6 h 187"/>
                <a:gd name="T10" fmla="*/ 20 w 108"/>
                <a:gd name="T11" fmla="*/ 8 h 187"/>
                <a:gd name="T12" fmla="*/ 20 w 108"/>
                <a:gd name="T13" fmla="*/ 8 h 187"/>
                <a:gd name="T14" fmla="*/ 20 w 108"/>
                <a:gd name="T15" fmla="*/ 9 h 187"/>
                <a:gd name="T16" fmla="*/ 1 w 108"/>
                <a:gd name="T17" fmla="*/ 69 h 187"/>
                <a:gd name="T18" fmla="*/ 6 w 108"/>
                <a:gd name="T19" fmla="*/ 79 h 187"/>
                <a:gd name="T20" fmla="*/ 16 w 108"/>
                <a:gd name="T21" fmla="*/ 74 h 187"/>
                <a:gd name="T22" fmla="*/ 31 w 108"/>
                <a:gd name="T23" fmla="*/ 26 h 187"/>
                <a:gd name="T24" fmla="*/ 32 w 108"/>
                <a:gd name="T25" fmla="*/ 26 h 187"/>
                <a:gd name="T26" fmla="*/ 33 w 108"/>
                <a:gd name="T27" fmla="*/ 26 h 187"/>
                <a:gd name="T28" fmla="*/ 11 w 108"/>
                <a:gd name="T29" fmla="*/ 111 h 187"/>
                <a:gd name="T30" fmla="*/ 34 w 108"/>
                <a:gd name="T31" fmla="*/ 111 h 187"/>
                <a:gd name="T32" fmla="*/ 34 w 108"/>
                <a:gd name="T33" fmla="*/ 178 h 187"/>
                <a:gd name="T34" fmla="*/ 43 w 108"/>
                <a:gd name="T35" fmla="*/ 187 h 187"/>
                <a:gd name="T36" fmla="*/ 51 w 108"/>
                <a:gd name="T37" fmla="*/ 178 h 187"/>
                <a:gd name="T38" fmla="*/ 51 w 108"/>
                <a:gd name="T39" fmla="*/ 111 h 187"/>
                <a:gd name="T40" fmla="*/ 56 w 108"/>
                <a:gd name="T41" fmla="*/ 111 h 187"/>
                <a:gd name="T42" fmla="*/ 56 w 108"/>
                <a:gd name="T43" fmla="*/ 178 h 187"/>
                <a:gd name="T44" fmla="*/ 65 w 108"/>
                <a:gd name="T45" fmla="*/ 187 h 187"/>
                <a:gd name="T46" fmla="*/ 74 w 108"/>
                <a:gd name="T47" fmla="*/ 178 h 187"/>
                <a:gd name="T48" fmla="*/ 74 w 108"/>
                <a:gd name="T49" fmla="*/ 111 h 187"/>
                <a:gd name="T50" fmla="*/ 97 w 108"/>
                <a:gd name="T51" fmla="*/ 111 h 187"/>
                <a:gd name="T52" fmla="*/ 73 w 108"/>
                <a:gd name="T53" fmla="*/ 26 h 187"/>
                <a:gd name="T54" fmla="*/ 75 w 108"/>
                <a:gd name="T55" fmla="*/ 26 h 187"/>
                <a:gd name="T56" fmla="*/ 76 w 108"/>
                <a:gd name="T57" fmla="*/ 26 h 187"/>
                <a:gd name="T58" fmla="*/ 92 w 108"/>
                <a:gd name="T59" fmla="*/ 74 h 187"/>
                <a:gd name="T60" fmla="*/ 101 w 108"/>
                <a:gd name="T61" fmla="*/ 79 h 187"/>
                <a:gd name="T62" fmla="*/ 106 w 108"/>
                <a:gd name="T63" fmla="*/ 6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87">
                  <a:moveTo>
                    <a:pt x="106" y="69"/>
                  </a:moveTo>
                  <a:cubicBezTo>
                    <a:pt x="87" y="11"/>
                    <a:pt x="87" y="11"/>
                    <a:pt x="87" y="11"/>
                  </a:cubicBezTo>
                  <a:cubicBezTo>
                    <a:pt x="86" y="5"/>
                    <a:pt x="81" y="0"/>
                    <a:pt x="7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4" y="2"/>
                    <a:pt x="21" y="6"/>
                  </a:cubicBezTo>
                  <a:cubicBezTo>
                    <a:pt x="21" y="6"/>
                    <a:pt x="21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73"/>
                    <a:pt x="2" y="77"/>
                    <a:pt x="6" y="79"/>
                  </a:cubicBezTo>
                  <a:cubicBezTo>
                    <a:pt x="10" y="80"/>
                    <a:pt x="14" y="78"/>
                    <a:pt x="16" y="74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1" y="26"/>
                    <a:pt x="31" y="26"/>
                    <a:pt x="32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11" y="111"/>
                    <a:pt x="11" y="111"/>
                    <a:pt x="11" y="111"/>
                  </a:cubicBezTo>
                  <a:cubicBezTo>
                    <a:pt x="34" y="111"/>
                    <a:pt x="34" y="111"/>
                    <a:pt x="34" y="111"/>
                  </a:cubicBezTo>
                  <a:cubicBezTo>
                    <a:pt x="34" y="178"/>
                    <a:pt x="34" y="178"/>
                    <a:pt x="34" y="178"/>
                  </a:cubicBezTo>
                  <a:cubicBezTo>
                    <a:pt x="34" y="183"/>
                    <a:pt x="38" y="187"/>
                    <a:pt x="43" y="187"/>
                  </a:cubicBezTo>
                  <a:cubicBezTo>
                    <a:pt x="47" y="187"/>
                    <a:pt x="51" y="183"/>
                    <a:pt x="51" y="178"/>
                  </a:cubicBezTo>
                  <a:cubicBezTo>
                    <a:pt x="51" y="111"/>
                    <a:pt x="51" y="111"/>
                    <a:pt x="51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78"/>
                    <a:pt x="56" y="178"/>
                    <a:pt x="56" y="178"/>
                  </a:cubicBezTo>
                  <a:cubicBezTo>
                    <a:pt x="56" y="183"/>
                    <a:pt x="60" y="187"/>
                    <a:pt x="65" y="187"/>
                  </a:cubicBezTo>
                  <a:cubicBezTo>
                    <a:pt x="70" y="187"/>
                    <a:pt x="74" y="183"/>
                    <a:pt x="74" y="178"/>
                  </a:cubicBezTo>
                  <a:cubicBezTo>
                    <a:pt x="74" y="111"/>
                    <a:pt x="74" y="111"/>
                    <a:pt x="74" y="111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6" y="26"/>
                    <a:pt x="76" y="26"/>
                  </a:cubicBezTo>
                  <a:cubicBezTo>
                    <a:pt x="92" y="74"/>
                    <a:pt x="92" y="74"/>
                    <a:pt x="92" y="74"/>
                  </a:cubicBezTo>
                  <a:cubicBezTo>
                    <a:pt x="93" y="78"/>
                    <a:pt x="98" y="80"/>
                    <a:pt x="101" y="79"/>
                  </a:cubicBezTo>
                  <a:cubicBezTo>
                    <a:pt x="105" y="77"/>
                    <a:pt x="108" y="73"/>
                    <a:pt x="106" y="69"/>
                  </a:cubicBezTo>
                  <a:close/>
                </a:path>
              </a:pathLst>
            </a:custGeom>
            <a:solidFill>
              <a:srgbClr val="36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5" name="îṣḻïḑe"/>
            <p:cNvSpPr/>
            <p:nvPr/>
          </p:nvSpPr>
          <p:spPr bwMode="auto">
            <a:xfrm>
              <a:off x="8077610" y="2752295"/>
              <a:ext cx="21795" cy="21795"/>
            </a:xfrm>
            <a:prstGeom prst="ellipse">
              <a:avLst/>
            </a:prstGeom>
            <a:solidFill>
              <a:srgbClr val="36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6" name="íšḻîdé"/>
            <p:cNvSpPr/>
            <p:nvPr/>
          </p:nvSpPr>
          <p:spPr bwMode="auto">
            <a:xfrm>
              <a:off x="8054668" y="2778678"/>
              <a:ext cx="69973" cy="120446"/>
            </a:xfrm>
            <a:custGeom>
              <a:avLst/>
              <a:gdLst>
                <a:gd name="T0" fmla="*/ 106 w 108"/>
                <a:gd name="T1" fmla="*/ 69 h 187"/>
                <a:gd name="T2" fmla="*/ 87 w 108"/>
                <a:gd name="T3" fmla="*/ 11 h 187"/>
                <a:gd name="T4" fmla="*/ 75 w 108"/>
                <a:gd name="T5" fmla="*/ 0 h 187"/>
                <a:gd name="T6" fmla="*/ 32 w 108"/>
                <a:gd name="T7" fmla="*/ 0 h 187"/>
                <a:gd name="T8" fmla="*/ 22 w 108"/>
                <a:gd name="T9" fmla="*/ 6 h 187"/>
                <a:gd name="T10" fmla="*/ 20 w 108"/>
                <a:gd name="T11" fmla="*/ 8 h 187"/>
                <a:gd name="T12" fmla="*/ 20 w 108"/>
                <a:gd name="T13" fmla="*/ 8 h 187"/>
                <a:gd name="T14" fmla="*/ 20 w 108"/>
                <a:gd name="T15" fmla="*/ 9 h 187"/>
                <a:gd name="T16" fmla="*/ 1 w 108"/>
                <a:gd name="T17" fmla="*/ 69 h 187"/>
                <a:gd name="T18" fmla="*/ 6 w 108"/>
                <a:gd name="T19" fmla="*/ 79 h 187"/>
                <a:gd name="T20" fmla="*/ 16 w 108"/>
                <a:gd name="T21" fmla="*/ 74 h 187"/>
                <a:gd name="T22" fmla="*/ 31 w 108"/>
                <a:gd name="T23" fmla="*/ 26 h 187"/>
                <a:gd name="T24" fmla="*/ 32 w 108"/>
                <a:gd name="T25" fmla="*/ 26 h 187"/>
                <a:gd name="T26" fmla="*/ 33 w 108"/>
                <a:gd name="T27" fmla="*/ 26 h 187"/>
                <a:gd name="T28" fmla="*/ 11 w 108"/>
                <a:gd name="T29" fmla="*/ 111 h 187"/>
                <a:gd name="T30" fmla="*/ 34 w 108"/>
                <a:gd name="T31" fmla="*/ 111 h 187"/>
                <a:gd name="T32" fmla="*/ 34 w 108"/>
                <a:gd name="T33" fmla="*/ 178 h 187"/>
                <a:gd name="T34" fmla="*/ 43 w 108"/>
                <a:gd name="T35" fmla="*/ 187 h 187"/>
                <a:gd name="T36" fmla="*/ 51 w 108"/>
                <a:gd name="T37" fmla="*/ 178 h 187"/>
                <a:gd name="T38" fmla="*/ 51 w 108"/>
                <a:gd name="T39" fmla="*/ 111 h 187"/>
                <a:gd name="T40" fmla="*/ 57 w 108"/>
                <a:gd name="T41" fmla="*/ 111 h 187"/>
                <a:gd name="T42" fmla="*/ 57 w 108"/>
                <a:gd name="T43" fmla="*/ 178 h 187"/>
                <a:gd name="T44" fmla="*/ 65 w 108"/>
                <a:gd name="T45" fmla="*/ 187 h 187"/>
                <a:gd name="T46" fmla="*/ 74 w 108"/>
                <a:gd name="T47" fmla="*/ 178 h 187"/>
                <a:gd name="T48" fmla="*/ 74 w 108"/>
                <a:gd name="T49" fmla="*/ 111 h 187"/>
                <a:gd name="T50" fmla="*/ 97 w 108"/>
                <a:gd name="T51" fmla="*/ 111 h 187"/>
                <a:gd name="T52" fmla="*/ 73 w 108"/>
                <a:gd name="T53" fmla="*/ 26 h 187"/>
                <a:gd name="T54" fmla="*/ 75 w 108"/>
                <a:gd name="T55" fmla="*/ 26 h 187"/>
                <a:gd name="T56" fmla="*/ 76 w 108"/>
                <a:gd name="T57" fmla="*/ 26 h 187"/>
                <a:gd name="T58" fmla="*/ 92 w 108"/>
                <a:gd name="T59" fmla="*/ 74 h 187"/>
                <a:gd name="T60" fmla="*/ 102 w 108"/>
                <a:gd name="T61" fmla="*/ 79 h 187"/>
                <a:gd name="T62" fmla="*/ 106 w 108"/>
                <a:gd name="T63" fmla="*/ 6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87">
                  <a:moveTo>
                    <a:pt x="106" y="69"/>
                  </a:moveTo>
                  <a:cubicBezTo>
                    <a:pt x="87" y="11"/>
                    <a:pt x="87" y="11"/>
                    <a:pt x="87" y="11"/>
                  </a:cubicBezTo>
                  <a:cubicBezTo>
                    <a:pt x="86" y="5"/>
                    <a:pt x="81" y="0"/>
                    <a:pt x="7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4" y="2"/>
                    <a:pt x="22" y="6"/>
                  </a:cubicBezTo>
                  <a:cubicBezTo>
                    <a:pt x="21" y="6"/>
                    <a:pt x="21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73"/>
                    <a:pt x="2" y="77"/>
                    <a:pt x="6" y="79"/>
                  </a:cubicBezTo>
                  <a:cubicBezTo>
                    <a:pt x="10" y="80"/>
                    <a:pt x="14" y="78"/>
                    <a:pt x="16" y="74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1" y="26"/>
                    <a:pt x="32" y="26"/>
                    <a:pt x="32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11" y="111"/>
                    <a:pt x="11" y="111"/>
                    <a:pt x="11" y="111"/>
                  </a:cubicBezTo>
                  <a:cubicBezTo>
                    <a:pt x="34" y="111"/>
                    <a:pt x="34" y="111"/>
                    <a:pt x="34" y="111"/>
                  </a:cubicBezTo>
                  <a:cubicBezTo>
                    <a:pt x="34" y="178"/>
                    <a:pt x="34" y="178"/>
                    <a:pt x="34" y="178"/>
                  </a:cubicBezTo>
                  <a:cubicBezTo>
                    <a:pt x="34" y="183"/>
                    <a:pt x="38" y="187"/>
                    <a:pt x="43" y="187"/>
                  </a:cubicBezTo>
                  <a:cubicBezTo>
                    <a:pt x="47" y="187"/>
                    <a:pt x="51" y="183"/>
                    <a:pt x="51" y="178"/>
                  </a:cubicBezTo>
                  <a:cubicBezTo>
                    <a:pt x="51" y="111"/>
                    <a:pt x="51" y="111"/>
                    <a:pt x="51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78"/>
                    <a:pt x="57" y="178"/>
                    <a:pt x="57" y="178"/>
                  </a:cubicBezTo>
                  <a:cubicBezTo>
                    <a:pt x="57" y="183"/>
                    <a:pt x="61" y="187"/>
                    <a:pt x="65" y="187"/>
                  </a:cubicBezTo>
                  <a:cubicBezTo>
                    <a:pt x="70" y="187"/>
                    <a:pt x="74" y="183"/>
                    <a:pt x="74" y="178"/>
                  </a:cubicBezTo>
                  <a:cubicBezTo>
                    <a:pt x="74" y="111"/>
                    <a:pt x="74" y="111"/>
                    <a:pt x="74" y="111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6" y="26"/>
                    <a:pt x="76" y="26"/>
                  </a:cubicBezTo>
                  <a:cubicBezTo>
                    <a:pt x="92" y="74"/>
                    <a:pt x="92" y="74"/>
                    <a:pt x="92" y="74"/>
                  </a:cubicBezTo>
                  <a:cubicBezTo>
                    <a:pt x="93" y="78"/>
                    <a:pt x="98" y="80"/>
                    <a:pt x="102" y="79"/>
                  </a:cubicBezTo>
                  <a:cubicBezTo>
                    <a:pt x="106" y="77"/>
                    <a:pt x="108" y="73"/>
                    <a:pt x="106" y="69"/>
                  </a:cubicBezTo>
                  <a:close/>
                </a:path>
              </a:pathLst>
            </a:custGeom>
            <a:solidFill>
              <a:srgbClr val="36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7" name="ïṣḻíḑè"/>
            <p:cNvSpPr/>
            <p:nvPr/>
          </p:nvSpPr>
          <p:spPr bwMode="auto">
            <a:xfrm>
              <a:off x="8151024" y="2752295"/>
              <a:ext cx="21795" cy="21795"/>
            </a:xfrm>
            <a:prstGeom prst="ellipse">
              <a:avLst/>
            </a:prstGeom>
            <a:solidFill>
              <a:srgbClr val="36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8" name="íSlîdê"/>
            <p:cNvSpPr/>
            <p:nvPr/>
          </p:nvSpPr>
          <p:spPr bwMode="auto">
            <a:xfrm>
              <a:off x="8128082" y="2778678"/>
              <a:ext cx="69973" cy="120446"/>
            </a:xfrm>
            <a:custGeom>
              <a:avLst/>
              <a:gdLst>
                <a:gd name="T0" fmla="*/ 107 w 108"/>
                <a:gd name="T1" fmla="*/ 69 h 187"/>
                <a:gd name="T2" fmla="*/ 87 w 108"/>
                <a:gd name="T3" fmla="*/ 11 h 187"/>
                <a:gd name="T4" fmla="*/ 75 w 108"/>
                <a:gd name="T5" fmla="*/ 0 h 187"/>
                <a:gd name="T6" fmla="*/ 32 w 108"/>
                <a:gd name="T7" fmla="*/ 0 h 187"/>
                <a:gd name="T8" fmla="*/ 22 w 108"/>
                <a:gd name="T9" fmla="*/ 6 h 187"/>
                <a:gd name="T10" fmla="*/ 21 w 108"/>
                <a:gd name="T11" fmla="*/ 8 h 187"/>
                <a:gd name="T12" fmla="*/ 21 w 108"/>
                <a:gd name="T13" fmla="*/ 8 h 187"/>
                <a:gd name="T14" fmla="*/ 20 w 108"/>
                <a:gd name="T15" fmla="*/ 9 h 187"/>
                <a:gd name="T16" fmla="*/ 1 w 108"/>
                <a:gd name="T17" fmla="*/ 69 h 187"/>
                <a:gd name="T18" fmla="*/ 6 w 108"/>
                <a:gd name="T19" fmla="*/ 79 h 187"/>
                <a:gd name="T20" fmla="*/ 16 w 108"/>
                <a:gd name="T21" fmla="*/ 74 h 187"/>
                <a:gd name="T22" fmla="*/ 31 w 108"/>
                <a:gd name="T23" fmla="*/ 26 h 187"/>
                <a:gd name="T24" fmla="*/ 32 w 108"/>
                <a:gd name="T25" fmla="*/ 26 h 187"/>
                <a:gd name="T26" fmla="*/ 34 w 108"/>
                <a:gd name="T27" fmla="*/ 26 h 187"/>
                <a:gd name="T28" fmla="*/ 11 w 108"/>
                <a:gd name="T29" fmla="*/ 111 h 187"/>
                <a:gd name="T30" fmla="*/ 34 w 108"/>
                <a:gd name="T31" fmla="*/ 111 h 187"/>
                <a:gd name="T32" fmla="*/ 34 w 108"/>
                <a:gd name="T33" fmla="*/ 178 h 187"/>
                <a:gd name="T34" fmla="*/ 43 w 108"/>
                <a:gd name="T35" fmla="*/ 187 h 187"/>
                <a:gd name="T36" fmla="*/ 52 w 108"/>
                <a:gd name="T37" fmla="*/ 178 h 187"/>
                <a:gd name="T38" fmla="*/ 52 w 108"/>
                <a:gd name="T39" fmla="*/ 111 h 187"/>
                <a:gd name="T40" fmla="*/ 57 w 108"/>
                <a:gd name="T41" fmla="*/ 111 h 187"/>
                <a:gd name="T42" fmla="*/ 57 w 108"/>
                <a:gd name="T43" fmla="*/ 178 h 187"/>
                <a:gd name="T44" fmla="*/ 66 w 108"/>
                <a:gd name="T45" fmla="*/ 187 h 187"/>
                <a:gd name="T46" fmla="*/ 74 w 108"/>
                <a:gd name="T47" fmla="*/ 178 h 187"/>
                <a:gd name="T48" fmla="*/ 74 w 108"/>
                <a:gd name="T49" fmla="*/ 111 h 187"/>
                <a:gd name="T50" fmla="*/ 97 w 108"/>
                <a:gd name="T51" fmla="*/ 111 h 187"/>
                <a:gd name="T52" fmla="*/ 73 w 108"/>
                <a:gd name="T53" fmla="*/ 26 h 187"/>
                <a:gd name="T54" fmla="*/ 75 w 108"/>
                <a:gd name="T55" fmla="*/ 26 h 187"/>
                <a:gd name="T56" fmla="*/ 76 w 108"/>
                <a:gd name="T57" fmla="*/ 26 h 187"/>
                <a:gd name="T58" fmla="*/ 92 w 108"/>
                <a:gd name="T59" fmla="*/ 74 h 187"/>
                <a:gd name="T60" fmla="*/ 102 w 108"/>
                <a:gd name="T61" fmla="*/ 79 h 187"/>
                <a:gd name="T62" fmla="*/ 107 w 108"/>
                <a:gd name="T63" fmla="*/ 6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87">
                  <a:moveTo>
                    <a:pt x="107" y="69"/>
                  </a:moveTo>
                  <a:cubicBezTo>
                    <a:pt x="87" y="11"/>
                    <a:pt x="87" y="11"/>
                    <a:pt x="87" y="11"/>
                  </a:cubicBezTo>
                  <a:cubicBezTo>
                    <a:pt x="87" y="5"/>
                    <a:pt x="81" y="0"/>
                    <a:pt x="7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4" y="2"/>
                    <a:pt x="22" y="6"/>
                  </a:cubicBezTo>
                  <a:cubicBezTo>
                    <a:pt x="21" y="6"/>
                    <a:pt x="21" y="7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73"/>
                    <a:pt x="2" y="77"/>
                    <a:pt x="6" y="79"/>
                  </a:cubicBezTo>
                  <a:cubicBezTo>
                    <a:pt x="10" y="80"/>
                    <a:pt x="15" y="78"/>
                    <a:pt x="16" y="74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1" y="26"/>
                    <a:pt x="32" y="26"/>
                    <a:pt x="32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11" y="111"/>
                    <a:pt x="11" y="111"/>
                    <a:pt x="11" y="111"/>
                  </a:cubicBezTo>
                  <a:cubicBezTo>
                    <a:pt x="34" y="111"/>
                    <a:pt x="34" y="111"/>
                    <a:pt x="34" y="111"/>
                  </a:cubicBezTo>
                  <a:cubicBezTo>
                    <a:pt x="34" y="178"/>
                    <a:pt x="34" y="178"/>
                    <a:pt x="34" y="178"/>
                  </a:cubicBezTo>
                  <a:cubicBezTo>
                    <a:pt x="34" y="183"/>
                    <a:pt x="38" y="187"/>
                    <a:pt x="43" y="187"/>
                  </a:cubicBezTo>
                  <a:cubicBezTo>
                    <a:pt x="48" y="187"/>
                    <a:pt x="52" y="183"/>
                    <a:pt x="52" y="178"/>
                  </a:cubicBezTo>
                  <a:cubicBezTo>
                    <a:pt x="52" y="111"/>
                    <a:pt x="52" y="111"/>
                    <a:pt x="52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78"/>
                    <a:pt x="57" y="178"/>
                    <a:pt x="57" y="178"/>
                  </a:cubicBezTo>
                  <a:cubicBezTo>
                    <a:pt x="57" y="183"/>
                    <a:pt x="61" y="187"/>
                    <a:pt x="66" y="187"/>
                  </a:cubicBezTo>
                  <a:cubicBezTo>
                    <a:pt x="70" y="187"/>
                    <a:pt x="74" y="183"/>
                    <a:pt x="74" y="178"/>
                  </a:cubicBezTo>
                  <a:cubicBezTo>
                    <a:pt x="74" y="111"/>
                    <a:pt x="74" y="111"/>
                    <a:pt x="74" y="111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6" y="26"/>
                    <a:pt x="76" y="26"/>
                  </a:cubicBezTo>
                  <a:cubicBezTo>
                    <a:pt x="92" y="74"/>
                    <a:pt x="92" y="74"/>
                    <a:pt x="92" y="74"/>
                  </a:cubicBezTo>
                  <a:cubicBezTo>
                    <a:pt x="94" y="78"/>
                    <a:pt x="98" y="80"/>
                    <a:pt x="102" y="79"/>
                  </a:cubicBezTo>
                  <a:cubicBezTo>
                    <a:pt x="106" y="77"/>
                    <a:pt x="108" y="73"/>
                    <a:pt x="107" y="69"/>
                  </a:cubicBezTo>
                  <a:close/>
                </a:path>
              </a:pathLst>
            </a:custGeom>
            <a:solidFill>
              <a:srgbClr val="36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9" name="î$ḻîḍè"/>
            <p:cNvSpPr/>
            <p:nvPr/>
          </p:nvSpPr>
          <p:spPr bwMode="auto">
            <a:xfrm>
              <a:off x="8224438" y="2752295"/>
              <a:ext cx="22942" cy="21795"/>
            </a:xfrm>
            <a:prstGeom prst="ellipse">
              <a:avLst/>
            </a:prstGeom>
            <a:solidFill>
              <a:srgbClr val="36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0" name="îśḻîḓê"/>
            <p:cNvSpPr/>
            <p:nvPr/>
          </p:nvSpPr>
          <p:spPr bwMode="auto">
            <a:xfrm>
              <a:off x="8201497" y="2778678"/>
              <a:ext cx="69973" cy="120446"/>
            </a:xfrm>
            <a:custGeom>
              <a:avLst/>
              <a:gdLst>
                <a:gd name="T0" fmla="*/ 107 w 108"/>
                <a:gd name="T1" fmla="*/ 69 h 187"/>
                <a:gd name="T2" fmla="*/ 87 w 108"/>
                <a:gd name="T3" fmla="*/ 11 h 187"/>
                <a:gd name="T4" fmla="*/ 75 w 108"/>
                <a:gd name="T5" fmla="*/ 0 h 187"/>
                <a:gd name="T6" fmla="*/ 32 w 108"/>
                <a:gd name="T7" fmla="*/ 0 h 187"/>
                <a:gd name="T8" fmla="*/ 22 w 108"/>
                <a:gd name="T9" fmla="*/ 6 h 187"/>
                <a:gd name="T10" fmla="*/ 21 w 108"/>
                <a:gd name="T11" fmla="*/ 8 h 187"/>
                <a:gd name="T12" fmla="*/ 21 w 108"/>
                <a:gd name="T13" fmla="*/ 8 h 187"/>
                <a:gd name="T14" fmla="*/ 20 w 108"/>
                <a:gd name="T15" fmla="*/ 9 h 187"/>
                <a:gd name="T16" fmla="*/ 2 w 108"/>
                <a:gd name="T17" fmla="*/ 69 h 187"/>
                <a:gd name="T18" fmla="*/ 6 w 108"/>
                <a:gd name="T19" fmla="*/ 79 h 187"/>
                <a:gd name="T20" fmla="*/ 16 w 108"/>
                <a:gd name="T21" fmla="*/ 74 h 187"/>
                <a:gd name="T22" fmla="*/ 31 w 108"/>
                <a:gd name="T23" fmla="*/ 26 h 187"/>
                <a:gd name="T24" fmla="*/ 32 w 108"/>
                <a:gd name="T25" fmla="*/ 26 h 187"/>
                <a:gd name="T26" fmla="*/ 34 w 108"/>
                <a:gd name="T27" fmla="*/ 26 h 187"/>
                <a:gd name="T28" fmla="*/ 11 w 108"/>
                <a:gd name="T29" fmla="*/ 111 h 187"/>
                <a:gd name="T30" fmla="*/ 34 w 108"/>
                <a:gd name="T31" fmla="*/ 111 h 187"/>
                <a:gd name="T32" fmla="*/ 34 w 108"/>
                <a:gd name="T33" fmla="*/ 178 h 187"/>
                <a:gd name="T34" fmla="*/ 43 w 108"/>
                <a:gd name="T35" fmla="*/ 187 h 187"/>
                <a:gd name="T36" fmla="*/ 52 w 108"/>
                <a:gd name="T37" fmla="*/ 178 h 187"/>
                <a:gd name="T38" fmla="*/ 52 w 108"/>
                <a:gd name="T39" fmla="*/ 111 h 187"/>
                <a:gd name="T40" fmla="*/ 57 w 108"/>
                <a:gd name="T41" fmla="*/ 111 h 187"/>
                <a:gd name="T42" fmla="*/ 57 w 108"/>
                <a:gd name="T43" fmla="*/ 178 h 187"/>
                <a:gd name="T44" fmla="*/ 66 w 108"/>
                <a:gd name="T45" fmla="*/ 187 h 187"/>
                <a:gd name="T46" fmla="*/ 74 w 108"/>
                <a:gd name="T47" fmla="*/ 178 h 187"/>
                <a:gd name="T48" fmla="*/ 74 w 108"/>
                <a:gd name="T49" fmla="*/ 111 h 187"/>
                <a:gd name="T50" fmla="*/ 98 w 108"/>
                <a:gd name="T51" fmla="*/ 111 h 187"/>
                <a:gd name="T52" fmla="*/ 74 w 108"/>
                <a:gd name="T53" fmla="*/ 26 h 187"/>
                <a:gd name="T54" fmla="*/ 75 w 108"/>
                <a:gd name="T55" fmla="*/ 26 h 187"/>
                <a:gd name="T56" fmla="*/ 76 w 108"/>
                <a:gd name="T57" fmla="*/ 26 h 187"/>
                <a:gd name="T58" fmla="*/ 92 w 108"/>
                <a:gd name="T59" fmla="*/ 74 h 187"/>
                <a:gd name="T60" fmla="*/ 102 w 108"/>
                <a:gd name="T61" fmla="*/ 79 h 187"/>
                <a:gd name="T62" fmla="*/ 107 w 108"/>
                <a:gd name="T63" fmla="*/ 6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87">
                  <a:moveTo>
                    <a:pt x="107" y="69"/>
                  </a:moveTo>
                  <a:cubicBezTo>
                    <a:pt x="87" y="11"/>
                    <a:pt x="87" y="11"/>
                    <a:pt x="87" y="11"/>
                  </a:cubicBezTo>
                  <a:cubicBezTo>
                    <a:pt x="87" y="5"/>
                    <a:pt x="81" y="0"/>
                    <a:pt x="7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4" y="2"/>
                    <a:pt x="22" y="6"/>
                  </a:cubicBezTo>
                  <a:cubicBezTo>
                    <a:pt x="21" y="6"/>
                    <a:pt x="21" y="7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9"/>
                    <a:pt x="20" y="9"/>
                    <a:pt x="20" y="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0" y="73"/>
                    <a:pt x="3" y="77"/>
                    <a:pt x="6" y="79"/>
                  </a:cubicBezTo>
                  <a:cubicBezTo>
                    <a:pt x="10" y="80"/>
                    <a:pt x="15" y="78"/>
                    <a:pt x="16" y="74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1" y="26"/>
                    <a:pt x="32" y="26"/>
                    <a:pt x="32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11" y="111"/>
                    <a:pt x="11" y="111"/>
                    <a:pt x="11" y="111"/>
                  </a:cubicBezTo>
                  <a:cubicBezTo>
                    <a:pt x="34" y="111"/>
                    <a:pt x="34" y="111"/>
                    <a:pt x="34" y="111"/>
                  </a:cubicBezTo>
                  <a:cubicBezTo>
                    <a:pt x="34" y="178"/>
                    <a:pt x="34" y="178"/>
                    <a:pt x="34" y="178"/>
                  </a:cubicBezTo>
                  <a:cubicBezTo>
                    <a:pt x="34" y="183"/>
                    <a:pt x="38" y="187"/>
                    <a:pt x="43" y="187"/>
                  </a:cubicBezTo>
                  <a:cubicBezTo>
                    <a:pt x="48" y="187"/>
                    <a:pt x="52" y="183"/>
                    <a:pt x="52" y="178"/>
                  </a:cubicBezTo>
                  <a:cubicBezTo>
                    <a:pt x="52" y="111"/>
                    <a:pt x="52" y="111"/>
                    <a:pt x="52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78"/>
                    <a:pt x="57" y="178"/>
                    <a:pt x="57" y="178"/>
                  </a:cubicBezTo>
                  <a:cubicBezTo>
                    <a:pt x="57" y="183"/>
                    <a:pt x="61" y="187"/>
                    <a:pt x="66" y="187"/>
                  </a:cubicBezTo>
                  <a:cubicBezTo>
                    <a:pt x="70" y="187"/>
                    <a:pt x="74" y="183"/>
                    <a:pt x="74" y="178"/>
                  </a:cubicBezTo>
                  <a:cubicBezTo>
                    <a:pt x="74" y="111"/>
                    <a:pt x="74" y="111"/>
                    <a:pt x="74" y="111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6" y="26"/>
                    <a:pt x="76" y="26"/>
                    <a:pt x="76" y="26"/>
                  </a:cubicBezTo>
                  <a:cubicBezTo>
                    <a:pt x="92" y="74"/>
                    <a:pt x="92" y="74"/>
                    <a:pt x="92" y="74"/>
                  </a:cubicBezTo>
                  <a:cubicBezTo>
                    <a:pt x="94" y="78"/>
                    <a:pt x="98" y="80"/>
                    <a:pt x="102" y="79"/>
                  </a:cubicBezTo>
                  <a:cubicBezTo>
                    <a:pt x="106" y="77"/>
                    <a:pt x="108" y="73"/>
                    <a:pt x="107" y="69"/>
                  </a:cubicBezTo>
                  <a:close/>
                </a:path>
              </a:pathLst>
            </a:custGeom>
            <a:solidFill>
              <a:srgbClr val="36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1" name="íšľïḑé"/>
            <p:cNvSpPr/>
            <p:nvPr/>
          </p:nvSpPr>
          <p:spPr bwMode="auto">
            <a:xfrm>
              <a:off x="8299000" y="2752295"/>
              <a:ext cx="21795" cy="21795"/>
            </a:xfrm>
            <a:prstGeom prst="ellipse">
              <a:avLst/>
            </a:prstGeom>
            <a:solidFill>
              <a:srgbClr val="36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2" name="îş1îdé"/>
            <p:cNvSpPr/>
            <p:nvPr/>
          </p:nvSpPr>
          <p:spPr bwMode="auto">
            <a:xfrm>
              <a:off x="8274911" y="2778678"/>
              <a:ext cx="69973" cy="120446"/>
            </a:xfrm>
            <a:custGeom>
              <a:avLst/>
              <a:gdLst>
                <a:gd name="T0" fmla="*/ 107 w 108"/>
                <a:gd name="T1" fmla="*/ 69 h 187"/>
                <a:gd name="T2" fmla="*/ 88 w 108"/>
                <a:gd name="T3" fmla="*/ 11 h 187"/>
                <a:gd name="T4" fmla="*/ 75 w 108"/>
                <a:gd name="T5" fmla="*/ 0 h 187"/>
                <a:gd name="T6" fmla="*/ 32 w 108"/>
                <a:gd name="T7" fmla="*/ 0 h 187"/>
                <a:gd name="T8" fmla="*/ 22 w 108"/>
                <a:gd name="T9" fmla="*/ 6 h 187"/>
                <a:gd name="T10" fmla="*/ 21 w 108"/>
                <a:gd name="T11" fmla="*/ 8 h 187"/>
                <a:gd name="T12" fmla="*/ 21 w 108"/>
                <a:gd name="T13" fmla="*/ 8 h 187"/>
                <a:gd name="T14" fmla="*/ 20 w 108"/>
                <a:gd name="T15" fmla="*/ 9 h 187"/>
                <a:gd name="T16" fmla="*/ 2 w 108"/>
                <a:gd name="T17" fmla="*/ 69 h 187"/>
                <a:gd name="T18" fmla="*/ 7 w 108"/>
                <a:gd name="T19" fmla="*/ 79 h 187"/>
                <a:gd name="T20" fmla="*/ 16 w 108"/>
                <a:gd name="T21" fmla="*/ 74 h 187"/>
                <a:gd name="T22" fmla="*/ 31 w 108"/>
                <a:gd name="T23" fmla="*/ 26 h 187"/>
                <a:gd name="T24" fmla="*/ 32 w 108"/>
                <a:gd name="T25" fmla="*/ 26 h 187"/>
                <a:gd name="T26" fmla="*/ 34 w 108"/>
                <a:gd name="T27" fmla="*/ 26 h 187"/>
                <a:gd name="T28" fmla="*/ 11 w 108"/>
                <a:gd name="T29" fmla="*/ 111 h 187"/>
                <a:gd name="T30" fmla="*/ 34 w 108"/>
                <a:gd name="T31" fmla="*/ 111 h 187"/>
                <a:gd name="T32" fmla="*/ 34 w 108"/>
                <a:gd name="T33" fmla="*/ 178 h 187"/>
                <a:gd name="T34" fmla="*/ 43 w 108"/>
                <a:gd name="T35" fmla="*/ 187 h 187"/>
                <a:gd name="T36" fmla="*/ 52 w 108"/>
                <a:gd name="T37" fmla="*/ 178 h 187"/>
                <a:gd name="T38" fmla="*/ 52 w 108"/>
                <a:gd name="T39" fmla="*/ 111 h 187"/>
                <a:gd name="T40" fmla="*/ 57 w 108"/>
                <a:gd name="T41" fmla="*/ 111 h 187"/>
                <a:gd name="T42" fmla="*/ 57 w 108"/>
                <a:gd name="T43" fmla="*/ 178 h 187"/>
                <a:gd name="T44" fmla="*/ 66 w 108"/>
                <a:gd name="T45" fmla="*/ 187 h 187"/>
                <a:gd name="T46" fmla="*/ 75 w 108"/>
                <a:gd name="T47" fmla="*/ 178 h 187"/>
                <a:gd name="T48" fmla="*/ 75 w 108"/>
                <a:gd name="T49" fmla="*/ 111 h 187"/>
                <a:gd name="T50" fmla="*/ 98 w 108"/>
                <a:gd name="T51" fmla="*/ 111 h 187"/>
                <a:gd name="T52" fmla="*/ 74 w 108"/>
                <a:gd name="T53" fmla="*/ 26 h 187"/>
                <a:gd name="T54" fmla="*/ 75 w 108"/>
                <a:gd name="T55" fmla="*/ 26 h 187"/>
                <a:gd name="T56" fmla="*/ 77 w 108"/>
                <a:gd name="T57" fmla="*/ 26 h 187"/>
                <a:gd name="T58" fmla="*/ 92 w 108"/>
                <a:gd name="T59" fmla="*/ 74 h 187"/>
                <a:gd name="T60" fmla="*/ 102 w 108"/>
                <a:gd name="T61" fmla="*/ 79 h 187"/>
                <a:gd name="T62" fmla="*/ 107 w 108"/>
                <a:gd name="T63" fmla="*/ 6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87">
                  <a:moveTo>
                    <a:pt x="107" y="69"/>
                  </a:moveTo>
                  <a:cubicBezTo>
                    <a:pt x="88" y="11"/>
                    <a:pt x="88" y="11"/>
                    <a:pt x="88" y="11"/>
                  </a:cubicBezTo>
                  <a:cubicBezTo>
                    <a:pt x="87" y="5"/>
                    <a:pt x="82" y="0"/>
                    <a:pt x="7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4" y="2"/>
                    <a:pt x="22" y="6"/>
                  </a:cubicBezTo>
                  <a:cubicBezTo>
                    <a:pt x="21" y="6"/>
                    <a:pt x="21" y="7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9"/>
                    <a:pt x="21" y="9"/>
                    <a:pt x="20" y="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0" y="73"/>
                    <a:pt x="3" y="77"/>
                    <a:pt x="7" y="79"/>
                  </a:cubicBezTo>
                  <a:cubicBezTo>
                    <a:pt x="11" y="80"/>
                    <a:pt x="15" y="78"/>
                    <a:pt x="16" y="74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1" y="26"/>
                    <a:pt x="32" y="26"/>
                    <a:pt x="32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11" y="111"/>
                    <a:pt x="11" y="111"/>
                    <a:pt x="11" y="111"/>
                  </a:cubicBezTo>
                  <a:cubicBezTo>
                    <a:pt x="34" y="111"/>
                    <a:pt x="34" y="111"/>
                    <a:pt x="34" y="111"/>
                  </a:cubicBezTo>
                  <a:cubicBezTo>
                    <a:pt x="34" y="178"/>
                    <a:pt x="34" y="178"/>
                    <a:pt x="34" y="178"/>
                  </a:cubicBezTo>
                  <a:cubicBezTo>
                    <a:pt x="34" y="183"/>
                    <a:pt x="38" y="187"/>
                    <a:pt x="43" y="187"/>
                  </a:cubicBezTo>
                  <a:cubicBezTo>
                    <a:pt x="48" y="187"/>
                    <a:pt x="52" y="183"/>
                    <a:pt x="52" y="178"/>
                  </a:cubicBezTo>
                  <a:cubicBezTo>
                    <a:pt x="52" y="111"/>
                    <a:pt x="52" y="111"/>
                    <a:pt x="52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78"/>
                    <a:pt x="57" y="178"/>
                    <a:pt x="57" y="178"/>
                  </a:cubicBezTo>
                  <a:cubicBezTo>
                    <a:pt x="57" y="183"/>
                    <a:pt x="61" y="187"/>
                    <a:pt x="66" y="187"/>
                  </a:cubicBezTo>
                  <a:cubicBezTo>
                    <a:pt x="71" y="187"/>
                    <a:pt x="75" y="183"/>
                    <a:pt x="75" y="178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6" y="26"/>
                    <a:pt x="76" y="26"/>
                    <a:pt x="77" y="26"/>
                  </a:cubicBezTo>
                  <a:cubicBezTo>
                    <a:pt x="92" y="74"/>
                    <a:pt x="92" y="74"/>
                    <a:pt x="92" y="74"/>
                  </a:cubicBezTo>
                  <a:cubicBezTo>
                    <a:pt x="94" y="78"/>
                    <a:pt x="98" y="80"/>
                    <a:pt x="102" y="79"/>
                  </a:cubicBezTo>
                  <a:cubicBezTo>
                    <a:pt x="106" y="77"/>
                    <a:pt x="108" y="73"/>
                    <a:pt x="107" y="69"/>
                  </a:cubicBezTo>
                  <a:close/>
                </a:path>
              </a:pathLst>
            </a:custGeom>
            <a:solidFill>
              <a:srgbClr val="36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3" name="îṣḷîḑê"/>
            <p:cNvSpPr/>
            <p:nvPr/>
          </p:nvSpPr>
          <p:spPr bwMode="auto">
            <a:xfrm>
              <a:off x="8375855" y="2752295"/>
              <a:ext cx="21795" cy="21795"/>
            </a:xfrm>
            <a:prstGeom prst="ellipse">
              <a:avLst/>
            </a:prstGeom>
            <a:solidFill>
              <a:srgbClr val="36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4" name="îṧļiḋè"/>
            <p:cNvSpPr/>
            <p:nvPr/>
          </p:nvSpPr>
          <p:spPr bwMode="auto">
            <a:xfrm>
              <a:off x="8352913" y="2778678"/>
              <a:ext cx="69973" cy="120446"/>
            </a:xfrm>
            <a:custGeom>
              <a:avLst/>
              <a:gdLst>
                <a:gd name="T0" fmla="*/ 107 w 108"/>
                <a:gd name="T1" fmla="*/ 69 h 187"/>
                <a:gd name="T2" fmla="*/ 87 w 108"/>
                <a:gd name="T3" fmla="*/ 11 h 187"/>
                <a:gd name="T4" fmla="*/ 75 w 108"/>
                <a:gd name="T5" fmla="*/ 0 h 187"/>
                <a:gd name="T6" fmla="*/ 32 w 108"/>
                <a:gd name="T7" fmla="*/ 0 h 187"/>
                <a:gd name="T8" fmla="*/ 22 w 108"/>
                <a:gd name="T9" fmla="*/ 6 h 187"/>
                <a:gd name="T10" fmla="*/ 21 w 108"/>
                <a:gd name="T11" fmla="*/ 8 h 187"/>
                <a:gd name="T12" fmla="*/ 21 w 108"/>
                <a:gd name="T13" fmla="*/ 8 h 187"/>
                <a:gd name="T14" fmla="*/ 20 w 108"/>
                <a:gd name="T15" fmla="*/ 9 h 187"/>
                <a:gd name="T16" fmla="*/ 1 w 108"/>
                <a:gd name="T17" fmla="*/ 69 h 187"/>
                <a:gd name="T18" fmla="*/ 6 w 108"/>
                <a:gd name="T19" fmla="*/ 79 h 187"/>
                <a:gd name="T20" fmla="*/ 16 w 108"/>
                <a:gd name="T21" fmla="*/ 74 h 187"/>
                <a:gd name="T22" fmla="*/ 31 w 108"/>
                <a:gd name="T23" fmla="*/ 26 h 187"/>
                <a:gd name="T24" fmla="*/ 32 w 108"/>
                <a:gd name="T25" fmla="*/ 26 h 187"/>
                <a:gd name="T26" fmla="*/ 34 w 108"/>
                <a:gd name="T27" fmla="*/ 26 h 187"/>
                <a:gd name="T28" fmla="*/ 11 w 108"/>
                <a:gd name="T29" fmla="*/ 111 h 187"/>
                <a:gd name="T30" fmla="*/ 34 w 108"/>
                <a:gd name="T31" fmla="*/ 111 h 187"/>
                <a:gd name="T32" fmla="*/ 34 w 108"/>
                <a:gd name="T33" fmla="*/ 178 h 187"/>
                <a:gd name="T34" fmla="*/ 43 w 108"/>
                <a:gd name="T35" fmla="*/ 187 h 187"/>
                <a:gd name="T36" fmla="*/ 52 w 108"/>
                <a:gd name="T37" fmla="*/ 178 h 187"/>
                <a:gd name="T38" fmla="*/ 52 w 108"/>
                <a:gd name="T39" fmla="*/ 111 h 187"/>
                <a:gd name="T40" fmla="*/ 57 w 108"/>
                <a:gd name="T41" fmla="*/ 111 h 187"/>
                <a:gd name="T42" fmla="*/ 57 w 108"/>
                <a:gd name="T43" fmla="*/ 178 h 187"/>
                <a:gd name="T44" fmla="*/ 66 w 108"/>
                <a:gd name="T45" fmla="*/ 187 h 187"/>
                <a:gd name="T46" fmla="*/ 74 w 108"/>
                <a:gd name="T47" fmla="*/ 178 h 187"/>
                <a:gd name="T48" fmla="*/ 74 w 108"/>
                <a:gd name="T49" fmla="*/ 111 h 187"/>
                <a:gd name="T50" fmla="*/ 97 w 108"/>
                <a:gd name="T51" fmla="*/ 111 h 187"/>
                <a:gd name="T52" fmla="*/ 74 w 108"/>
                <a:gd name="T53" fmla="*/ 26 h 187"/>
                <a:gd name="T54" fmla="*/ 75 w 108"/>
                <a:gd name="T55" fmla="*/ 26 h 187"/>
                <a:gd name="T56" fmla="*/ 76 w 108"/>
                <a:gd name="T57" fmla="*/ 26 h 187"/>
                <a:gd name="T58" fmla="*/ 92 w 108"/>
                <a:gd name="T59" fmla="*/ 74 h 187"/>
                <a:gd name="T60" fmla="*/ 102 w 108"/>
                <a:gd name="T61" fmla="*/ 79 h 187"/>
                <a:gd name="T62" fmla="*/ 107 w 108"/>
                <a:gd name="T63" fmla="*/ 6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87">
                  <a:moveTo>
                    <a:pt x="107" y="69"/>
                  </a:moveTo>
                  <a:cubicBezTo>
                    <a:pt x="87" y="11"/>
                    <a:pt x="87" y="11"/>
                    <a:pt x="87" y="11"/>
                  </a:cubicBezTo>
                  <a:cubicBezTo>
                    <a:pt x="87" y="5"/>
                    <a:pt x="81" y="0"/>
                    <a:pt x="7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4" y="2"/>
                    <a:pt x="22" y="6"/>
                  </a:cubicBezTo>
                  <a:cubicBezTo>
                    <a:pt x="21" y="6"/>
                    <a:pt x="21" y="7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73"/>
                    <a:pt x="2" y="77"/>
                    <a:pt x="6" y="79"/>
                  </a:cubicBezTo>
                  <a:cubicBezTo>
                    <a:pt x="10" y="80"/>
                    <a:pt x="15" y="78"/>
                    <a:pt x="16" y="74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1" y="26"/>
                    <a:pt x="32" y="26"/>
                    <a:pt x="32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11" y="111"/>
                    <a:pt x="11" y="111"/>
                    <a:pt x="11" y="111"/>
                  </a:cubicBezTo>
                  <a:cubicBezTo>
                    <a:pt x="34" y="111"/>
                    <a:pt x="34" y="111"/>
                    <a:pt x="34" y="111"/>
                  </a:cubicBezTo>
                  <a:cubicBezTo>
                    <a:pt x="34" y="178"/>
                    <a:pt x="34" y="178"/>
                    <a:pt x="34" y="178"/>
                  </a:cubicBezTo>
                  <a:cubicBezTo>
                    <a:pt x="34" y="183"/>
                    <a:pt x="38" y="187"/>
                    <a:pt x="43" y="187"/>
                  </a:cubicBezTo>
                  <a:cubicBezTo>
                    <a:pt x="48" y="187"/>
                    <a:pt x="52" y="183"/>
                    <a:pt x="52" y="178"/>
                  </a:cubicBezTo>
                  <a:cubicBezTo>
                    <a:pt x="52" y="111"/>
                    <a:pt x="52" y="111"/>
                    <a:pt x="52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78"/>
                    <a:pt x="57" y="178"/>
                    <a:pt x="57" y="178"/>
                  </a:cubicBezTo>
                  <a:cubicBezTo>
                    <a:pt x="57" y="183"/>
                    <a:pt x="61" y="187"/>
                    <a:pt x="66" y="187"/>
                  </a:cubicBezTo>
                  <a:cubicBezTo>
                    <a:pt x="70" y="187"/>
                    <a:pt x="74" y="183"/>
                    <a:pt x="74" y="178"/>
                  </a:cubicBezTo>
                  <a:cubicBezTo>
                    <a:pt x="74" y="111"/>
                    <a:pt x="74" y="111"/>
                    <a:pt x="74" y="111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6" y="26"/>
                    <a:pt x="76" y="26"/>
                  </a:cubicBezTo>
                  <a:cubicBezTo>
                    <a:pt x="92" y="74"/>
                    <a:pt x="92" y="74"/>
                    <a:pt x="92" y="74"/>
                  </a:cubicBezTo>
                  <a:cubicBezTo>
                    <a:pt x="94" y="78"/>
                    <a:pt x="98" y="80"/>
                    <a:pt x="102" y="79"/>
                  </a:cubicBezTo>
                  <a:cubicBezTo>
                    <a:pt x="106" y="77"/>
                    <a:pt x="108" y="73"/>
                    <a:pt x="107" y="69"/>
                  </a:cubicBezTo>
                  <a:close/>
                </a:path>
              </a:pathLst>
            </a:custGeom>
            <a:solidFill>
              <a:srgbClr val="36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5" name="iŝļídé"/>
            <p:cNvSpPr/>
            <p:nvPr/>
          </p:nvSpPr>
          <p:spPr bwMode="auto">
            <a:xfrm>
              <a:off x="7018840" y="1904591"/>
              <a:ext cx="63091" cy="68826"/>
            </a:xfrm>
            <a:prstGeom prst="ellipse">
              <a:avLst/>
            </a:prstGeom>
            <a:solidFill>
              <a:srgbClr val="003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6" name="îṡḻiďê"/>
            <p:cNvSpPr/>
            <p:nvPr/>
          </p:nvSpPr>
          <p:spPr bwMode="auto">
            <a:xfrm>
              <a:off x="6977545" y="1972269"/>
              <a:ext cx="145682" cy="256950"/>
            </a:xfrm>
            <a:custGeom>
              <a:avLst/>
              <a:gdLst>
                <a:gd name="T0" fmla="*/ 223 w 224"/>
                <a:gd name="T1" fmla="*/ 176 h 397"/>
                <a:gd name="T2" fmla="*/ 207 w 224"/>
                <a:gd name="T3" fmla="*/ 38 h 397"/>
                <a:gd name="T4" fmla="*/ 207 w 224"/>
                <a:gd name="T5" fmla="*/ 35 h 397"/>
                <a:gd name="T6" fmla="*/ 205 w 224"/>
                <a:gd name="T7" fmla="*/ 31 h 397"/>
                <a:gd name="T8" fmla="*/ 203 w 224"/>
                <a:gd name="T9" fmla="*/ 28 h 397"/>
                <a:gd name="T10" fmla="*/ 201 w 224"/>
                <a:gd name="T11" fmla="*/ 26 h 397"/>
                <a:gd name="T12" fmla="*/ 197 w 224"/>
                <a:gd name="T13" fmla="*/ 24 h 397"/>
                <a:gd name="T14" fmla="*/ 195 w 224"/>
                <a:gd name="T15" fmla="*/ 22 h 397"/>
                <a:gd name="T16" fmla="*/ 142 w 224"/>
                <a:gd name="T17" fmla="*/ 8 h 397"/>
                <a:gd name="T18" fmla="*/ 142 w 224"/>
                <a:gd name="T19" fmla="*/ 8 h 397"/>
                <a:gd name="T20" fmla="*/ 72 w 224"/>
                <a:gd name="T21" fmla="*/ 10 h 397"/>
                <a:gd name="T22" fmla="*/ 30 w 224"/>
                <a:gd name="T23" fmla="*/ 22 h 397"/>
                <a:gd name="T24" fmla="*/ 30 w 224"/>
                <a:gd name="T25" fmla="*/ 22 h 397"/>
                <a:gd name="T26" fmla="*/ 29 w 224"/>
                <a:gd name="T27" fmla="*/ 22 h 397"/>
                <a:gd name="T28" fmla="*/ 28 w 224"/>
                <a:gd name="T29" fmla="*/ 23 h 397"/>
                <a:gd name="T30" fmla="*/ 23 w 224"/>
                <a:gd name="T31" fmla="*/ 26 h 397"/>
                <a:gd name="T32" fmla="*/ 21 w 224"/>
                <a:gd name="T33" fmla="*/ 28 h 397"/>
                <a:gd name="T34" fmla="*/ 19 w 224"/>
                <a:gd name="T35" fmla="*/ 31 h 397"/>
                <a:gd name="T36" fmla="*/ 17 w 224"/>
                <a:gd name="T37" fmla="*/ 35 h 397"/>
                <a:gd name="T38" fmla="*/ 17 w 224"/>
                <a:gd name="T39" fmla="*/ 38 h 397"/>
                <a:gd name="T40" fmla="*/ 1 w 224"/>
                <a:gd name="T41" fmla="*/ 176 h 397"/>
                <a:gd name="T42" fmla="*/ 18 w 224"/>
                <a:gd name="T43" fmla="*/ 197 h 397"/>
                <a:gd name="T44" fmla="*/ 20 w 224"/>
                <a:gd name="T45" fmla="*/ 197 h 397"/>
                <a:gd name="T46" fmla="*/ 39 w 224"/>
                <a:gd name="T47" fmla="*/ 180 h 397"/>
                <a:gd name="T48" fmla="*/ 53 w 224"/>
                <a:gd name="T49" fmla="*/ 54 h 397"/>
                <a:gd name="T50" fmla="*/ 58 w 224"/>
                <a:gd name="T51" fmla="*/ 53 h 397"/>
                <a:gd name="T52" fmla="*/ 58 w 224"/>
                <a:gd name="T53" fmla="*/ 183 h 397"/>
                <a:gd name="T54" fmla="*/ 43 w 224"/>
                <a:gd name="T55" fmla="*/ 372 h 397"/>
                <a:gd name="T56" fmla="*/ 64 w 224"/>
                <a:gd name="T57" fmla="*/ 397 h 397"/>
                <a:gd name="T58" fmla="*/ 66 w 224"/>
                <a:gd name="T59" fmla="*/ 397 h 397"/>
                <a:gd name="T60" fmla="*/ 89 w 224"/>
                <a:gd name="T61" fmla="*/ 376 h 397"/>
                <a:gd name="T62" fmla="*/ 103 w 224"/>
                <a:gd name="T63" fmla="*/ 205 h 397"/>
                <a:gd name="T64" fmla="*/ 112 w 224"/>
                <a:gd name="T65" fmla="*/ 207 h 397"/>
                <a:gd name="T66" fmla="*/ 121 w 224"/>
                <a:gd name="T67" fmla="*/ 205 h 397"/>
                <a:gd name="T68" fmla="*/ 135 w 224"/>
                <a:gd name="T69" fmla="*/ 376 h 397"/>
                <a:gd name="T70" fmla="*/ 158 w 224"/>
                <a:gd name="T71" fmla="*/ 397 h 397"/>
                <a:gd name="T72" fmla="*/ 160 w 224"/>
                <a:gd name="T73" fmla="*/ 397 h 397"/>
                <a:gd name="T74" fmla="*/ 181 w 224"/>
                <a:gd name="T75" fmla="*/ 372 h 397"/>
                <a:gd name="T76" fmla="*/ 165 w 224"/>
                <a:gd name="T77" fmla="*/ 183 h 397"/>
                <a:gd name="T78" fmla="*/ 165 w 224"/>
                <a:gd name="T79" fmla="*/ 53 h 397"/>
                <a:gd name="T80" fmla="*/ 171 w 224"/>
                <a:gd name="T81" fmla="*/ 54 h 397"/>
                <a:gd name="T82" fmla="*/ 185 w 224"/>
                <a:gd name="T83" fmla="*/ 180 h 397"/>
                <a:gd name="T84" fmla="*/ 204 w 224"/>
                <a:gd name="T85" fmla="*/ 197 h 397"/>
                <a:gd name="T86" fmla="*/ 206 w 224"/>
                <a:gd name="T87" fmla="*/ 197 h 397"/>
                <a:gd name="T88" fmla="*/ 223 w 224"/>
                <a:gd name="T89" fmla="*/ 176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24" h="397">
                  <a:moveTo>
                    <a:pt x="223" y="176"/>
                  </a:moveTo>
                  <a:cubicBezTo>
                    <a:pt x="207" y="38"/>
                    <a:pt x="207" y="38"/>
                    <a:pt x="207" y="38"/>
                  </a:cubicBezTo>
                  <a:cubicBezTo>
                    <a:pt x="207" y="37"/>
                    <a:pt x="207" y="36"/>
                    <a:pt x="207" y="35"/>
                  </a:cubicBezTo>
                  <a:cubicBezTo>
                    <a:pt x="206" y="34"/>
                    <a:pt x="206" y="33"/>
                    <a:pt x="205" y="31"/>
                  </a:cubicBezTo>
                  <a:cubicBezTo>
                    <a:pt x="205" y="30"/>
                    <a:pt x="204" y="29"/>
                    <a:pt x="203" y="28"/>
                  </a:cubicBezTo>
                  <a:cubicBezTo>
                    <a:pt x="202" y="28"/>
                    <a:pt x="202" y="27"/>
                    <a:pt x="201" y="26"/>
                  </a:cubicBezTo>
                  <a:cubicBezTo>
                    <a:pt x="200" y="25"/>
                    <a:pt x="198" y="24"/>
                    <a:pt x="197" y="24"/>
                  </a:cubicBezTo>
                  <a:cubicBezTo>
                    <a:pt x="196" y="23"/>
                    <a:pt x="196" y="22"/>
                    <a:pt x="195" y="22"/>
                  </a:cubicBezTo>
                  <a:cubicBezTo>
                    <a:pt x="194" y="22"/>
                    <a:pt x="169" y="13"/>
                    <a:pt x="142" y="8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13" y="0"/>
                    <a:pt x="72" y="10"/>
                    <a:pt x="72" y="10"/>
                  </a:cubicBezTo>
                  <a:cubicBezTo>
                    <a:pt x="52" y="15"/>
                    <a:pt x="35" y="20"/>
                    <a:pt x="30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8" y="23"/>
                    <a:pt x="28" y="23"/>
                  </a:cubicBezTo>
                  <a:cubicBezTo>
                    <a:pt x="26" y="24"/>
                    <a:pt x="24" y="24"/>
                    <a:pt x="23" y="26"/>
                  </a:cubicBezTo>
                  <a:cubicBezTo>
                    <a:pt x="22" y="26"/>
                    <a:pt x="22" y="27"/>
                    <a:pt x="21" y="28"/>
                  </a:cubicBezTo>
                  <a:cubicBezTo>
                    <a:pt x="20" y="29"/>
                    <a:pt x="19" y="30"/>
                    <a:pt x="19" y="31"/>
                  </a:cubicBezTo>
                  <a:cubicBezTo>
                    <a:pt x="18" y="33"/>
                    <a:pt x="18" y="34"/>
                    <a:pt x="17" y="35"/>
                  </a:cubicBezTo>
                  <a:cubicBezTo>
                    <a:pt x="17" y="36"/>
                    <a:pt x="17" y="37"/>
                    <a:pt x="17" y="38"/>
                  </a:cubicBezTo>
                  <a:cubicBezTo>
                    <a:pt x="1" y="176"/>
                    <a:pt x="1" y="176"/>
                    <a:pt x="1" y="176"/>
                  </a:cubicBezTo>
                  <a:cubicBezTo>
                    <a:pt x="0" y="186"/>
                    <a:pt x="8" y="195"/>
                    <a:pt x="18" y="197"/>
                  </a:cubicBezTo>
                  <a:cubicBezTo>
                    <a:pt x="19" y="197"/>
                    <a:pt x="20" y="197"/>
                    <a:pt x="20" y="197"/>
                  </a:cubicBezTo>
                  <a:cubicBezTo>
                    <a:pt x="30" y="197"/>
                    <a:pt x="38" y="190"/>
                    <a:pt x="39" y="180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5" y="54"/>
                    <a:pt x="57" y="53"/>
                    <a:pt x="58" y="53"/>
                  </a:cubicBezTo>
                  <a:cubicBezTo>
                    <a:pt x="58" y="183"/>
                    <a:pt x="58" y="183"/>
                    <a:pt x="58" y="183"/>
                  </a:cubicBezTo>
                  <a:cubicBezTo>
                    <a:pt x="43" y="372"/>
                    <a:pt x="43" y="372"/>
                    <a:pt x="43" y="372"/>
                  </a:cubicBezTo>
                  <a:cubicBezTo>
                    <a:pt x="42" y="385"/>
                    <a:pt x="52" y="396"/>
                    <a:pt x="64" y="397"/>
                  </a:cubicBezTo>
                  <a:cubicBezTo>
                    <a:pt x="65" y="397"/>
                    <a:pt x="66" y="397"/>
                    <a:pt x="66" y="397"/>
                  </a:cubicBezTo>
                  <a:cubicBezTo>
                    <a:pt x="78" y="397"/>
                    <a:pt x="88" y="388"/>
                    <a:pt x="89" y="376"/>
                  </a:cubicBezTo>
                  <a:cubicBezTo>
                    <a:pt x="103" y="205"/>
                    <a:pt x="103" y="205"/>
                    <a:pt x="103" y="205"/>
                  </a:cubicBezTo>
                  <a:cubicBezTo>
                    <a:pt x="106" y="206"/>
                    <a:pt x="109" y="207"/>
                    <a:pt x="112" y="207"/>
                  </a:cubicBezTo>
                  <a:cubicBezTo>
                    <a:pt x="115" y="207"/>
                    <a:pt x="118" y="206"/>
                    <a:pt x="121" y="205"/>
                  </a:cubicBezTo>
                  <a:cubicBezTo>
                    <a:pt x="135" y="376"/>
                    <a:pt x="135" y="376"/>
                    <a:pt x="135" y="376"/>
                  </a:cubicBezTo>
                  <a:cubicBezTo>
                    <a:pt x="136" y="388"/>
                    <a:pt x="146" y="397"/>
                    <a:pt x="158" y="397"/>
                  </a:cubicBezTo>
                  <a:cubicBezTo>
                    <a:pt x="158" y="397"/>
                    <a:pt x="159" y="397"/>
                    <a:pt x="160" y="397"/>
                  </a:cubicBezTo>
                  <a:cubicBezTo>
                    <a:pt x="172" y="396"/>
                    <a:pt x="182" y="385"/>
                    <a:pt x="181" y="372"/>
                  </a:cubicBezTo>
                  <a:cubicBezTo>
                    <a:pt x="165" y="183"/>
                    <a:pt x="165" y="183"/>
                    <a:pt x="165" y="183"/>
                  </a:cubicBezTo>
                  <a:cubicBezTo>
                    <a:pt x="165" y="53"/>
                    <a:pt x="165" y="53"/>
                    <a:pt x="165" y="53"/>
                  </a:cubicBezTo>
                  <a:cubicBezTo>
                    <a:pt x="167" y="53"/>
                    <a:pt x="169" y="54"/>
                    <a:pt x="171" y="54"/>
                  </a:cubicBezTo>
                  <a:cubicBezTo>
                    <a:pt x="185" y="180"/>
                    <a:pt x="185" y="180"/>
                    <a:pt x="185" y="180"/>
                  </a:cubicBezTo>
                  <a:cubicBezTo>
                    <a:pt x="186" y="190"/>
                    <a:pt x="194" y="197"/>
                    <a:pt x="204" y="197"/>
                  </a:cubicBezTo>
                  <a:cubicBezTo>
                    <a:pt x="204" y="197"/>
                    <a:pt x="205" y="197"/>
                    <a:pt x="206" y="197"/>
                  </a:cubicBezTo>
                  <a:cubicBezTo>
                    <a:pt x="216" y="195"/>
                    <a:pt x="224" y="186"/>
                    <a:pt x="223" y="176"/>
                  </a:cubicBezTo>
                  <a:close/>
                </a:path>
              </a:pathLst>
            </a:custGeom>
            <a:solidFill>
              <a:srgbClr val="003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7" name="ïṩľîde"/>
            <p:cNvSpPr/>
            <p:nvPr/>
          </p:nvSpPr>
          <p:spPr bwMode="auto">
            <a:xfrm>
              <a:off x="7151903" y="2253308"/>
              <a:ext cx="48178" cy="52766"/>
            </a:xfrm>
            <a:prstGeom prst="ellipse">
              <a:avLst/>
            </a:pr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8" name="îs1ídé"/>
            <p:cNvSpPr/>
            <p:nvPr/>
          </p:nvSpPr>
          <p:spPr bwMode="auto">
            <a:xfrm>
              <a:off x="7120931" y="2304927"/>
              <a:ext cx="110121" cy="195006"/>
            </a:xfrm>
            <a:custGeom>
              <a:avLst/>
              <a:gdLst>
                <a:gd name="T0" fmla="*/ 170 w 170"/>
                <a:gd name="T1" fmla="*/ 133 h 301"/>
                <a:gd name="T2" fmla="*/ 158 w 170"/>
                <a:gd name="T3" fmla="*/ 28 h 301"/>
                <a:gd name="T4" fmla="*/ 157 w 170"/>
                <a:gd name="T5" fmla="*/ 26 h 301"/>
                <a:gd name="T6" fmla="*/ 156 w 170"/>
                <a:gd name="T7" fmla="*/ 23 h 301"/>
                <a:gd name="T8" fmla="*/ 155 w 170"/>
                <a:gd name="T9" fmla="*/ 21 h 301"/>
                <a:gd name="T10" fmla="*/ 153 w 170"/>
                <a:gd name="T11" fmla="*/ 19 h 301"/>
                <a:gd name="T12" fmla="*/ 150 w 170"/>
                <a:gd name="T13" fmla="*/ 17 h 301"/>
                <a:gd name="T14" fmla="*/ 148 w 170"/>
                <a:gd name="T15" fmla="*/ 16 h 301"/>
                <a:gd name="T16" fmla="*/ 108 w 170"/>
                <a:gd name="T17" fmla="*/ 6 h 301"/>
                <a:gd name="T18" fmla="*/ 108 w 170"/>
                <a:gd name="T19" fmla="*/ 6 h 301"/>
                <a:gd name="T20" fmla="*/ 55 w 170"/>
                <a:gd name="T21" fmla="*/ 7 h 301"/>
                <a:gd name="T22" fmla="*/ 24 w 170"/>
                <a:gd name="T23" fmla="*/ 16 h 301"/>
                <a:gd name="T24" fmla="*/ 23 w 170"/>
                <a:gd name="T25" fmla="*/ 16 h 301"/>
                <a:gd name="T26" fmla="*/ 22 w 170"/>
                <a:gd name="T27" fmla="*/ 16 h 301"/>
                <a:gd name="T28" fmla="*/ 22 w 170"/>
                <a:gd name="T29" fmla="*/ 17 h 301"/>
                <a:gd name="T30" fmla="*/ 18 w 170"/>
                <a:gd name="T31" fmla="*/ 19 h 301"/>
                <a:gd name="T32" fmla="*/ 17 w 170"/>
                <a:gd name="T33" fmla="*/ 21 h 301"/>
                <a:gd name="T34" fmla="*/ 15 w 170"/>
                <a:gd name="T35" fmla="*/ 23 h 301"/>
                <a:gd name="T36" fmla="*/ 14 w 170"/>
                <a:gd name="T37" fmla="*/ 26 h 301"/>
                <a:gd name="T38" fmla="*/ 13 w 170"/>
                <a:gd name="T39" fmla="*/ 28 h 301"/>
                <a:gd name="T40" fmla="*/ 1 w 170"/>
                <a:gd name="T41" fmla="*/ 133 h 301"/>
                <a:gd name="T42" fmla="*/ 14 w 170"/>
                <a:gd name="T43" fmla="*/ 149 h 301"/>
                <a:gd name="T44" fmla="*/ 16 w 170"/>
                <a:gd name="T45" fmla="*/ 149 h 301"/>
                <a:gd name="T46" fmla="*/ 30 w 170"/>
                <a:gd name="T47" fmla="*/ 136 h 301"/>
                <a:gd name="T48" fmla="*/ 41 w 170"/>
                <a:gd name="T49" fmla="*/ 41 h 301"/>
                <a:gd name="T50" fmla="*/ 45 w 170"/>
                <a:gd name="T51" fmla="*/ 40 h 301"/>
                <a:gd name="T52" fmla="*/ 45 w 170"/>
                <a:gd name="T53" fmla="*/ 139 h 301"/>
                <a:gd name="T54" fmla="*/ 33 w 170"/>
                <a:gd name="T55" fmla="*/ 282 h 301"/>
                <a:gd name="T56" fmla="*/ 49 w 170"/>
                <a:gd name="T57" fmla="*/ 301 h 301"/>
                <a:gd name="T58" fmla="*/ 51 w 170"/>
                <a:gd name="T59" fmla="*/ 301 h 301"/>
                <a:gd name="T60" fmla="*/ 68 w 170"/>
                <a:gd name="T61" fmla="*/ 285 h 301"/>
                <a:gd name="T62" fmla="*/ 78 w 170"/>
                <a:gd name="T63" fmla="*/ 155 h 301"/>
                <a:gd name="T64" fmla="*/ 85 w 170"/>
                <a:gd name="T65" fmla="*/ 157 h 301"/>
                <a:gd name="T66" fmla="*/ 92 w 170"/>
                <a:gd name="T67" fmla="*/ 155 h 301"/>
                <a:gd name="T68" fmla="*/ 103 w 170"/>
                <a:gd name="T69" fmla="*/ 285 h 301"/>
                <a:gd name="T70" fmla="*/ 120 w 170"/>
                <a:gd name="T71" fmla="*/ 301 h 301"/>
                <a:gd name="T72" fmla="*/ 122 w 170"/>
                <a:gd name="T73" fmla="*/ 301 h 301"/>
                <a:gd name="T74" fmla="*/ 138 w 170"/>
                <a:gd name="T75" fmla="*/ 282 h 301"/>
                <a:gd name="T76" fmla="*/ 126 w 170"/>
                <a:gd name="T77" fmla="*/ 139 h 301"/>
                <a:gd name="T78" fmla="*/ 126 w 170"/>
                <a:gd name="T79" fmla="*/ 40 h 301"/>
                <a:gd name="T80" fmla="*/ 130 w 170"/>
                <a:gd name="T81" fmla="*/ 41 h 301"/>
                <a:gd name="T82" fmla="*/ 141 w 170"/>
                <a:gd name="T83" fmla="*/ 136 h 301"/>
                <a:gd name="T84" fmla="*/ 155 w 170"/>
                <a:gd name="T85" fmla="*/ 149 h 301"/>
                <a:gd name="T86" fmla="*/ 157 w 170"/>
                <a:gd name="T87" fmla="*/ 149 h 301"/>
                <a:gd name="T88" fmla="*/ 170 w 170"/>
                <a:gd name="T89" fmla="*/ 13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0" h="301">
                  <a:moveTo>
                    <a:pt x="170" y="133"/>
                  </a:moveTo>
                  <a:cubicBezTo>
                    <a:pt x="158" y="28"/>
                    <a:pt x="158" y="28"/>
                    <a:pt x="158" y="28"/>
                  </a:cubicBezTo>
                  <a:cubicBezTo>
                    <a:pt x="158" y="28"/>
                    <a:pt x="158" y="27"/>
                    <a:pt x="157" y="26"/>
                  </a:cubicBezTo>
                  <a:cubicBezTo>
                    <a:pt x="157" y="25"/>
                    <a:pt x="157" y="24"/>
                    <a:pt x="156" y="23"/>
                  </a:cubicBezTo>
                  <a:cubicBezTo>
                    <a:pt x="156" y="22"/>
                    <a:pt x="155" y="22"/>
                    <a:pt x="155" y="21"/>
                  </a:cubicBezTo>
                  <a:cubicBezTo>
                    <a:pt x="154" y="20"/>
                    <a:pt x="154" y="20"/>
                    <a:pt x="153" y="19"/>
                  </a:cubicBezTo>
                  <a:cubicBezTo>
                    <a:pt x="152" y="18"/>
                    <a:pt x="151" y="18"/>
                    <a:pt x="150" y="17"/>
                  </a:cubicBezTo>
                  <a:cubicBezTo>
                    <a:pt x="150" y="17"/>
                    <a:pt x="149" y="16"/>
                    <a:pt x="148" y="16"/>
                  </a:cubicBezTo>
                  <a:cubicBezTo>
                    <a:pt x="147" y="16"/>
                    <a:pt x="129" y="9"/>
                    <a:pt x="108" y="6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86" y="0"/>
                    <a:pt x="55" y="7"/>
                    <a:pt x="55" y="7"/>
                  </a:cubicBezTo>
                  <a:cubicBezTo>
                    <a:pt x="40" y="10"/>
                    <a:pt x="27" y="15"/>
                    <a:pt x="24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0" y="17"/>
                    <a:pt x="19" y="18"/>
                    <a:pt x="18" y="19"/>
                  </a:cubicBezTo>
                  <a:cubicBezTo>
                    <a:pt x="17" y="20"/>
                    <a:pt x="17" y="20"/>
                    <a:pt x="17" y="21"/>
                  </a:cubicBezTo>
                  <a:cubicBezTo>
                    <a:pt x="16" y="22"/>
                    <a:pt x="15" y="22"/>
                    <a:pt x="15" y="23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3" y="27"/>
                    <a:pt x="13" y="28"/>
                    <a:pt x="13" y="28"/>
                  </a:cubicBezTo>
                  <a:cubicBezTo>
                    <a:pt x="1" y="133"/>
                    <a:pt x="1" y="133"/>
                    <a:pt x="1" y="133"/>
                  </a:cubicBezTo>
                  <a:cubicBezTo>
                    <a:pt x="0" y="141"/>
                    <a:pt x="6" y="148"/>
                    <a:pt x="14" y="149"/>
                  </a:cubicBezTo>
                  <a:cubicBezTo>
                    <a:pt x="15" y="149"/>
                    <a:pt x="15" y="149"/>
                    <a:pt x="16" y="149"/>
                  </a:cubicBezTo>
                  <a:cubicBezTo>
                    <a:pt x="23" y="149"/>
                    <a:pt x="29" y="143"/>
                    <a:pt x="30" y="136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0"/>
                    <a:pt x="43" y="40"/>
                    <a:pt x="45" y="40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33" y="282"/>
                    <a:pt x="33" y="282"/>
                    <a:pt x="33" y="282"/>
                  </a:cubicBezTo>
                  <a:cubicBezTo>
                    <a:pt x="33" y="292"/>
                    <a:pt x="40" y="300"/>
                    <a:pt x="49" y="301"/>
                  </a:cubicBezTo>
                  <a:cubicBezTo>
                    <a:pt x="50" y="301"/>
                    <a:pt x="50" y="301"/>
                    <a:pt x="51" y="301"/>
                  </a:cubicBezTo>
                  <a:cubicBezTo>
                    <a:pt x="60" y="301"/>
                    <a:pt x="67" y="294"/>
                    <a:pt x="68" y="285"/>
                  </a:cubicBezTo>
                  <a:cubicBezTo>
                    <a:pt x="78" y="155"/>
                    <a:pt x="78" y="155"/>
                    <a:pt x="78" y="155"/>
                  </a:cubicBezTo>
                  <a:cubicBezTo>
                    <a:pt x="81" y="156"/>
                    <a:pt x="83" y="157"/>
                    <a:pt x="85" y="157"/>
                  </a:cubicBezTo>
                  <a:cubicBezTo>
                    <a:pt x="88" y="157"/>
                    <a:pt x="90" y="156"/>
                    <a:pt x="92" y="155"/>
                  </a:cubicBezTo>
                  <a:cubicBezTo>
                    <a:pt x="103" y="285"/>
                    <a:pt x="103" y="285"/>
                    <a:pt x="103" y="285"/>
                  </a:cubicBezTo>
                  <a:cubicBezTo>
                    <a:pt x="104" y="294"/>
                    <a:pt x="111" y="301"/>
                    <a:pt x="120" y="301"/>
                  </a:cubicBezTo>
                  <a:cubicBezTo>
                    <a:pt x="121" y="301"/>
                    <a:pt x="121" y="301"/>
                    <a:pt x="122" y="301"/>
                  </a:cubicBezTo>
                  <a:cubicBezTo>
                    <a:pt x="131" y="300"/>
                    <a:pt x="138" y="292"/>
                    <a:pt x="138" y="282"/>
                  </a:cubicBezTo>
                  <a:cubicBezTo>
                    <a:pt x="126" y="139"/>
                    <a:pt x="126" y="139"/>
                    <a:pt x="126" y="139"/>
                  </a:cubicBezTo>
                  <a:cubicBezTo>
                    <a:pt x="126" y="40"/>
                    <a:pt x="126" y="40"/>
                    <a:pt x="126" y="40"/>
                  </a:cubicBezTo>
                  <a:cubicBezTo>
                    <a:pt x="128" y="40"/>
                    <a:pt x="129" y="40"/>
                    <a:pt x="130" y="41"/>
                  </a:cubicBezTo>
                  <a:cubicBezTo>
                    <a:pt x="141" y="136"/>
                    <a:pt x="141" y="136"/>
                    <a:pt x="141" y="136"/>
                  </a:cubicBezTo>
                  <a:cubicBezTo>
                    <a:pt x="142" y="143"/>
                    <a:pt x="148" y="149"/>
                    <a:pt x="155" y="149"/>
                  </a:cubicBezTo>
                  <a:cubicBezTo>
                    <a:pt x="156" y="149"/>
                    <a:pt x="156" y="149"/>
                    <a:pt x="157" y="149"/>
                  </a:cubicBezTo>
                  <a:cubicBezTo>
                    <a:pt x="165" y="148"/>
                    <a:pt x="170" y="141"/>
                    <a:pt x="170" y="133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9" name="îşḷidê"/>
            <p:cNvSpPr/>
            <p:nvPr/>
          </p:nvSpPr>
          <p:spPr bwMode="auto">
            <a:xfrm>
              <a:off x="7030311" y="2253308"/>
              <a:ext cx="47031" cy="52766"/>
            </a:xfrm>
            <a:prstGeom prst="ellipse">
              <a:avLst/>
            </a:pr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0" name="íśļiḑê"/>
            <p:cNvSpPr/>
            <p:nvPr/>
          </p:nvSpPr>
          <p:spPr bwMode="auto">
            <a:xfrm>
              <a:off x="6998192" y="2304927"/>
              <a:ext cx="110121" cy="195006"/>
            </a:xfrm>
            <a:custGeom>
              <a:avLst/>
              <a:gdLst>
                <a:gd name="T0" fmla="*/ 169 w 170"/>
                <a:gd name="T1" fmla="*/ 133 h 301"/>
                <a:gd name="T2" fmla="*/ 157 w 170"/>
                <a:gd name="T3" fmla="*/ 28 h 301"/>
                <a:gd name="T4" fmla="*/ 156 w 170"/>
                <a:gd name="T5" fmla="*/ 26 h 301"/>
                <a:gd name="T6" fmla="*/ 156 w 170"/>
                <a:gd name="T7" fmla="*/ 23 h 301"/>
                <a:gd name="T8" fmla="*/ 154 w 170"/>
                <a:gd name="T9" fmla="*/ 21 h 301"/>
                <a:gd name="T10" fmla="*/ 152 w 170"/>
                <a:gd name="T11" fmla="*/ 19 h 301"/>
                <a:gd name="T12" fmla="*/ 149 w 170"/>
                <a:gd name="T13" fmla="*/ 17 h 301"/>
                <a:gd name="T14" fmla="*/ 148 w 170"/>
                <a:gd name="T15" fmla="*/ 16 h 301"/>
                <a:gd name="T16" fmla="*/ 107 w 170"/>
                <a:gd name="T17" fmla="*/ 6 h 301"/>
                <a:gd name="T18" fmla="*/ 107 w 170"/>
                <a:gd name="T19" fmla="*/ 6 h 301"/>
                <a:gd name="T20" fmla="*/ 54 w 170"/>
                <a:gd name="T21" fmla="*/ 7 h 301"/>
                <a:gd name="T22" fmla="*/ 23 w 170"/>
                <a:gd name="T23" fmla="*/ 16 h 301"/>
                <a:gd name="T24" fmla="*/ 22 w 170"/>
                <a:gd name="T25" fmla="*/ 16 h 301"/>
                <a:gd name="T26" fmla="*/ 22 w 170"/>
                <a:gd name="T27" fmla="*/ 16 h 301"/>
                <a:gd name="T28" fmla="*/ 21 w 170"/>
                <a:gd name="T29" fmla="*/ 17 h 301"/>
                <a:gd name="T30" fmla="*/ 17 w 170"/>
                <a:gd name="T31" fmla="*/ 19 h 301"/>
                <a:gd name="T32" fmla="*/ 16 w 170"/>
                <a:gd name="T33" fmla="*/ 21 h 301"/>
                <a:gd name="T34" fmla="*/ 14 w 170"/>
                <a:gd name="T35" fmla="*/ 23 h 301"/>
                <a:gd name="T36" fmla="*/ 13 w 170"/>
                <a:gd name="T37" fmla="*/ 26 h 301"/>
                <a:gd name="T38" fmla="*/ 12 w 170"/>
                <a:gd name="T39" fmla="*/ 28 h 301"/>
                <a:gd name="T40" fmla="*/ 1 w 170"/>
                <a:gd name="T41" fmla="*/ 133 h 301"/>
                <a:gd name="T42" fmla="*/ 13 w 170"/>
                <a:gd name="T43" fmla="*/ 149 h 301"/>
                <a:gd name="T44" fmla="*/ 15 w 170"/>
                <a:gd name="T45" fmla="*/ 149 h 301"/>
                <a:gd name="T46" fmla="*/ 29 w 170"/>
                <a:gd name="T47" fmla="*/ 136 h 301"/>
                <a:gd name="T48" fmla="*/ 40 w 170"/>
                <a:gd name="T49" fmla="*/ 41 h 301"/>
                <a:gd name="T50" fmla="*/ 44 w 170"/>
                <a:gd name="T51" fmla="*/ 40 h 301"/>
                <a:gd name="T52" fmla="*/ 44 w 170"/>
                <a:gd name="T53" fmla="*/ 139 h 301"/>
                <a:gd name="T54" fmla="*/ 32 w 170"/>
                <a:gd name="T55" fmla="*/ 282 h 301"/>
                <a:gd name="T56" fmla="*/ 48 w 170"/>
                <a:gd name="T57" fmla="*/ 301 h 301"/>
                <a:gd name="T58" fmla="*/ 50 w 170"/>
                <a:gd name="T59" fmla="*/ 301 h 301"/>
                <a:gd name="T60" fmla="*/ 67 w 170"/>
                <a:gd name="T61" fmla="*/ 285 h 301"/>
                <a:gd name="T62" fmla="*/ 78 w 170"/>
                <a:gd name="T63" fmla="*/ 155 h 301"/>
                <a:gd name="T64" fmla="*/ 85 w 170"/>
                <a:gd name="T65" fmla="*/ 157 h 301"/>
                <a:gd name="T66" fmla="*/ 92 w 170"/>
                <a:gd name="T67" fmla="*/ 155 h 301"/>
                <a:gd name="T68" fmla="*/ 102 w 170"/>
                <a:gd name="T69" fmla="*/ 285 h 301"/>
                <a:gd name="T70" fmla="*/ 119 w 170"/>
                <a:gd name="T71" fmla="*/ 301 h 301"/>
                <a:gd name="T72" fmla="*/ 121 w 170"/>
                <a:gd name="T73" fmla="*/ 301 h 301"/>
                <a:gd name="T74" fmla="*/ 137 w 170"/>
                <a:gd name="T75" fmla="*/ 282 h 301"/>
                <a:gd name="T76" fmla="*/ 125 w 170"/>
                <a:gd name="T77" fmla="*/ 139 h 301"/>
                <a:gd name="T78" fmla="*/ 125 w 170"/>
                <a:gd name="T79" fmla="*/ 40 h 301"/>
                <a:gd name="T80" fmla="*/ 129 w 170"/>
                <a:gd name="T81" fmla="*/ 41 h 301"/>
                <a:gd name="T82" fmla="*/ 140 w 170"/>
                <a:gd name="T83" fmla="*/ 136 h 301"/>
                <a:gd name="T84" fmla="*/ 154 w 170"/>
                <a:gd name="T85" fmla="*/ 149 h 301"/>
                <a:gd name="T86" fmla="*/ 156 w 170"/>
                <a:gd name="T87" fmla="*/ 149 h 301"/>
                <a:gd name="T88" fmla="*/ 169 w 170"/>
                <a:gd name="T89" fmla="*/ 13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0" h="301">
                  <a:moveTo>
                    <a:pt x="169" y="133"/>
                  </a:moveTo>
                  <a:cubicBezTo>
                    <a:pt x="157" y="28"/>
                    <a:pt x="157" y="28"/>
                    <a:pt x="157" y="28"/>
                  </a:cubicBezTo>
                  <a:cubicBezTo>
                    <a:pt x="157" y="28"/>
                    <a:pt x="157" y="27"/>
                    <a:pt x="156" y="26"/>
                  </a:cubicBezTo>
                  <a:cubicBezTo>
                    <a:pt x="156" y="25"/>
                    <a:pt x="156" y="24"/>
                    <a:pt x="156" y="23"/>
                  </a:cubicBezTo>
                  <a:cubicBezTo>
                    <a:pt x="155" y="22"/>
                    <a:pt x="154" y="22"/>
                    <a:pt x="154" y="21"/>
                  </a:cubicBezTo>
                  <a:cubicBezTo>
                    <a:pt x="153" y="20"/>
                    <a:pt x="153" y="20"/>
                    <a:pt x="152" y="19"/>
                  </a:cubicBezTo>
                  <a:cubicBezTo>
                    <a:pt x="151" y="18"/>
                    <a:pt x="150" y="18"/>
                    <a:pt x="149" y="17"/>
                  </a:cubicBezTo>
                  <a:cubicBezTo>
                    <a:pt x="149" y="17"/>
                    <a:pt x="148" y="16"/>
                    <a:pt x="148" y="16"/>
                  </a:cubicBezTo>
                  <a:cubicBezTo>
                    <a:pt x="147" y="16"/>
                    <a:pt x="128" y="9"/>
                    <a:pt x="107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86" y="0"/>
                    <a:pt x="54" y="7"/>
                    <a:pt x="54" y="7"/>
                  </a:cubicBezTo>
                  <a:cubicBezTo>
                    <a:pt x="39" y="10"/>
                    <a:pt x="26" y="15"/>
                    <a:pt x="23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19" y="17"/>
                    <a:pt x="18" y="18"/>
                    <a:pt x="17" y="19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5" y="22"/>
                    <a:pt x="14" y="22"/>
                    <a:pt x="14" y="23"/>
                  </a:cubicBezTo>
                  <a:cubicBezTo>
                    <a:pt x="13" y="24"/>
                    <a:pt x="13" y="25"/>
                    <a:pt x="13" y="26"/>
                  </a:cubicBezTo>
                  <a:cubicBezTo>
                    <a:pt x="13" y="27"/>
                    <a:pt x="12" y="28"/>
                    <a:pt x="12" y="28"/>
                  </a:cubicBezTo>
                  <a:cubicBezTo>
                    <a:pt x="1" y="133"/>
                    <a:pt x="1" y="133"/>
                    <a:pt x="1" y="133"/>
                  </a:cubicBezTo>
                  <a:cubicBezTo>
                    <a:pt x="0" y="141"/>
                    <a:pt x="5" y="148"/>
                    <a:pt x="13" y="149"/>
                  </a:cubicBezTo>
                  <a:cubicBezTo>
                    <a:pt x="14" y="149"/>
                    <a:pt x="14" y="149"/>
                    <a:pt x="15" y="149"/>
                  </a:cubicBezTo>
                  <a:cubicBezTo>
                    <a:pt x="22" y="149"/>
                    <a:pt x="29" y="143"/>
                    <a:pt x="29" y="136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0"/>
                    <a:pt x="43" y="40"/>
                    <a:pt x="44" y="40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32" y="282"/>
                    <a:pt x="32" y="282"/>
                    <a:pt x="32" y="282"/>
                  </a:cubicBezTo>
                  <a:cubicBezTo>
                    <a:pt x="32" y="292"/>
                    <a:pt x="39" y="300"/>
                    <a:pt x="48" y="301"/>
                  </a:cubicBezTo>
                  <a:cubicBezTo>
                    <a:pt x="49" y="301"/>
                    <a:pt x="49" y="301"/>
                    <a:pt x="50" y="301"/>
                  </a:cubicBezTo>
                  <a:cubicBezTo>
                    <a:pt x="59" y="301"/>
                    <a:pt x="66" y="294"/>
                    <a:pt x="67" y="285"/>
                  </a:cubicBezTo>
                  <a:cubicBezTo>
                    <a:pt x="78" y="155"/>
                    <a:pt x="78" y="155"/>
                    <a:pt x="78" y="155"/>
                  </a:cubicBezTo>
                  <a:cubicBezTo>
                    <a:pt x="80" y="156"/>
                    <a:pt x="82" y="157"/>
                    <a:pt x="85" y="157"/>
                  </a:cubicBezTo>
                  <a:cubicBezTo>
                    <a:pt x="87" y="157"/>
                    <a:pt x="89" y="156"/>
                    <a:pt x="92" y="155"/>
                  </a:cubicBezTo>
                  <a:cubicBezTo>
                    <a:pt x="102" y="285"/>
                    <a:pt x="102" y="285"/>
                    <a:pt x="102" y="285"/>
                  </a:cubicBezTo>
                  <a:cubicBezTo>
                    <a:pt x="103" y="294"/>
                    <a:pt x="110" y="301"/>
                    <a:pt x="119" y="301"/>
                  </a:cubicBezTo>
                  <a:cubicBezTo>
                    <a:pt x="120" y="301"/>
                    <a:pt x="120" y="301"/>
                    <a:pt x="121" y="301"/>
                  </a:cubicBezTo>
                  <a:cubicBezTo>
                    <a:pt x="130" y="300"/>
                    <a:pt x="138" y="292"/>
                    <a:pt x="137" y="282"/>
                  </a:cubicBezTo>
                  <a:cubicBezTo>
                    <a:pt x="125" y="139"/>
                    <a:pt x="125" y="139"/>
                    <a:pt x="125" y="139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27" y="40"/>
                    <a:pt x="128" y="40"/>
                    <a:pt x="129" y="41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1" y="143"/>
                    <a:pt x="147" y="149"/>
                    <a:pt x="154" y="149"/>
                  </a:cubicBezTo>
                  <a:cubicBezTo>
                    <a:pt x="155" y="149"/>
                    <a:pt x="155" y="149"/>
                    <a:pt x="156" y="149"/>
                  </a:cubicBezTo>
                  <a:cubicBezTo>
                    <a:pt x="164" y="148"/>
                    <a:pt x="170" y="141"/>
                    <a:pt x="169" y="133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1" name="iSḻídé"/>
            <p:cNvSpPr/>
            <p:nvPr/>
          </p:nvSpPr>
          <p:spPr bwMode="auto">
            <a:xfrm>
              <a:off x="6906425" y="2253308"/>
              <a:ext cx="47031" cy="52766"/>
            </a:xfrm>
            <a:prstGeom prst="ellipse">
              <a:avLst/>
            </a:pr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2" name="îṩḷiďe"/>
            <p:cNvSpPr/>
            <p:nvPr/>
          </p:nvSpPr>
          <p:spPr bwMode="auto">
            <a:xfrm>
              <a:off x="6874306" y="2304927"/>
              <a:ext cx="111269" cy="195006"/>
            </a:xfrm>
            <a:custGeom>
              <a:avLst/>
              <a:gdLst>
                <a:gd name="T0" fmla="*/ 169 w 170"/>
                <a:gd name="T1" fmla="*/ 133 h 301"/>
                <a:gd name="T2" fmla="*/ 158 w 170"/>
                <a:gd name="T3" fmla="*/ 28 h 301"/>
                <a:gd name="T4" fmla="*/ 157 w 170"/>
                <a:gd name="T5" fmla="*/ 26 h 301"/>
                <a:gd name="T6" fmla="*/ 156 w 170"/>
                <a:gd name="T7" fmla="*/ 23 h 301"/>
                <a:gd name="T8" fmla="*/ 154 w 170"/>
                <a:gd name="T9" fmla="*/ 21 h 301"/>
                <a:gd name="T10" fmla="*/ 153 w 170"/>
                <a:gd name="T11" fmla="*/ 19 h 301"/>
                <a:gd name="T12" fmla="*/ 150 w 170"/>
                <a:gd name="T13" fmla="*/ 17 h 301"/>
                <a:gd name="T14" fmla="*/ 148 w 170"/>
                <a:gd name="T15" fmla="*/ 16 h 301"/>
                <a:gd name="T16" fmla="*/ 108 w 170"/>
                <a:gd name="T17" fmla="*/ 6 h 301"/>
                <a:gd name="T18" fmla="*/ 55 w 170"/>
                <a:gd name="T19" fmla="*/ 7 h 301"/>
                <a:gd name="T20" fmla="*/ 23 w 170"/>
                <a:gd name="T21" fmla="*/ 16 h 301"/>
                <a:gd name="T22" fmla="*/ 23 w 170"/>
                <a:gd name="T23" fmla="*/ 16 h 301"/>
                <a:gd name="T24" fmla="*/ 22 w 170"/>
                <a:gd name="T25" fmla="*/ 16 h 301"/>
                <a:gd name="T26" fmla="*/ 21 w 170"/>
                <a:gd name="T27" fmla="*/ 17 h 301"/>
                <a:gd name="T28" fmla="*/ 18 w 170"/>
                <a:gd name="T29" fmla="*/ 19 h 301"/>
                <a:gd name="T30" fmla="*/ 16 w 170"/>
                <a:gd name="T31" fmla="*/ 21 h 301"/>
                <a:gd name="T32" fmla="*/ 14 w 170"/>
                <a:gd name="T33" fmla="*/ 23 h 301"/>
                <a:gd name="T34" fmla="*/ 13 w 170"/>
                <a:gd name="T35" fmla="*/ 26 h 301"/>
                <a:gd name="T36" fmla="*/ 13 w 170"/>
                <a:gd name="T37" fmla="*/ 28 h 301"/>
                <a:gd name="T38" fmla="*/ 1 w 170"/>
                <a:gd name="T39" fmla="*/ 133 h 301"/>
                <a:gd name="T40" fmla="*/ 14 w 170"/>
                <a:gd name="T41" fmla="*/ 149 h 301"/>
                <a:gd name="T42" fmla="*/ 16 w 170"/>
                <a:gd name="T43" fmla="*/ 149 h 301"/>
                <a:gd name="T44" fmla="*/ 30 w 170"/>
                <a:gd name="T45" fmla="*/ 136 h 301"/>
                <a:gd name="T46" fmla="*/ 41 w 170"/>
                <a:gd name="T47" fmla="*/ 41 h 301"/>
                <a:gd name="T48" fmla="*/ 45 w 170"/>
                <a:gd name="T49" fmla="*/ 40 h 301"/>
                <a:gd name="T50" fmla="*/ 45 w 170"/>
                <a:gd name="T51" fmla="*/ 139 h 301"/>
                <a:gd name="T52" fmla="*/ 33 w 170"/>
                <a:gd name="T53" fmla="*/ 282 h 301"/>
                <a:gd name="T54" fmla="*/ 49 w 170"/>
                <a:gd name="T55" fmla="*/ 301 h 301"/>
                <a:gd name="T56" fmla="*/ 50 w 170"/>
                <a:gd name="T57" fmla="*/ 301 h 301"/>
                <a:gd name="T58" fmla="*/ 68 w 170"/>
                <a:gd name="T59" fmla="*/ 285 h 301"/>
                <a:gd name="T60" fmla="*/ 78 w 170"/>
                <a:gd name="T61" fmla="*/ 155 h 301"/>
                <a:gd name="T62" fmla="*/ 85 w 170"/>
                <a:gd name="T63" fmla="*/ 157 h 301"/>
                <a:gd name="T64" fmla="*/ 92 w 170"/>
                <a:gd name="T65" fmla="*/ 155 h 301"/>
                <a:gd name="T66" fmla="*/ 103 w 170"/>
                <a:gd name="T67" fmla="*/ 285 h 301"/>
                <a:gd name="T68" fmla="*/ 120 w 170"/>
                <a:gd name="T69" fmla="*/ 301 h 301"/>
                <a:gd name="T70" fmla="*/ 121 w 170"/>
                <a:gd name="T71" fmla="*/ 301 h 301"/>
                <a:gd name="T72" fmla="*/ 137 w 170"/>
                <a:gd name="T73" fmla="*/ 282 h 301"/>
                <a:gd name="T74" fmla="*/ 126 w 170"/>
                <a:gd name="T75" fmla="*/ 139 h 301"/>
                <a:gd name="T76" fmla="*/ 126 w 170"/>
                <a:gd name="T77" fmla="*/ 40 h 301"/>
                <a:gd name="T78" fmla="*/ 130 w 170"/>
                <a:gd name="T79" fmla="*/ 41 h 301"/>
                <a:gd name="T80" fmla="*/ 140 w 170"/>
                <a:gd name="T81" fmla="*/ 136 h 301"/>
                <a:gd name="T82" fmla="*/ 155 w 170"/>
                <a:gd name="T83" fmla="*/ 149 h 301"/>
                <a:gd name="T84" fmla="*/ 156 w 170"/>
                <a:gd name="T85" fmla="*/ 149 h 301"/>
                <a:gd name="T86" fmla="*/ 169 w 170"/>
                <a:gd name="T87" fmla="*/ 13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70" h="301">
                  <a:moveTo>
                    <a:pt x="169" y="133"/>
                  </a:moveTo>
                  <a:cubicBezTo>
                    <a:pt x="158" y="28"/>
                    <a:pt x="158" y="28"/>
                    <a:pt x="158" y="28"/>
                  </a:cubicBezTo>
                  <a:cubicBezTo>
                    <a:pt x="158" y="28"/>
                    <a:pt x="157" y="27"/>
                    <a:pt x="157" y="26"/>
                  </a:cubicBezTo>
                  <a:cubicBezTo>
                    <a:pt x="157" y="25"/>
                    <a:pt x="157" y="24"/>
                    <a:pt x="156" y="23"/>
                  </a:cubicBezTo>
                  <a:cubicBezTo>
                    <a:pt x="156" y="22"/>
                    <a:pt x="155" y="22"/>
                    <a:pt x="154" y="21"/>
                  </a:cubicBezTo>
                  <a:cubicBezTo>
                    <a:pt x="154" y="20"/>
                    <a:pt x="153" y="20"/>
                    <a:pt x="153" y="19"/>
                  </a:cubicBezTo>
                  <a:cubicBezTo>
                    <a:pt x="152" y="18"/>
                    <a:pt x="151" y="18"/>
                    <a:pt x="150" y="17"/>
                  </a:cubicBezTo>
                  <a:cubicBezTo>
                    <a:pt x="149" y="17"/>
                    <a:pt x="149" y="16"/>
                    <a:pt x="148" y="16"/>
                  </a:cubicBezTo>
                  <a:cubicBezTo>
                    <a:pt x="147" y="16"/>
                    <a:pt x="129" y="9"/>
                    <a:pt x="108" y="6"/>
                  </a:cubicBezTo>
                  <a:cubicBezTo>
                    <a:pt x="86" y="0"/>
                    <a:pt x="55" y="7"/>
                    <a:pt x="55" y="7"/>
                  </a:cubicBezTo>
                  <a:cubicBezTo>
                    <a:pt x="39" y="10"/>
                    <a:pt x="27" y="15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0" y="17"/>
                    <a:pt x="19" y="18"/>
                    <a:pt x="18" y="19"/>
                  </a:cubicBezTo>
                  <a:cubicBezTo>
                    <a:pt x="17" y="20"/>
                    <a:pt x="17" y="20"/>
                    <a:pt x="16" y="21"/>
                  </a:cubicBezTo>
                  <a:cubicBezTo>
                    <a:pt x="16" y="22"/>
                    <a:pt x="15" y="22"/>
                    <a:pt x="14" y="23"/>
                  </a:cubicBezTo>
                  <a:cubicBezTo>
                    <a:pt x="14" y="24"/>
                    <a:pt x="14" y="25"/>
                    <a:pt x="13" y="26"/>
                  </a:cubicBezTo>
                  <a:cubicBezTo>
                    <a:pt x="13" y="27"/>
                    <a:pt x="13" y="28"/>
                    <a:pt x="13" y="28"/>
                  </a:cubicBezTo>
                  <a:cubicBezTo>
                    <a:pt x="1" y="133"/>
                    <a:pt x="1" y="133"/>
                    <a:pt x="1" y="133"/>
                  </a:cubicBezTo>
                  <a:cubicBezTo>
                    <a:pt x="0" y="141"/>
                    <a:pt x="6" y="148"/>
                    <a:pt x="14" y="149"/>
                  </a:cubicBezTo>
                  <a:cubicBezTo>
                    <a:pt x="14" y="149"/>
                    <a:pt x="15" y="149"/>
                    <a:pt x="16" y="149"/>
                  </a:cubicBezTo>
                  <a:cubicBezTo>
                    <a:pt x="23" y="149"/>
                    <a:pt x="29" y="143"/>
                    <a:pt x="30" y="136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0"/>
                    <a:pt x="43" y="40"/>
                    <a:pt x="45" y="40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33" y="282"/>
                    <a:pt x="33" y="282"/>
                    <a:pt x="33" y="282"/>
                  </a:cubicBezTo>
                  <a:cubicBezTo>
                    <a:pt x="32" y="292"/>
                    <a:pt x="39" y="300"/>
                    <a:pt x="49" y="301"/>
                  </a:cubicBezTo>
                  <a:cubicBezTo>
                    <a:pt x="49" y="301"/>
                    <a:pt x="50" y="301"/>
                    <a:pt x="50" y="301"/>
                  </a:cubicBezTo>
                  <a:cubicBezTo>
                    <a:pt x="59" y="301"/>
                    <a:pt x="67" y="294"/>
                    <a:pt x="68" y="285"/>
                  </a:cubicBezTo>
                  <a:cubicBezTo>
                    <a:pt x="78" y="155"/>
                    <a:pt x="78" y="155"/>
                    <a:pt x="78" y="155"/>
                  </a:cubicBezTo>
                  <a:cubicBezTo>
                    <a:pt x="80" y="156"/>
                    <a:pt x="83" y="157"/>
                    <a:pt x="85" y="157"/>
                  </a:cubicBezTo>
                  <a:cubicBezTo>
                    <a:pt x="88" y="157"/>
                    <a:pt x="90" y="156"/>
                    <a:pt x="92" y="155"/>
                  </a:cubicBezTo>
                  <a:cubicBezTo>
                    <a:pt x="103" y="285"/>
                    <a:pt x="103" y="285"/>
                    <a:pt x="103" y="285"/>
                  </a:cubicBezTo>
                  <a:cubicBezTo>
                    <a:pt x="103" y="294"/>
                    <a:pt x="111" y="301"/>
                    <a:pt x="120" y="301"/>
                  </a:cubicBezTo>
                  <a:cubicBezTo>
                    <a:pt x="120" y="301"/>
                    <a:pt x="121" y="301"/>
                    <a:pt x="121" y="301"/>
                  </a:cubicBezTo>
                  <a:cubicBezTo>
                    <a:pt x="131" y="300"/>
                    <a:pt x="138" y="292"/>
                    <a:pt x="137" y="282"/>
                  </a:cubicBezTo>
                  <a:cubicBezTo>
                    <a:pt x="126" y="139"/>
                    <a:pt x="126" y="139"/>
                    <a:pt x="126" y="139"/>
                  </a:cubicBezTo>
                  <a:cubicBezTo>
                    <a:pt x="126" y="40"/>
                    <a:pt x="126" y="40"/>
                    <a:pt x="126" y="40"/>
                  </a:cubicBezTo>
                  <a:cubicBezTo>
                    <a:pt x="127" y="40"/>
                    <a:pt x="129" y="40"/>
                    <a:pt x="130" y="41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1" y="143"/>
                    <a:pt x="148" y="149"/>
                    <a:pt x="155" y="149"/>
                  </a:cubicBezTo>
                  <a:cubicBezTo>
                    <a:pt x="155" y="149"/>
                    <a:pt x="156" y="149"/>
                    <a:pt x="156" y="149"/>
                  </a:cubicBezTo>
                  <a:cubicBezTo>
                    <a:pt x="164" y="148"/>
                    <a:pt x="170" y="141"/>
                    <a:pt x="169" y="133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3" name="íšḷíḋe"/>
            <p:cNvSpPr/>
            <p:nvPr/>
          </p:nvSpPr>
          <p:spPr bwMode="auto">
            <a:xfrm>
              <a:off x="7039488" y="2530906"/>
              <a:ext cx="36707" cy="40149"/>
            </a:xfrm>
            <a:prstGeom prst="ellipse">
              <a:avLst/>
            </a:prstGeom>
            <a:solidFill>
              <a:srgbClr val="86C1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4" name="iṧļïďe"/>
            <p:cNvSpPr/>
            <p:nvPr/>
          </p:nvSpPr>
          <p:spPr bwMode="auto">
            <a:xfrm>
              <a:off x="7015398" y="2571054"/>
              <a:ext cx="83738" cy="147976"/>
            </a:xfrm>
            <a:custGeom>
              <a:avLst/>
              <a:gdLst>
                <a:gd name="T0" fmla="*/ 129 w 129"/>
                <a:gd name="T1" fmla="*/ 101 h 229"/>
                <a:gd name="T2" fmla="*/ 120 w 129"/>
                <a:gd name="T3" fmla="*/ 21 h 229"/>
                <a:gd name="T4" fmla="*/ 119 w 129"/>
                <a:gd name="T5" fmla="*/ 20 h 229"/>
                <a:gd name="T6" fmla="*/ 119 w 129"/>
                <a:gd name="T7" fmla="*/ 18 h 229"/>
                <a:gd name="T8" fmla="*/ 117 w 129"/>
                <a:gd name="T9" fmla="*/ 16 h 229"/>
                <a:gd name="T10" fmla="*/ 116 w 129"/>
                <a:gd name="T11" fmla="*/ 14 h 229"/>
                <a:gd name="T12" fmla="*/ 114 w 129"/>
                <a:gd name="T13" fmla="*/ 13 h 229"/>
                <a:gd name="T14" fmla="*/ 113 w 129"/>
                <a:gd name="T15" fmla="*/ 12 h 229"/>
                <a:gd name="T16" fmla="*/ 82 w 129"/>
                <a:gd name="T17" fmla="*/ 4 h 229"/>
                <a:gd name="T18" fmla="*/ 41 w 129"/>
                <a:gd name="T19" fmla="*/ 6 h 229"/>
                <a:gd name="T20" fmla="*/ 17 w 129"/>
                <a:gd name="T21" fmla="*/ 12 h 229"/>
                <a:gd name="T22" fmla="*/ 17 w 129"/>
                <a:gd name="T23" fmla="*/ 12 h 229"/>
                <a:gd name="T24" fmla="*/ 17 w 129"/>
                <a:gd name="T25" fmla="*/ 12 h 229"/>
                <a:gd name="T26" fmla="*/ 16 w 129"/>
                <a:gd name="T27" fmla="*/ 13 h 229"/>
                <a:gd name="T28" fmla="*/ 13 w 129"/>
                <a:gd name="T29" fmla="*/ 14 h 229"/>
                <a:gd name="T30" fmla="*/ 12 w 129"/>
                <a:gd name="T31" fmla="*/ 16 h 229"/>
                <a:gd name="T32" fmla="*/ 11 w 129"/>
                <a:gd name="T33" fmla="*/ 18 h 229"/>
                <a:gd name="T34" fmla="*/ 10 w 129"/>
                <a:gd name="T35" fmla="*/ 20 h 229"/>
                <a:gd name="T36" fmla="*/ 9 w 129"/>
                <a:gd name="T37" fmla="*/ 21 h 229"/>
                <a:gd name="T38" fmla="*/ 1 w 129"/>
                <a:gd name="T39" fmla="*/ 101 h 229"/>
                <a:gd name="T40" fmla="*/ 10 w 129"/>
                <a:gd name="T41" fmla="*/ 113 h 229"/>
                <a:gd name="T42" fmla="*/ 12 w 129"/>
                <a:gd name="T43" fmla="*/ 113 h 229"/>
                <a:gd name="T44" fmla="*/ 22 w 129"/>
                <a:gd name="T45" fmla="*/ 104 h 229"/>
                <a:gd name="T46" fmla="*/ 31 w 129"/>
                <a:gd name="T47" fmla="*/ 31 h 229"/>
                <a:gd name="T48" fmla="*/ 34 w 129"/>
                <a:gd name="T49" fmla="*/ 30 h 229"/>
                <a:gd name="T50" fmla="*/ 34 w 129"/>
                <a:gd name="T51" fmla="*/ 106 h 229"/>
                <a:gd name="T52" fmla="*/ 25 w 129"/>
                <a:gd name="T53" fmla="*/ 215 h 229"/>
                <a:gd name="T54" fmla="*/ 37 w 129"/>
                <a:gd name="T55" fmla="*/ 229 h 229"/>
                <a:gd name="T56" fmla="*/ 38 w 129"/>
                <a:gd name="T57" fmla="*/ 229 h 229"/>
                <a:gd name="T58" fmla="*/ 51 w 129"/>
                <a:gd name="T59" fmla="*/ 217 h 229"/>
                <a:gd name="T60" fmla="*/ 59 w 129"/>
                <a:gd name="T61" fmla="*/ 118 h 229"/>
                <a:gd name="T62" fmla="*/ 65 w 129"/>
                <a:gd name="T63" fmla="*/ 119 h 229"/>
                <a:gd name="T64" fmla="*/ 70 w 129"/>
                <a:gd name="T65" fmla="*/ 118 h 229"/>
                <a:gd name="T66" fmla="*/ 78 w 129"/>
                <a:gd name="T67" fmla="*/ 217 h 229"/>
                <a:gd name="T68" fmla="*/ 91 w 129"/>
                <a:gd name="T69" fmla="*/ 229 h 229"/>
                <a:gd name="T70" fmla="*/ 92 w 129"/>
                <a:gd name="T71" fmla="*/ 229 h 229"/>
                <a:gd name="T72" fmla="*/ 104 w 129"/>
                <a:gd name="T73" fmla="*/ 215 h 229"/>
                <a:gd name="T74" fmla="*/ 96 w 129"/>
                <a:gd name="T75" fmla="*/ 106 h 229"/>
                <a:gd name="T76" fmla="*/ 96 w 129"/>
                <a:gd name="T77" fmla="*/ 30 h 229"/>
                <a:gd name="T78" fmla="*/ 99 w 129"/>
                <a:gd name="T79" fmla="*/ 31 h 229"/>
                <a:gd name="T80" fmla="*/ 107 w 129"/>
                <a:gd name="T81" fmla="*/ 104 h 229"/>
                <a:gd name="T82" fmla="*/ 118 w 129"/>
                <a:gd name="T83" fmla="*/ 113 h 229"/>
                <a:gd name="T84" fmla="*/ 119 w 129"/>
                <a:gd name="T85" fmla="*/ 113 h 229"/>
                <a:gd name="T86" fmla="*/ 129 w 129"/>
                <a:gd name="T87" fmla="*/ 101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9" h="229">
                  <a:moveTo>
                    <a:pt x="129" y="101"/>
                  </a:moveTo>
                  <a:cubicBezTo>
                    <a:pt x="120" y="21"/>
                    <a:pt x="120" y="21"/>
                    <a:pt x="120" y="21"/>
                  </a:cubicBezTo>
                  <a:cubicBezTo>
                    <a:pt x="120" y="21"/>
                    <a:pt x="119" y="20"/>
                    <a:pt x="119" y="20"/>
                  </a:cubicBezTo>
                  <a:cubicBezTo>
                    <a:pt x="119" y="19"/>
                    <a:pt x="119" y="18"/>
                    <a:pt x="119" y="18"/>
                  </a:cubicBezTo>
                  <a:cubicBezTo>
                    <a:pt x="118" y="17"/>
                    <a:pt x="118" y="17"/>
                    <a:pt x="117" y="16"/>
                  </a:cubicBezTo>
                  <a:cubicBezTo>
                    <a:pt x="117" y="15"/>
                    <a:pt x="117" y="15"/>
                    <a:pt x="116" y="14"/>
                  </a:cubicBezTo>
                  <a:cubicBezTo>
                    <a:pt x="115" y="14"/>
                    <a:pt x="115" y="13"/>
                    <a:pt x="114" y="13"/>
                  </a:cubicBezTo>
                  <a:cubicBezTo>
                    <a:pt x="113" y="13"/>
                    <a:pt x="113" y="12"/>
                    <a:pt x="113" y="12"/>
                  </a:cubicBezTo>
                  <a:cubicBezTo>
                    <a:pt x="112" y="12"/>
                    <a:pt x="98" y="7"/>
                    <a:pt x="82" y="4"/>
                  </a:cubicBezTo>
                  <a:cubicBezTo>
                    <a:pt x="65" y="0"/>
                    <a:pt x="41" y="5"/>
                    <a:pt x="41" y="6"/>
                  </a:cubicBezTo>
                  <a:cubicBezTo>
                    <a:pt x="30" y="8"/>
                    <a:pt x="20" y="11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3"/>
                    <a:pt x="14" y="14"/>
                    <a:pt x="13" y="14"/>
                  </a:cubicBezTo>
                  <a:cubicBezTo>
                    <a:pt x="13" y="15"/>
                    <a:pt x="12" y="15"/>
                    <a:pt x="12" y="16"/>
                  </a:cubicBezTo>
                  <a:cubicBezTo>
                    <a:pt x="12" y="16"/>
                    <a:pt x="11" y="17"/>
                    <a:pt x="11" y="18"/>
                  </a:cubicBezTo>
                  <a:cubicBezTo>
                    <a:pt x="10" y="18"/>
                    <a:pt x="10" y="19"/>
                    <a:pt x="10" y="20"/>
                  </a:cubicBezTo>
                  <a:cubicBezTo>
                    <a:pt x="10" y="20"/>
                    <a:pt x="9" y="21"/>
                    <a:pt x="9" y="2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0" y="107"/>
                    <a:pt x="4" y="113"/>
                    <a:pt x="10" y="113"/>
                  </a:cubicBezTo>
                  <a:cubicBezTo>
                    <a:pt x="11" y="113"/>
                    <a:pt x="11" y="113"/>
                    <a:pt x="12" y="113"/>
                  </a:cubicBezTo>
                  <a:cubicBezTo>
                    <a:pt x="17" y="113"/>
                    <a:pt x="22" y="109"/>
                    <a:pt x="22" y="104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2" y="31"/>
                    <a:pt x="33" y="30"/>
                    <a:pt x="34" y="30"/>
                  </a:cubicBezTo>
                  <a:cubicBezTo>
                    <a:pt x="34" y="106"/>
                    <a:pt x="34" y="106"/>
                    <a:pt x="34" y="106"/>
                  </a:cubicBezTo>
                  <a:cubicBezTo>
                    <a:pt x="25" y="215"/>
                    <a:pt x="25" y="215"/>
                    <a:pt x="25" y="215"/>
                  </a:cubicBezTo>
                  <a:cubicBezTo>
                    <a:pt x="24" y="222"/>
                    <a:pt x="30" y="229"/>
                    <a:pt x="37" y="229"/>
                  </a:cubicBezTo>
                  <a:cubicBezTo>
                    <a:pt x="37" y="229"/>
                    <a:pt x="38" y="229"/>
                    <a:pt x="38" y="229"/>
                  </a:cubicBezTo>
                  <a:cubicBezTo>
                    <a:pt x="45" y="229"/>
                    <a:pt x="51" y="224"/>
                    <a:pt x="51" y="217"/>
                  </a:cubicBezTo>
                  <a:cubicBezTo>
                    <a:pt x="59" y="118"/>
                    <a:pt x="59" y="118"/>
                    <a:pt x="59" y="118"/>
                  </a:cubicBezTo>
                  <a:cubicBezTo>
                    <a:pt x="61" y="119"/>
                    <a:pt x="63" y="119"/>
                    <a:pt x="65" y="119"/>
                  </a:cubicBezTo>
                  <a:cubicBezTo>
                    <a:pt x="66" y="119"/>
                    <a:pt x="68" y="119"/>
                    <a:pt x="70" y="118"/>
                  </a:cubicBezTo>
                  <a:cubicBezTo>
                    <a:pt x="78" y="217"/>
                    <a:pt x="78" y="217"/>
                    <a:pt x="78" y="217"/>
                  </a:cubicBezTo>
                  <a:cubicBezTo>
                    <a:pt x="78" y="224"/>
                    <a:pt x="84" y="229"/>
                    <a:pt x="91" y="229"/>
                  </a:cubicBezTo>
                  <a:cubicBezTo>
                    <a:pt x="91" y="229"/>
                    <a:pt x="92" y="229"/>
                    <a:pt x="92" y="229"/>
                  </a:cubicBezTo>
                  <a:cubicBezTo>
                    <a:pt x="99" y="229"/>
                    <a:pt x="105" y="222"/>
                    <a:pt x="104" y="215"/>
                  </a:cubicBezTo>
                  <a:cubicBezTo>
                    <a:pt x="96" y="106"/>
                    <a:pt x="96" y="106"/>
                    <a:pt x="96" y="106"/>
                  </a:cubicBezTo>
                  <a:cubicBezTo>
                    <a:pt x="96" y="30"/>
                    <a:pt x="96" y="30"/>
                    <a:pt x="96" y="30"/>
                  </a:cubicBezTo>
                  <a:cubicBezTo>
                    <a:pt x="97" y="30"/>
                    <a:pt x="98" y="31"/>
                    <a:pt x="99" y="31"/>
                  </a:cubicBezTo>
                  <a:cubicBezTo>
                    <a:pt x="107" y="104"/>
                    <a:pt x="107" y="104"/>
                    <a:pt x="107" y="104"/>
                  </a:cubicBezTo>
                  <a:cubicBezTo>
                    <a:pt x="107" y="109"/>
                    <a:pt x="112" y="113"/>
                    <a:pt x="118" y="113"/>
                  </a:cubicBezTo>
                  <a:cubicBezTo>
                    <a:pt x="118" y="113"/>
                    <a:pt x="118" y="113"/>
                    <a:pt x="119" y="113"/>
                  </a:cubicBezTo>
                  <a:cubicBezTo>
                    <a:pt x="125" y="113"/>
                    <a:pt x="129" y="107"/>
                    <a:pt x="129" y="101"/>
                  </a:cubicBezTo>
                  <a:close/>
                </a:path>
              </a:pathLst>
            </a:custGeom>
            <a:solidFill>
              <a:srgbClr val="86C1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5" name="ïṩľiďé"/>
            <p:cNvSpPr/>
            <p:nvPr/>
          </p:nvSpPr>
          <p:spPr bwMode="auto">
            <a:xfrm>
              <a:off x="6946573" y="2530906"/>
              <a:ext cx="35560" cy="40149"/>
            </a:xfrm>
            <a:prstGeom prst="ellipse">
              <a:avLst/>
            </a:prstGeom>
            <a:solidFill>
              <a:srgbClr val="86C1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06" name="iŝľiḑé"/>
            <p:cNvGrpSpPr/>
            <p:nvPr/>
          </p:nvGrpSpPr>
          <p:grpSpPr bwMode="auto">
            <a:xfrm>
              <a:off x="4406908" y="2530896"/>
              <a:ext cx="3052435" cy="1482038"/>
              <a:chOff x="2356" y="1222"/>
              <a:chExt cx="2661" cy="1292"/>
            </a:xfrm>
          </p:grpSpPr>
          <p:sp>
            <p:nvSpPr>
              <p:cNvPr id="365" name="iŝḷîḑe"/>
              <p:cNvSpPr/>
              <p:nvPr/>
            </p:nvSpPr>
            <p:spPr bwMode="auto">
              <a:xfrm>
                <a:off x="4549" y="1257"/>
                <a:ext cx="73" cy="129"/>
              </a:xfrm>
              <a:custGeom>
                <a:avLst/>
                <a:gdLst>
                  <a:gd name="T0" fmla="*/ 129 w 129"/>
                  <a:gd name="T1" fmla="*/ 101 h 229"/>
                  <a:gd name="T2" fmla="*/ 120 w 129"/>
                  <a:gd name="T3" fmla="*/ 21 h 229"/>
                  <a:gd name="T4" fmla="*/ 119 w 129"/>
                  <a:gd name="T5" fmla="*/ 20 h 229"/>
                  <a:gd name="T6" fmla="*/ 119 w 129"/>
                  <a:gd name="T7" fmla="*/ 18 h 229"/>
                  <a:gd name="T8" fmla="*/ 117 w 129"/>
                  <a:gd name="T9" fmla="*/ 16 h 229"/>
                  <a:gd name="T10" fmla="*/ 116 w 129"/>
                  <a:gd name="T11" fmla="*/ 14 h 229"/>
                  <a:gd name="T12" fmla="*/ 114 w 129"/>
                  <a:gd name="T13" fmla="*/ 13 h 229"/>
                  <a:gd name="T14" fmla="*/ 113 w 129"/>
                  <a:gd name="T15" fmla="*/ 12 h 229"/>
                  <a:gd name="T16" fmla="*/ 82 w 129"/>
                  <a:gd name="T17" fmla="*/ 4 h 229"/>
                  <a:gd name="T18" fmla="*/ 41 w 129"/>
                  <a:gd name="T19" fmla="*/ 6 h 229"/>
                  <a:gd name="T20" fmla="*/ 17 w 129"/>
                  <a:gd name="T21" fmla="*/ 12 h 229"/>
                  <a:gd name="T22" fmla="*/ 17 w 129"/>
                  <a:gd name="T23" fmla="*/ 12 h 229"/>
                  <a:gd name="T24" fmla="*/ 17 w 129"/>
                  <a:gd name="T25" fmla="*/ 12 h 229"/>
                  <a:gd name="T26" fmla="*/ 16 w 129"/>
                  <a:gd name="T27" fmla="*/ 13 h 229"/>
                  <a:gd name="T28" fmla="*/ 13 w 129"/>
                  <a:gd name="T29" fmla="*/ 14 h 229"/>
                  <a:gd name="T30" fmla="*/ 12 w 129"/>
                  <a:gd name="T31" fmla="*/ 16 h 229"/>
                  <a:gd name="T32" fmla="*/ 11 w 129"/>
                  <a:gd name="T33" fmla="*/ 18 h 229"/>
                  <a:gd name="T34" fmla="*/ 10 w 129"/>
                  <a:gd name="T35" fmla="*/ 20 h 229"/>
                  <a:gd name="T36" fmla="*/ 9 w 129"/>
                  <a:gd name="T37" fmla="*/ 21 h 229"/>
                  <a:gd name="T38" fmla="*/ 1 w 129"/>
                  <a:gd name="T39" fmla="*/ 101 h 229"/>
                  <a:gd name="T40" fmla="*/ 10 w 129"/>
                  <a:gd name="T41" fmla="*/ 113 h 229"/>
                  <a:gd name="T42" fmla="*/ 12 w 129"/>
                  <a:gd name="T43" fmla="*/ 113 h 229"/>
                  <a:gd name="T44" fmla="*/ 23 w 129"/>
                  <a:gd name="T45" fmla="*/ 104 h 229"/>
                  <a:gd name="T46" fmla="*/ 31 w 129"/>
                  <a:gd name="T47" fmla="*/ 31 h 229"/>
                  <a:gd name="T48" fmla="*/ 34 w 129"/>
                  <a:gd name="T49" fmla="*/ 30 h 229"/>
                  <a:gd name="T50" fmla="*/ 34 w 129"/>
                  <a:gd name="T51" fmla="*/ 106 h 229"/>
                  <a:gd name="T52" fmla="*/ 25 w 129"/>
                  <a:gd name="T53" fmla="*/ 215 h 229"/>
                  <a:gd name="T54" fmla="*/ 37 w 129"/>
                  <a:gd name="T55" fmla="*/ 229 h 229"/>
                  <a:gd name="T56" fmla="*/ 38 w 129"/>
                  <a:gd name="T57" fmla="*/ 229 h 229"/>
                  <a:gd name="T58" fmla="*/ 51 w 129"/>
                  <a:gd name="T59" fmla="*/ 217 h 229"/>
                  <a:gd name="T60" fmla="*/ 59 w 129"/>
                  <a:gd name="T61" fmla="*/ 118 h 229"/>
                  <a:gd name="T62" fmla="*/ 65 w 129"/>
                  <a:gd name="T63" fmla="*/ 119 h 229"/>
                  <a:gd name="T64" fmla="*/ 70 w 129"/>
                  <a:gd name="T65" fmla="*/ 118 h 229"/>
                  <a:gd name="T66" fmla="*/ 78 w 129"/>
                  <a:gd name="T67" fmla="*/ 217 h 229"/>
                  <a:gd name="T68" fmla="*/ 91 w 129"/>
                  <a:gd name="T69" fmla="*/ 229 h 229"/>
                  <a:gd name="T70" fmla="*/ 92 w 129"/>
                  <a:gd name="T71" fmla="*/ 229 h 229"/>
                  <a:gd name="T72" fmla="*/ 104 w 129"/>
                  <a:gd name="T73" fmla="*/ 215 h 229"/>
                  <a:gd name="T74" fmla="*/ 96 w 129"/>
                  <a:gd name="T75" fmla="*/ 106 h 229"/>
                  <a:gd name="T76" fmla="*/ 96 w 129"/>
                  <a:gd name="T77" fmla="*/ 30 h 229"/>
                  <a:gd name="T78" fmla="*/ 99 w 129"/>
                  <a:gd name="T79" fmla="*/ 31 h 229"/>
                  <a:gd name="T80" fmla="*/ 107 w 129"/>
                  <a:gd name="T81" fmla="*/ 104 h 229"/>
                  <a:gd name="T82" fmla="*/ 118 w 129"/>
                  <a:gd name="T83" fmla="*/ 113 h 229"/>
                  <a:gd name="T84" fmla="*/ 119 w 129"/>
                  <a:gd name="T85" fmla="*/ 113 h 229"/>
                  <a:gd name="T86" fmla="*/ 129 w 129"/>
                  <a:gd name="T87" fmla="*/ 10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9" h="229">
                    <a:moveTo>
                      <a:pt x="129" y="101"/>
                    </a:moveTo>
                    <a:cubicBezTo>
                      <a:pt x="120" y="21"/>
                      <a:pt x="120" y="21"/>
                      <a:pt x="120" y="21"/>
                    </a:cubicBezTo>
                    <a:cubicBezTo>
                      <a:pt x="120" y="21"/>
                      <a:pt x="120" y="20"/>
                      <a:pt x="119" y="20"/>
                    </a:cubicBezTo>
                    <a:cubicBezTo>
                      <a:pt x="119" y="19"/>
                      <a:pt x="119" y="18"/>
                      <a:pt x="119" y="18"/>
                    </a:cubicBezTo>
                    <a:cubicBezTo>
                      <a:pt x="118" y="17"/>
                      <a:pt x="118" y="17"/>
                      <a:pt x="117" y="16"/>
                    </a:cubicBezTo>
                    <a:cubicBezTo>
                      <a:pt x="117" y="15"/>
                      <a:pt x="117" y="15"/>
                      <a:pt x="116" y="14"/>
                    </a:cubicBezTo>
                    <a:cubicBezTo>
                      <a:pt x="115" y="14"/>
                      <a:pt x="115" y="13"/>
                      <a:pt x="114" y="13"/>
                    </a:cubicBezTo>
                    <a:cubicBezTo>
                      <a:pt x="114" y="13"/>
                      <a:pt x="113" y="12"/>
                      <a:pt x="113" y="12"/>
                    </a:cubicBezTo>
                    <a:cubicBezTo>
                      <a:pt x="112" y="12"/>
                      <a:pt x="98" y="7"/>
                      <a:pt x="82" y="4"/>
                    </a:cubicBezTo>
                    <a:cubicBezTo>
                      <a:pt x="65" y="0"/>
                      <a:pt x="42" y="5"/>
                      <a:pt x="41" y="6"/>
                    </a:cubicBezTo>
                    <a:cubicBezTo>
                      <a:pt x="30" y="8"/>
                      <a:pt x="20" y="11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5" y="13"/>
                      <a:pt x="14" y="14"/>
                      <a:pt x="13" y="14"/>
                    </a:cubicBezTo>
                    <a:cubicBezTo>
                      <a:pt x="13" y="15"/>
                      <a:pt x="13" y="15"/>
                      <a:pt x="12" y="16"/>
                    </a:cubicBezTo>
                    <a:cubicBezTo>
                      <a:pt x="12" y="16"/>
                      <a:pt x="11" y="17"/>
                      <a:pt x="11" y="18"/>
                    </a:cubicBezTo>
                    <a:cubicBezTo>
                      <a:pt x="10" y="18"/>
                      <a:pt x="10" y="19"/>
                      <a:pt x="10" y="20"/>
                    </a:cubicBezTo>
                    <a:cubicBezTo>
                      <a:pt x="10" y="20"/>
                      <a:pt x="10" y="21"/>
                      <a:pt x="9" y="21"/>
                    </a:cubicBezTo>
                    <a:cubicBezTo>
                      <a:pt x="1" y="101"/>
                      <a:pt x="1" y="101"/>
                      <a:pt x="1" y="101"/>
                    </a:cubicBezTo>
                    <a:cubicBezTo>
                      <a:pt x="0" y="107"/>
                      <a:pt x="4" y="113"/>
                      <a:pt x="10" y="113"/>
                    </a:cubicBezTo>
                    <a:cubicBezTo>
                      <a:pt x="11" y="113"/>
                      <a:pt x="11" y="113"/>
                      <a:pt x="12" y="113"/>
                    </a:cubicBezTo>
                    <a:cubicBezTo>
                      <a:pt x="17" y="113"/>
                      <a:pt x="22" y="109"/>
                      <a:pt x="23" y="104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32" y="31"/>
                      <a:pt x="33" y="30"/>
                      <a:pt x="34" y="30"/>
                    </a:cubicBezTo>
                    <a:cubicBezTo>
                      <a:pt x="34" y="106"/>
                      <a:pt x="34" y="106"/>
                      <a:pt x="34" y="106"/>
                    </a:cubicBezTo>
                    <a:cubicBezTo>
                      <a:pt x="25" y="215"/>
                      <a:pt x="25" y="215"/>
                      <a:pt x="25" y="215"/>
                    </a:cubicBezTo>
                    <a:cubicBezTo>
                      <a:pt x="24" y="222"/>
                      <a:pt x="30" y="229"/>
                      <a:pt x="37" y="229"/>
                    </a:cubicBezTo>
                    <a:cubicBezTo>
                      <a:pt x="38" y="229"/>
                      <a:pt x="38" y="229"/>
                      <a:pt x="38" y="229"/>
                    </a:cubicBezTo>
                    <a:cubicBezTo>
                      <a:pt x="45" y="229"/>
                      <a:pt x="51" y="224"/>
                      <a:pt x="51" y="217"/>
                    </a:cubicBezTo>
                    <a:cubicBezTo>
                      <a:pt x="59" y="118"/>
                      <a:pt x="59" y="118"/>
                      <a:pt x="59" y="118"/>
                    </a:cubicBezTo>
                    <a:cubicBezTo>
                      <a:pt x="61" y="119"/>
                      <a:pt x="63" y="119"/>
                      <a:pt x="65" y="119"/>
                    </a:cubicBezTo>
                    <a:cubicBezTo>
                      <a:pt x="67" y="119"/>
                      <a:pt x="68" y="119"/>
                      <a:pt x="70" y="118"/>
                    </a:cubicBezTo>
                    <a:cubicBezTo>
                      <a:pt x="78" y="217"/>
                      <a:pt x="78" y="217"/>
                      <a:pt x="78" y="217"/>
                    </a:cubicBezTo>
                    <a:cubicBezTo>
                      <a:pt x="79" y="224"/>
                      <a:pt x="84" y="229"/>
                      <a:pt x="91" y="229"/>
                    </a:cubicBezTo>
                    <a:cubicBezTo>
                      <a:pt x="92" y="229"/>
                      <a:pt x="92" y="229"/>
                      <a:pt x="92" y="229"/>
                    </a:cubicBezTo>
                    <a:cubicBezTo>
                      <a:pt x="100" y="229"/>
                      <a:pt x="105" y="222"/>
                      <a:pt x="104" y="215"/>
                    </a:cubicBezTo>
                    <a:cubicBezTo>
                      <a:pt x="96" y="106"/>
                      <a:pt x="96" y="106"/>
                      <a:pt x="96" y="106"/>
                    </a:cubicBezTo>
                    <a:cubicBezTo>
                      <a:pt x="96" y="30"/>
                      <a:pt x="96" y="30"/>
                      <a:pt x="96" y="30"/>
                    </a:cubicBezTo>
                    <a:cubicBezTo>
                      <a:pt x="97" y="30"/>
                      <a:pt x="98" y="31"/>
                      <a:pt x="99" y="31"/>
                    </a:cubicBezTo>
                    <a:cubicBezTo>
                      <a:pt x="107" y="104"/>
                      <a:pt x="107" y="104"/>
                      <a:pt x="107" y="104"/>
                    </a:cubicBezTo>
                    <a:cubicBezTo>
                      <a:pt x="107" y="109"/>
                      <a:pt x="112" y="113"/>
                      <a:pt x="118" y="113"/>
                    </a:cubicBezTo>
                    <a:cubicBezTo>
                      <a:pt x="118" y="113"/>
                      <a:pt x="119" y="113"/>
                      <a:pt x="119" y="113"/>
                    </a:cubicBezTo>
                    <a:cubicBezTo>
                      <a:pt x="125" y="113"/>
                      <a:pt x="129" y="107"/>
                      <a:pt x="129" y="101"/>
                    </a:cubicBezTo>
                    <a:close/>
                  </a:path>
                </a:pathLst>
              </a:custGeom>
              <a:solidFill>
                <a:srgbClr val="86C1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6" name="íṩ1íḓé"/>
              <p:cNvSpPr/>
              <p:nvPr/>
            </p:nvSpPr>
            <p:spPr bwMode="auto">
              <a:xfrm>
                <a:off x="4651" y="1222"/>
                <a:ext cx="32" cy="35"/>
              </a:xfrm>
              <a:prstGeom prst="ellipse">
                <a:avLst/>
              </a:prstGeom>
              <a:solidFill>
                <a:srgbClr val="86C1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7" name="iṥ1îḓe"/>
              <p:cNvSpPr/>
              <p:nvPr/>
            </p:nvSpPr>
            <p:spPr bwMode="auto">
              <a:xfrm>
                <a:off x="4630" y="1257"/>
                <a:ext cx="73" cy="129"/>
              </a:xfrm>
              <a:custGeom>
                <a:avLst/>
                <a:gdLst>
                  <a:gd name="T0" fmla="*/ 129 w 129"/>
                  <a:gd name="T1" fmla="*/ 101 h 229"/>
                  <a:gd name="T2" fmla="*/ 120 w 129"/>
                  <a:gd name="T3" fmla="*/ 21 h 229"/>
                  <a:gd name="T4" fmla="*/ 119 w 129"/>
                  <a:gd name="T5" fmla="*/ 20 h 229"/>
                  <a:gd name="T6" fmla="*/ 119 w 129"/>
                  <a:gd name="T7" fmla="*/ 18 h 229"/>
                  <a:gd name="T8" fmla="*/ 117 w 129"/>
                  <a:gd name="T9" fmla="*/ 16 h 229"/>
                  <a:gd name="T10" fmla="*/ 116 w 129"/>
                  <a:gd name="T11" fmla="*/ 14 h 229"/>
                  <a:gd name="T12" fmla="*/ 114 w 129"/>
                  <a:gd name="T13" fmla="*/ 13 h 229"/>
                  <a:gd name="T14" fmla="*/ 113 w 129"/>
                  <a:gd name="T15" fmla="*/ 12 h 229"/>
                  <a:gd name="T16" fmla="*/ 82 w 129"/>
                  <a:gd name="T17" fmla="*/ 4 h 229"/>
                  <a:gd name="T18" fmla="*/ 41 w 129"/>
                  <a:gd name="T19" fmla="*/ 6 h 229"/>
                  <a:gd name="T20" fmla="*/ 17 w 129"/>
                  <a:gd name="T21" fmla="*/ 12 h 229"/>
                  <a:gd name="T22" fmla="*/ 17 w 129"/>
                  <a:gd name="T23" fmla="*/ 12 h 229"/>
                  <a:gd name="T24" fmla="*/ 17 w 129"/>
                  <a:gd name="T25" fmla="*/ 12 h 229"/>
                  <a:gd name="T26" fmla="*/ 16 w 129"/>
                  <a:gd name="T27" fmla="*/ 13 h 229"/>
                  <a:gd name="T28" fmla="*/ 13 w 129"/>
                  <a:gd name="T29" fmla="*/ 14 h 229"/>
                  <a:gd name="T30" fmla="*/ 12 w 129"/>
                  <a:gd name="T31" fmla="*/ 16 h 229"/>
                  <a:gd name="T32" fmla="*/ 11 w 129"/>
                  <a:gd name="T33" fmla="*/ 18 h 229"/>
                  <a:gd name="T34" fmla="*/ 10 w 129"/>
                  <a:gd name="T35" fmla="*/ 20 h 229"/>
                  <a:gd name="T36" fmla="*/ 9 w 129"/>
                  <a:gd name="T37" fmla="*/ 21 h 229"/>
                  <a:gd name="T38" fmla="*/ 1 w 129"/>
                  <a:gd name="T39" fmla="*/ 101 h 229"/>
                  <a:gd name="T40" fmla="*/ 10 w 129"/>
                  <a:gd name="T41" fmla="*/ 113 h 229"/>
                  <a:gd name="T42" fmla="*/ 12 w 129"/>
                  <a:gd name="T43" fmla="*/ 113 h 229"/>
                  <a:gd name="T44" fmla="*/ 22 w 129"/>
                  <a:gd name="T45" fmla="*/ 104 h 229"/>
                  <a:gd name="T46" fmla="*/ 31 w 129"/>
                  <a:gd name="T47" fmla="*/ 31 h 229"/>
                  <a:gd name="T48" fmla="*/ 34 w 129"/>
                  <a:gd name="T49" fmla="*/ 30 h 229"/>
                  <a:gd name="T50" fmla="*/ 34 w 129"/>
                  <a:gd name="T51" fmla="*/ 106 h 229"/>
                  <a:gd name="T52" fmla="*/ 25 w 129"/>
                  <a:gd name="T53" fmla="*/ 215 h 229"/>
                  <a:gd name="T54" fmla="*/ 37 w 129"/>
                  <a:gd name="T55" fmla="*/ 229 h 229"/>
                  <a:gd name="T56" fmla="*/ 38 w 129"/>
                  <a:gd name="T57" fmla="*/ 229 h 229"/>
                  <a:gd name="T58" fmla="*/ 51 w 129"/>
                  <a:gd name="T59" fmla="*/ 217 h 229"/>
                  <a:gd name="T60" fmla="*/ 59 w 129"/>
                  <a:gd name="T61" fmla="*/ 118 h 229"/>
                  <a:gd name="T62" fmla="*/ 65 w 129"/>
                  <a:gd name="T63" fmla="*/ 119 h 229"/>
                  <a:gd name="T64" fmla="*/ 70 w 129"/>
                  <a:gd name="T65" fmla="*/ 118 h 229"/>
                  <a:gd name="T66" fmla="*/ 78 w 129"/>
                  <a:gd name="T67" fmla="*/ 217 h 229"/>
                  <a:gd name="T68" fmla="*/ 91 w 129"/>
                  <a:gd name="T69" fmla="*/ 229 h 229"/>
                  <a:gd name="T70" fmla="*/ 92 w 129"/>
                  <a:gd name="T71" fmla="*/ 229 h 229"/>
                  <a:gd name="T72" fmla="*/ 104 w 129"/>
                  <a:gd name="T73" fmla="*/ 215 h 229"/>
                  <a:gd name="T74" fmla="*/ 96 w 129"/>
                  <a:gd name="T75" fmla="*/ 106 h 229"/>
                  <a:gd name="T76" fmla="*/ 96 w 129"/>
                  <a:gd name="T77" fmla="*/ 30 h 229"/>
                  <a:gd name="T78" fmla="*/ 99 w 129"/>
                  <a:gd name="T79" fmla="*/ 31 h 229"/>
                  <a:gd name="T80" fmla="*/ 107 w 129"/>
                  <a:gd name="T81" fmla="*/ 104 h 229"/>
                  <a:gd name="T82" fmla="*/ 118 w 129"/>
                  <a:gd name="T83" fmla="*/ 113 h 229"/>
                  <a:gd name="T84" fmla="*/ 119 w 129"/>
                  <a:gd name="T85" fmla="*/ 113 h 229"/>
                  <a:gd name="T86" fmla="*/ 129 w 129"/>
                  <a:gd name="T87" fmla="*/ 10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9" h="229">
                    <a:moveTo>
                      <a:pt x="129" y="101"/>
                    </a:moveTo>
                    <a:cubicBezTo>
                      <a:pt x="120" y="21"/>
                      <a:pt x="120" y="21"/>
                      <a:pt x="120" y="21"/>
                    </a:cubicBezTo>
                    <a:cubicBezTo>
                      <a:pt x="120" y="21"/>
                      <a:pt x="119" y="20"/>
                      <a:pt x="119" y="20"/>
                    </a:cubicBezTo>
                    <a:cubicBezTo>
                      <a:pt x="119" y="19"/>
                      <a:pt x="119" y="18"/>
                      <a:pt x="119" y="18"/>
                    </a:cubicBezTo>
                    <a:cubicBezTo>
                      <a:pt x="118" y="17"/>
                      <a:pt x="118" y="17"/>
                      <a:pt x="117" y="16"/>
                    </a:cubicBezTo>
                    <a:cubicBezTo>
                      <a:pt x="117" y="15"/>
                      <a:pt x="117" y="15"/>
                      <a:pt x="116" y="14"/>
                    </a:cubicBezTo>
                    <a:cubicBezTo>
                      <a:pt x="115" y="14"/>
                      <a:pt x="115" y="13"/>
                      <a:pt x="114" y="13"/>
                    </a:cubicBezTo>
                    <a:cubicBezTo>
                      <a:pt x="113" y="13"/>
                      <a:pt x="113" y="12"/>
                      <a:pt x="113" y="12"/>
                    </a:cubicBezTo>
                    <a:cubicBezTo>
                      <a:pt x="112" y="12"/>
                      <a:pt x="98" y="7"/>
                      <a:pt x="82" y="4"/>
                    </a:cubicBezTo>
                    <a:cubicBezTo>
                      <a:pt x="65" y="0"/>
                      <a:pt x="41" y="5"/>
                      <a:pt x="41" y="6"/>
                    </a:cubicBezTo>
                    <a:cubicBezTo>
                      <a:pt x="30" y="8"/>
                      <a:pt x="20" y="11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5" y="13"/>
                      <a:pt x="14" y="14"/>
                      <a:pt x="13" y="14"/>
                    </a:cubicBezTo>
                    <a:cubicBezTo>
                      <a:pt x="13" y="15"/>
                      <a:pt x="12" y="15"/>
                      <a:pt x="12" y="16"/>
                    </a:cubicBezTo>
                    <a:cubicBezTo>
                      <a:pt x="12" y="16"/>
                      <a:pt x="11" y="17"/>
                      <a:pt x="11" y="18"/>
                    </a:cubicBezTo>
                    <a:cubicBezTo>
                      <a:pt x="10" y="18"/>
                      <a:pt x="10" y="19"/>
                      <a:pt x="10" y="20"/>
                    </a:cubicBezTo>
                    <a:cubicBezTo>
                      <a:pt x="10" y="20"/>
                      <a:pt x="9" y="21"/>
                      <a:pt x="9" y="21"/>
                    </a:cubicBezTo>
                    <a:cubicBezTo>
                      <a:pt x="1" y="101"/>
                      <a:pt x="1" y="101"/>
                      <a:pt x="1" y="101"/>
                    </a:cubicBezTo>
                    <a:cubicBezTo>
                      <a:pt x="0" y="107"/>
                      <a:pt x="4" y="113"/>
                      <a:pt x="10" y="113"/>
                    </a:cubicBezTo>
                    <a:cubicBezTo>
                      <a:pt x="11" y="113"/>
                      <a:pt x="11" y="113"/>
                      <a:pt x="12" y="113"/>
                    </a:cubicBezTo>
                    <a:cubicBezTo>
                      <a:pt x="17" y="113"/>
                      <a:pt x="22" y="109"/>
                      <a:pt x="22" y="104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32" y="31"/>
                      <a:pt x="33" y="30"/>
                      <a:pt x="34" y="30"/>
                    </a:cubicBezTo>
                    <a:cubicBezTo>
                      <a:pt x="34" y="106"/>
                      <a:pt x="34" y="106"/>
                      <a:pt x="34" y="106"/>
                    </a:cubicBezTo>
                    <a:cubicBezTo>
                      <a:pt x="25" y="215"/>
                      <a:pt x="25" y="215"/>
                      <a:pt x="25" y="215"/>
                    </a:cubicBezTo>
                    <a:cubicBezTo>
                      <a:pt x="24" y="222"/>
                      <a:pt x="30" y="229"/>
                      <a:pt x="37" y="229"/>
                    </a:cubicBezTo>
                    <a:cubicBezTo>
                      <a:pt x="37" y="229"/>
                      <a:pt x="38" y="229"/>
                      <a:pt x="38" y="229"/>
                    </a:cubicBezTo>
                    <a:cubicBezTo>
                      <a:pt x="45" y="229"/>
                      <a:pt x="51" y="224"/>
                      <a:pt x="51" y="217"/>
                    </a:cubicBezTo>
                    <a:cubicBezTo>
                      <a:pt x="59" y="118"/>
                      <a:pt x="59" y="118"/>
                      <a:pt x="59" y="118"/>
                    </a:cubicBezTo>
                    <a:cubicBezTo>
                      <a:pt x="61" y="119"/>
                      <a:pt x="63" y="119"/>
                      <a:pt x="65" y="119"/>
                    </a:cubicBezTo>
                    <a:cubicBezTo>
                      <a:pt x="66" y="119"/>
                      <a:pt x="68" y="119"/>
                      <a:pt x="70" y="118"/>
                    </a:cubicBezTo>
                    <a:cubicBezTo>
                      <a:pt x="78" y="217"/>
                      <a:pt x="78" y="217"/>
                      <a:pt x="78" y="217"/>
                    </a:cubicBezTo>
                    <a:cubicBezTo>
                      <a:pt x="78" y="224"/>
                      <a:pt x="84" y="229"/>
                      <a:pt x="91" y="229"/>
                    </a:cubicBezTo>
                    <a:cubicBezTo>
                      <a:pt x="91" y="229"/>
                      <a:pt x="92" y="229"/>
                      <a:pt x="92" y="229"/>
                    </a:cubicBezTo>
                    <a:cubicBezTo>
                      <a:pt x="99" y="229"/>
                      <a:pt x="105" y="222"/>
                      <a:pt x="104" y="215"/>
                    </a:cubicBezTo>
                    <a:cubicBezTo>
                      <a:pt x="96" y="106"/>
                      <a:pt x="96" y="106"/>
                      <a:pt x="96" y="106"/>
                    </a:cubicBezTo>
                    <a:cubicBezTo>
                      <a:pt x="96" y="30"/>
                      <a:pt x="96" y="30"/>
                      <a:pt x="96" y="30"/>
                    </a:cubicBezTo>
                    <a:cubicBezTo>
                      <a:pt x="97" y="30"/>
                      <a:pt x="98" y="31"/>
                      <a:pt x="99" y="31"/>
                    </a:cubicBezTo>
                    <a:cubicBezTo>
                      <a:pt x="107" y="104"/>
                      <a:pt x="107" y="104"/>
                      <a:pt x="107" y="104"/>
                    </a:cubicBezTo>
                    <a:cubicBezTo>
                      <a:pt x="107" y="109"/>
                      <a:pt x="112" y="113"/>
                      <a:pt x="118" y="113"/>
                    </a:cubicBezTo>
                    <a:cubicBezTo>
                      <a:pt x="118" y="113"/>
                      <a:pt x="118" y="113"/>
                      <a:pt x="119" y="113"/>
                    </a:cubicBezTo>
                    <a:cubicBezTo>
                      <a:pt x="125" y="113"/>
                      <a:pt x="129" y="107"/>
                      <a:pt x="129" y="101"/>
                    </a:cubicBezTo>
                    <a:close/>
                  </a:path>
                </a:pathLst>
              </a:custGeom>
              <a:solidFill>
                <a:srgbClr val="86C1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8" name="işḻîdê"/>
              <p:cNvSpPr/>
              <p:nvPr/>
            </p:nvSpPr>
            <p:spPr bwMode="auto">
              <a:xfrm>
                <a:off x="4570" y="1222"/>
                <a:ext cx="31" cy="35"/>
              </a:xfrm>
              <a:prstGeom prst="ellipse">
                <a:avLst/>
              </a:prstGeom>
              <a:solidFill>
                <a:srgbClr val="86C1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9" name="iślïḋé"/>
              <p:cNvSpPr/>
              <p:nvPr/>
            </p:nvSpPr>
            <p:spPr bwMode="auto">
              <a:xfrm>
                <a:off x="4549" y="1257"/>
                <a:ext cx="73" cy="129"/>
              </a:xfrm>
              <a:custGeom>
                <a:avLst/>
                <a:gdLst>
                  <a:gd name="T0" fmla="*/ 129 w 129"/>
                  <a:gd name="T1" fmla="*/ 101 h 229"/>
                  <a:gd name="T2" fmla="*/ 120 w 129"/>
                  <a:gd name="T3" fmla="*/ 21 h 229"/>
                  <a:gd name="T4" fmla="*/ 119 w 129"/>
                  <a:gd name="T5" fmla="*/ 20 h 229"/>
                  <a:gd name="T6" fmla="*/ 119 w 129"/>
                  <a:gd name="T7" fmla="*/ 18 h 229"/>
                  <a:gd name="T8" fmla="*/ 117 w 129"/>
                  <a:gd name="T9" fmla="*/ 16 h 229"/>
                  <a:gd name="T10" fmla="*/ 116 w 129"/>
                  <a:gd name="T11" fmla="*/ 14 h 229"/>
                  <a:gd name="T12" fmla="*/ 114 w 129"/>
                  <a:gd name="T13" fmla="*/ 13 h 229"/>
                  <a:gd name="T14" fmla="*/ 113 w 129"/>
                  <a:gd name="T15" fmla="*/ 12 h 229"/>
                  <a:gd name="T16" fmla="*/ 82 w 129"/>
                  <a:gd name="T17" fmla="*/ 4 h 229"/>
                  <a:gd name="T18" fmla="*/ 41 w 129"/>
                  <a:gd name="T19" fmla="*/ 6 h 229"/>
                  <a:gd name="T20" fmla="*/ 17 w 129"/>
                  <a:gd name="T21" fmla="*/ 12 h 229"/>
                  <a:gd name="T22" fmla="*/ 17 w 129"/>
                  <a:gd name="T23" fmla="*/ 12 h 229"/>
                  <a:gd name="T24" fmla="*/ 17 w 129"/>
                  <a:gd name="T25" fmla="*/ 12 h 229"/>
                  <a:gd name="T26" fmla="*/ 16 w 129"/>
                  <a:gd name="T27" fmla="*/ 13 h 229"/>
                  <a:gd name="T28" fmla="*/ 13 w 129"/>
                  <a:gd name="T29" fmla="*/ 14 h 229"/>
                  <a:gd name="T30" fmla="*/ 12 w 129"/>
                  <a:gd name="T31" fmla="*/ 16 h 229"/>
                  <a:gd name="T32" fmla="*/ 11 w 129"/>
                  <a:gd name="T33" fmla="*/ 18 h 229"/>
                  <a:gd name="T34" fmla="*/ 10 w 129"/>
                  <a:gd name="T35" fmla="*/ 20 h 229"/>
                  <a:gd name="T36" fmla="*/ 9 w 129"/>
                  <a:gd name="T37" fmla="*/ 21 h 229"/>
                  <a:gd name="T38" fmla="*/ 1 w 129"/>
                  <a:gd name="T39" fmla="*/ 101 h 229"/>
                  <a:gd name="T40" fmla="*/ 10 w 129"/>
                  <a:gd name="T41" fmla="*/ 113 h 229"/>
                  <a:gd name="T42" fmla="*/ 12 w 129"/>
                  <a:gd name="T43" fmla="*/ 113 h 229"/>
                  <a:gd name="T44" fmla="*/ 23 w 129"/>
                  <a:gd name="T45" fmla="*/ 104 h 229"/>
                  <a:gd name="T46" fmla="*/ 31 w 129"/>
                  <a:gd name="T47" fmla="*/ 31 h 229"/>
                  <a:gd name="T48" fmla="*/ 34 w 129"/>
                  <a:gd name="T49" fmla="*/ 30 h 229"/>
                  <a:gd name="T50" fmla="*/ 34 w 129"/>
                  <a:gd name="T51" fmla="*/ 106 h 229"/>
                  <a:gd name="T52" fmla="*/ 25 w 129"/>
                  <a:gd name="T53" fmla="*/ 215 h 229"/>
                  <a:gd name="T54" fmla="*/ 37 w 129"/>
                  <a:gd name="T55" fmla="*/ 229 h 229"/>
                  <a:gd name="T56" fmla="*/ 38 w 129"/>
                  <a:gd name="T57" fmla="*/ 229 h 229"/>
                  <a:gd name="T58" fmla="*/ 51 w 129"/>
                  <a:gd name="T59" fmla="*/ 217 h 229"/>
                  <a:gd name="T60" fmla="*/ 59 w 129"/>
                  <a:gd name="T61" fmla="*/ 118 h 229"/>
                  <a:gd name="T62" fmla="*/ 65 w 129"/>
                  <a:gd name="T63" fmla="*/ 119 h 229"/>
                  <a:gd name="T64" fmla="*/ 70 w 129"/>
                  <a:gd name="T65" fmla="*/ 118 h 229"/>
                  <a:gd name="T66" fmla="*/ 78 w 129"/>
                  <a:gd name="T67" fmla="*/ 217 h 229"/>
                  <a:gd name="T68" fmla="*/ 91 w 129"/>
                  <a:gd name="T69" fmla="*/ 229 h 229"/>
                  <a:gd name="T70" fmla="*/ 92 w 129"/>
                  <a:gd name="T71" fmla="*/ 229 h 229"/>
                  <a:gd name="T72" fmla="*/ 104 w 129"/>
                  <a:gd name="T73" fmla="*/ 215 h 229"/>
                  <a:gd name="T74" fmla="*/ 96 w 129"/>
                  <a:gd name="T75" fmla="*/ 106 h 229"/>
                  <a:gd name="T76" fmla="*/ 96 w 129"/>
                  <a:gd name="T77" fmla="*/ 30 h 229"/>
                  <a:gd name="T78" fmla="*/ 99 w 129"/>
                  <a:gd name="T79" fmla="*/ 31 h 229"/>
                  <a:gd name="T80" fmla="*/ 107 w 129"/>
                  <a:gd name="T81" fmla="*/ 104 h 229"/>
                  <a:gd name="T82" fmla="*/ 118 w 129"/>
                  <a:gd name="T83" fmla="*/ 113 h 229"/>
                  <a:gd name="T84" fmla="*/ 119 w 129"/>
                  <a:gd name="T85" fmla="*/ 113 h 229"/>
                  <a:gd name="T86" fmla="*/ 129 w 129"/>
                  <a:gd name="T87" fmla="*/ 10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9" h="229">
                    <a:moveTo>
                      <a:pt x="129" y="101"/>
                    </a:moveTo>
                    <a:cubicBezTo>
                      <a:pt x="120" y="21"/>
                      <a:pt x="120" y="21"/>
                      <a:pt x="120" y="21"/>
                    </a:cubicBezTo>
                    <a:cubicBezTo>
                      <a:pt x="120" y="21"/>
                      <a:pt x="120" y="20"/>
                      <a:pt x="119" y="20"/>
                    </a:cubicBezTo>
                    <a:cubicBezTo>
                      <a:pt x="119" y="19"/>
                      <a:pt x="119" y="18"/>
                      <a:pt x="119" y="18"/>
                    </a:cubicBezTo>
                    <a:cubicBezTo>
                      <a:pt x="118" y="17"/>
                      <a:pt x="118" y="17"/>
                      <a:pt x="117" y="16"/>
                    </a:cubicBezTo>
                    <a:cubicBezTo>
                      <a:pt x="117" y="15"/>
                      <a:pt x="117" y="15"/>
                      <a:pt x="116" y="14"/>
                    </a:cubicBezTo>
                    <a:cubicBezTo>
                      <a:pt x="115" y="14"/>
                      <a:pt x="115" y="13"/>
                      <a:pt x="114" y="13"/>
                    </a:cubicBezTo>
                    <a:cubicBezTo>
                      <a:pt x="114" y="13"/>
                      <a:pt x="113" y="12"/>
                      <a:pt x="113" y="12"/>
                    </a:cubicBezTo>
                    <a:cubicBezTo>
                      <a:pt x="112" y="12"/>
                      <a:pt x="98" y="7"/>
                      <a:pt x="82" y="4"/>
                    </a:cubicBezTo>
                    <a:cubicBezTo>
                      <a:pt x="65" y="0"/>
                      <a:pt x="42" y="5"/>
                      <a:pt x="41" y="6"/>
                    </a:cubicBezTo>
                    <a:cubicBezTo>
                      <a:pt x="30" y="8"/>
                      <a:pt x="20" y="11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5" y="13"/>
                      <a:pt x="14" y="14"/>
                      <a:pt x="13" y="14"/>
                    </a:cubicBezTo>
                    <a:cubicBezTo>
                      <a:pt x="13" y="15"/>
                      <a:pt x="13" y="15"/>
                      <a:pt x="12" y="16"/>
                    </a:cubicBezTo>
                    <a:cubicBezTo>
                      <a:pt x="12" y="16"/>
                      <a:pt x="11" y="17"/>
                      <a:pt x="11" y="18"/>
                    </a:cubicBezTo>
                    <a:cubicBezTo>
                      <a:pt x="10" y="18"/>
                      <a:pt x="10" y="19"/>
                      <a:pt x="10" y="20"/>
                    </a:cubicBezTo>
                    <a:cubicBezTo>
                      <a:pt x="10" y="20"/>
                      <a:pt x="10" y="21"/>
                      <a:pt x="9" y="21"/>
                    </a:cubicBezTo>
                    <a:cubicBezTo>
                      <a:pt x="1" y="101"/>
                      <a:pt x="1" y="101"/>
                      <a:pt x="1" y="101"/>
                    </a:cubicBezTo>
                    <a:cubicBezTo>
                      <a:pt x="0" y="107"/>
                      <a:pt x="4" y="113"/>
                      <a:pt x="10" y="113"/>
                    </a:cubicBezTo>
                    <a:cubicBezTo>
                      <a:pt x="11" y="113"/>
                      <a:pt x="11" y="113"/>
                      <a:pt x="12" y="113"/>
                    </a:cubicBezTo>
                    <a:cubicBezTo>
                      <a:pt x="17" y="113"/>
                      <a:pt x="22" y="109"/>
                      <a:pt x="23" y="104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32" y="31"/>
                      <a:pt x="33" y="30"/>
                      <a:pt x="34" y="30"/>
                    </a:cubicBezTo>
                    <a:cubicBezTo>
                      <a:pt x="34" y="106"/>
                      <a:pt x="34" y="106"/>
                      <a:pt x="34" y="106"/>
                    </a:cubicBezTo>
                    <a:cubicBezTo>
                      <a:pt x="25" y="215"/>
                      <a:pt x="25" y="215"/>
                      <a:pt x="25" y="215"/>
                    </a:cubicBezTo>
                    <a:cubicBezTo>
                      <a:pt x="24" y="222"/>
                      <a:pt x="30" y="229"/>
                      <a:pt x="37" y="229"/>
                    </a:cubicBezTo>
                    <a:cubicBezTo>
                      <a:pt x="38" y="229"/>
                      <a:pt x="38" y="229"/>
                      <a:pt x="38" y="229"/>
                    </a:cubicBezTo>
                    <a:cubicBezTo>
                      <a:pt x="45" y="229"/>
                      <a:pt x="51" y="224"/>
                      <a:pt x="51" y="217"/>
                    </a:cubicBezTo>
                    <a:cubicBezTo>
                      <a:pt x="59" y="118"/>
                      <a:pt x="59" y="118"/>
                      <a:pt x="59" y="118"/>
                    </a:cubicBezTo>
                    <a:cubicBezTo>
                      <a:pt x="61" y="119"/>
                      <a:pt x="63" y="119"/>
                      <a:pt x="65" y="119"/>
                    </a:cubicBezTo>
                    <a:cubicBezTo>
                      <a:pt x="67" y="119"/>
                      <a:pt x="68" y="119"/>
                      <a:pt x="70" y="118"/>
                    </a:cubicBezTo>
                    <a:cubicBezTo>
                      <a:pt x="78" y="217"/>
                      <a:pt x="78" y="217"/>
                      <a:pt x="78" y="217"/>
                    </a:cubicBezTo>
                    <a:cubicBezTo>
                      <a:pt x="79" y="224"/>
                      <a:pt x="84" y="229"/>
                      <a:pt x="91" y="229"/>
                    </a:cubicBezTo>
                    <a:cubicBezTo>
                      <a:pt x="92" y="229"/>
                      <a:pt x="92" y="229"/>
                      <a:pt x="92" y="229"/>
                    </a:cubicBezTo>
                    <a:cubicBezTo>
                      <a:pt x="100" y="229"/>
                      <a:pt x="105" y="222"/>
                      <a:pt x="104" y="215"/>
                    </a:cubicBezTo>
                    <a:cubicBezTo>
                      <a:pt x="96" y="106"/>
                      <a:pt x="96" y="106"/>
                      <a:pt x="96" y="106"/>
                    </a:cubicBezTo>
                    <a:cubicBezTo>
                      <a:pt x="96" y="30"/>
                      <a:pt x="96" y="30"/>
                      <a:pt x="96" y="30"/>
                    </a:cubicBezTo>
                    <a:cubicBezTo>
                      <a:pt x="97" y="30"/>
                      <a:pt x="98" y="31"/>
                      <a:pt x="99" y="31"/>
                    </a:cubicBezTo>
                    <a:cubicBezTo>
                      <a:pt x="107" y="104"/>
                      <a:pt x="107" y="104"/>
                      <a:pt x="107" y="104"/>
                    </a:cubicBezTo>
                    <a:cubicBezTo>
                      <a:pt x="107" y="109"/>
                      <a:pt x="112" y="113"/>
                      <a:pt x="118" y="113"/>
                    </a:cubicBezTo>
                    <a:cubicBezTo>
                      <a:pt x="118" y="113"/>
                      <a:pt x="119" y="113"/>
                      <a:pt x="119" y="113"/>
                    </a:cubicBezTo>
                    <a:cubicBezTo>
                      <a:pt x="125" y="113"/>
                      <a:pt x="129" y="107"/>
                      <a:pt x="129" y="101"/>
                    </a:cubicBezTo>
                    <a:close/>
                  </a:path>
                </a:pathLst>
              </a:custGeom>
              <a:solidFill>
                <a:srgbClr val="86C1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0" name="íṥļiďe"/>
              <p:cNvSpPr/>
              <p:nvPr/>
            </p:nvSpPr>
            <p:spPr bwMode="auto">
              <a:xfrm>
                <a:off x="4488" y="1222"/>
                <a:ext cx="31" cy="35"/>
              </a:xfrm>
              <a:prstGeom prst="ellipse">
                <a:avLst/>
              </a:prstGeom>
              <a:solidFill>
                <a:srgbClr val="86C1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1" name="iṧlîdê"/>
              <p:cNvSpPr/>
              <p:nvPr/>
            </p:nvSpPr>
            <p:spPr bwMode="auto">
              <a:xfrm>
                <a:off x="4467" y="1257"/>
                <a:ext cx="73" cy="129"/>
              </a:xfrm>
              <a:custGeom>
                <a:avLst/>
                <a:gdLst>
                  <a:gd name="T0" fmla="*/ 129 w 129"/>
                  <a:gd name="T1" fmla="*/ 101 h 229"/>
                  <a:gd name="T2" fmla="*/ 120 w 129"/>
                  <a:gd name="T3" fmla="*/ 21 h 229"/>
                  <a:gd name="T4" fmla="*/ 119 w 129"/>
                  <a:gd name="T5" fmla="*/ 20 h 229"/>
                  <a:gd name="T6" fmla="*/ 119 w 129"/>
                  <a:gd name="T7" fmla="*/ 18 h 229"/>
                  <a:gd name="T8" fmla="*/ 117 w 129"/>
                  <a:gd name="T9" fmla="*/ 16 h 229"/>
                  <a:gd name="T10" fmla="*/ 116 w 129"/>
                  <a:gd name="T11" fmla="*/ 14 h 229"/>
                  <a:gd name="T12" fmla="*/ 114 w 129"/>
                  <a:gd name="T13" fmla="*/ 13 h 229"/>
                  <a:gd name="T14" fmla="*/ 113 w 129"/>
                  <a:gd name="T15" fmla="*/ 12 h 229"/>
                  <a:gd name="T16" fmla="*/ 82 w 129"/>
                  <a:gd name="T17" fmla="*/ 4 h 229"/>
                  <a:gd name="T18" fmla="*/ 82 w 129"/>
                  <a:gd name="T19" fmla="*/ 4 h 229"/>
                  <a:gd name="T20" fmla="*/ 41 w 129"/>
                  <a:gd name="T21" fmla="*/ 6 h 229"/>
                  <a:gd name="T22" fmla="*/ 17 w 129"/>
                  <a:gd name="T23" fmla="*/ 12 h 229"/>
                  <a:gd name="T24" fmla="*/ 17 w 129"/>
                  <a:gd name="T25" fmla="*/ 12 h 229"/>
                  <a:gd name="T26" fmla="*/ 17 w 129"/>
                  <a:gd name="T27" fmla="*/ 12 h 229"/>
                  <a:gd name="T28" fmla="*/ 16 w 129"/>
                  <a:gd name="T29" fmla="*/ 13 h 229"/>
                  <a:gd name="T30" fmla="*/ 13 w 129"/>
                  <a:gd name="T31" fmla="*/ 14 h 229"/>
                  <a:gd name="T32" fmla="*/ 12 w 129"/>
                  <a:gd name="T33" fmla="*/ 16 h 229"/>
                  <a:gd name="T34" fmla="*/ 11 w 129"/>
                  <a:gd name="T35" fmla="*/ 18 h 229"/>
                  <a:gd name="T36" fmla="*/ 10 w 129"/>
                  <a:gd name="T37" fmla="*/ 20 h 229"/>
                  <a:gd name="T38" fmla="*/ 9 w 129"/>
                  <a:gd name="T39" fmla="*/ 21 h 229"/>
                  <a:gd name="T40" fmla="*/ 1 w 129"/>
                  <a:gd name="T41" fmla="*/ 101 h 229"/>
                  <a:gd name="T42" fmla="*/ 10 w 129"/>
                  <a:gd name="T43" fmla="*/ 113 h 229"/>
                  <a:gd name="T44" fmla="*/ 12 w 129"/>
                  <a:gd name="T45" fmla="*/ 113 h 229"/>
                  <a:gd name="T46" fmla="*/ 23 w 129"/>
                  <a:gd name="T47" fmla="*/ 104 h 229"/>
                  <a:gd name="T48" fmla="*/ 31 w 129"/>
                  <a:gd name="T49" fmla="*/ 31 h 229"/>
                  <a:gd name="T50" fmla="*/ 34 w 129"/>
                  <a:gd name="T51" fmla="*/ 30 h 229"/>
                  <a:gd name="T52" fmla="*/ 34 w 129"/>
                  <a:gd name="T53" fmla="*/ 106 h 229"/>
                  <a:gd name="T54" fmla="*/ 25 w 129"/>
                  <a:gd name="T55" fmla="*/ 215 h 229"/>
                  <a:gd name="T56" fmla="*/ 37 w 129"/>
                  <a:gd name="T57" fmla="*/ 229 h 229"/>
                  <a:gd name="T58" fmla="*/ 38 w 129"/>
                  <a:gd name="T59" fmla="*/ 229 h 229"/>
                  <a:gd name="T60" fmla="*/ 51 w 129"/>
                  <a:gd name="T61" fmla="*/ 217 h 229"/>
                  <a:gd name="T62" fmla="*/ 59 w 129"/>
                  <a:gd name="T63" fmla="*/ 118 h 229"/>
                  <a:gd name="T64" fmla="*/ 65 w 129"/>
                  <a:gd name="T65" fmla="*/ 119 h 229"/>
                  <a:gd name="T66" fmla="*/ 70 w 129"/>
                  <a:gd name="T67" fmla="*/ 118 h 229"/>
                  <a:gd name="T68" fmla="*/ 78 w 129"/>
                  <a:gd name="T69" fmla="*/ 217 h 229"/>
                  <a:gd name="T70" fmla="*/ 91 w 129"/>
                  <a:gd name="T71" fmla="*/ 229 h 229"/>
                  <a:gd name="T72" fmla="*/ 92 w 129"/>
                  <a:gd name="T73" fmla="*/ 229 h 229"/>
                  <a:gd name="T74" fmla="*/ 104 w 129"/>
                  <a:gd name="T75" fmla="*/ 215 h 229"/>
                  <a:gd name="T76" fmla="*/ 96 w 129"/>
                  <a:gd name="T77" fmla="*/ 106 h 229"/>
                  <a:gd name="T78" fmla="*/ 96 w 129"/>
                  <a:gd name="T79" fmla="*/ 30 h 229"/>
                  <a:gd name="T80" fmla="*/ 99 w 129"/>
                  <a:gd name="T81" fmla="*/ 31 h 229"/>
                  <a:gd name="T82" fmla="*/ 107 w 129"/>
                  <a:gd name="T83" fmla="*/ 104 h 229"/>
                  <a:gd name="T84" fmla="*/ 118 w 129"/>
                  <a:gd name="T85" fmla="*/ 113 h 229"/>
                  <a:gd name="T86" fmla="*/ 119 w 129"/>
                  <a:gd name="T87" fmla="*/ 113 h 229"/>
                  <a:gd name="T88" fmla="*/ 129 w 129"/>
                  <a:gd name="T89" fmla="*/ 10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9" h="229">
                    <a:moveTo>
                      <a:pt x="129" y="101"/>
                    </a:moveTo>
                    <a:cubicBezTo>
                      <a:pt x="120" y="21"/>
                      <a:pt x="120" y="21"/>
                      <a:pt x="120" y="21"/>
                    </a:cubicBezTo>
                    <a:cubicBezTo>
                      <a:pt x="120" y="21"/>
                      <a:pt x="119" y="20"/>
                      <a:pt x="119" y="20"/>
                    </a:cubicBezTo>
                    <a:cubicBezTo>
                      <a:pt x="119" y="19"/>
                      <a:pt x="119" y="18"/>
                      <a:pt x="119" y="18"/>
                    </a:cubicBezTo>
                    <a:cubicBezTo>
                      <a:pt x="118" y="17"/>
                      <a:pt x="118" y="17"/>
                      <a:pt x="117" y="16"/>
                    </a:cubicBezTo>
                    <a:cubicBezTo>
                      <a:pt x="117" y="15"/>
                      <a:pt x="117" y="15"/>
                      <a:pt x="116" y="14"/>
                    </a:cubicBezTo>
                    <a:cubicBezTo>
                      <a:pt x="115" y="14"/>
                      <a:pt x="115" y="13"/>
                      <a:pt x="114" y="13"/>
                    </a:cubicBezTo>
                    <a:cubicBezTo>
                      <a:pt x="113" y="13"/>
                      <a:pt x="113" y="12"/>
                      <a:pt x="113" y="12"/>
                    </a:cubicBezTo>
                    <a:cubicBezTo>
                      <a:pt x="112" y="12"/>
                      <a:pt x="98" y="7"/>
                      <a:pt x="82" y="4"/>
                    </a:cubicBezTo>
                    <a:cubicBezTo>
                      <a:pt x="82" y="4"/>
                      <a:pt x="82" y="4"/>
                      <a:pt x="82" y="4"/>
                    </a:cubicBezTo>
                    <a:cubicBezTo>
                      <a:pt x="65" y="0"/>
                      <a:pt x="41" y="5"/>
                      <a:pt x="41" y="6"/>
                    </a:cubicBezTo>
                    <a:cubicBezTo>
                      <a:pt x="30" y="8"/>
                      <a:pt x="20" y="11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5" y="13"/>
                      <a:pt x="14" y="14"/>
                      <a:pt x="13" y="14"/>
                    </a:cubicBezTo>
                    <a:cubicBezTo>
                      <a:pt x="13" y="15"/>
                      <a:pt x="12" y="15"/>
                      <a:pt x="12" y="16"/>
                    </a:cubicBezTo>
                    <a:cubicBezTo>
                      <a:pt x="12" y="16"/>
                      <a:pt x="11" y="17"/>
                      <a:pt x="11" y="18"/>
                    </a:cubicBezTo>
                    <a:cubicBezTo>
                      <a:pt x="10" y="18"/>
                      <a:pt x="10" y="19"/>
                      <a:pt x="10" y="20"/>
                    </a:cubicBezTo>
                    <a:cubicBezTo>
                      <a:pt x="10" y="20"/>
                      <a:pt x="9" y="21"/>
                      <a:pt x="9" y="21"/>
                    </a:cubicBezTo>
                    <a:cubicBezTo>
                      <a:pt x="1" y="101"/>
                      <a:pt x="1" y="101"/>
                      <a:pt x="1" y="101"/>
                    </a:cubicBezTo>
                    <a:cubicBezTo>
                      <a:pt x="0" y="107"/>
                      <a:pt x="4" y="113"/>
                      <a:pt x="10" y="113"/>
                    </a:cubicBezTo>
                    <a:cubicBezTo>
                      <a:pt x="11" y="113"/>
                      <a:pt x="11" y="113"/>
                      <a:pt x="12" y="113"/>
                    </a:cubicBezTo>
                    <a:cubicBezTo>
                      <a:pt x="17" y="113"/>
                      <a:pt x="22" y="109"/>
                      <a:pt x="23" y="104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32" y="31"/>
                      <a:pt x="33" y="30"/>
                      <a:pt x="34" y="30"/>
                    </a:cubicBezTo>
                    <a:cubicBezTo>
                      <a:pt x="34" y="106"/>
                      <a:pt x="34" y="106"/>
                      <a:pt x="34" y="106"/>
                    </a:cubicBezTo>
                    <a:cubicBezTo>
                      <a:pt x="25" y="215"/>
                      <a:pt x="25" y="215"/>
                      <a:pt x="25" y="215"/>
                    </a:cubicBezTo>
                    <a:cubicBezTo>
                      <a:pt x="24" y="222"/>
                      <a:pt x="30" y="229"/>
                      <a:pt x="37" y="229"/>
                    </a:cubicBezTo>
                    <a:cubicBezTo>
                      <a:pt x="37" y="229"/>
                      <a:pt x="38" y="229"/>
                      <a:pt x="38" y="229"/>
                    </a:cubicBezTo>
                    <a:cubicBezTo>
                      <a:pt x="45" y="229"/>
                      <a:pt x="51" y="224"/>
                      <a:pt x="51" y="217"/>
                    </a:cubicBezTo>
                    <a:cubicBezTo>
                      <a:pt x="59" y="118"/>
                      <a:pt x="59" y="118"/>
                      <a:pt x="59" y="118"/>
                    </a:cubicBezTo>
                    <a:cubicBezTo>
                      <a:pt x="61" y="119"/>
                      <a:pt x="63" y="119"/>
                      <a:pt x="65" y="119"/>
                    </a:cubicBezTo>
                    <a:cubicBezTo>
                      <a:pt x="66" y="119"/>
                      <a:pt x="68" y="119"/>
                      <a:pt x="70" y="118"/>
                    </a:cubicBezTo>
                    <a:cubicBezTo>
                      <a:pt x="78" y="217"/>
                      <a:pt x="78" y="217"/>
                      <a:pt x="78" y="217"/>
                    </a:cubicBezTo>
                    <a:cubicBezTo>
                      <a:pt x="78" y="224"/>
                      <a:pt x="84" y="229"/>
                      <a:pt x="91" y="229"/>
                    </a:cubicBezTo>
                    <a:cubicBezTo>
                      <a:pt x="91" y="229"/>
                      <a:pt x="92" y="229"/>
                      <a:pt x="92" y="229"/>
                    </a:cubicBezTo>
                    <a:cubicBezTo>
                      <a:pt x="100" y="229"/>
                      <a:pt x="105" y="222"/>
                      <a:pt x="104" y="215"/>
                    </a:cubicBezTo>
                    <a:cubicBezTo>
                      <a:pt x="96" y="106"/>
                      <a:pt x="96" y="106"/>
                      <a:pt x="96" y="106"/>
                    </a:cubicBezTo>
                    <a:cubicBezTo>
                      <a:pt x="96" y="30"/>
                      <a:pt x="96" y="30"/>
                      <a:pt x="96" y="30"/>
                    </a:cubicBezTo>
                    <a:cubicBezTo>
                      <a:pt x="97" y="30"/>
                      <a:pt x="98" y="31"/>
                      <a:pt x="99" y="31"/>
                    </a:cubicBezTo>
                    <a:cubicBezTo>
                      <a:pt x="107" y="104"/>
                      <a:pt x="107" y="104"/>
                      <a:pt x="107" y="104"/>
                    </a:cubicBezTo>
                    <a:cubicBezTo>
                      <a:pt x="107" y="109"/>
                      <a:pt x="112" y="113"/>
                      <a:pt x="118" y="113"/>
                    </a:cubicBezTo>
                    <a:cubicBezTo>
                      <a:pt x="118" y="113"/>
                      <a:pt x="118" y="113"/>
                      <a:pt x="119" y="113"/>
                    </a:cubicBezTo>
                    <a:cubicBezTo>
                      <a:pt x="125" y="113"/>
                      <a:pt x="129" y="107"/>
                      <a:pt x="129" y="101"/>
                    </a:cubicBezTo>
                    <a:close/>
                  </a:path>
                </a:pathLst>
              </a:custGeom>
              <a:solidFill>
                <a:srgbClr val="86C1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2" name="ïŝḻïḓè"/>
              <p:cNvSpPr/>
              <p:nvPr/>
            </p:nvSpPr>
            <p:spPr bwMode="auto">
              <a:xfrm>
                <a:off x="4817" y="1222"/>
                <a:ext cx="31" cy="35"/>
              </a:xfrm>
              <a:prstGeom prst="ellipse">
                <a:avLst/>
              </a:prstGeom>
              <a:solidFill>
                <a:srgbClr val="86C1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3" name="iśḷiḓê"/>
              <p:cNvSpPr/>
              <p:nvPr/>
            </p:nvSpPr>
            <p:spPr bwMode="auto">
              <a:xfrm>
                <a:off x="4796" y="1257"/>
                <a:ext cx="73" cy="129"/>
              </a:xfrm>
              <a:custGeom>
                <a:avLst/>
                <a:gdLst>
                  <a:gd name="T0" fmla="*/ 129 w 130"/>
                  <a:gd name="T1" fmla="*/ 101 h 229"/>
                  <a:gd name="T2" fmla="*/ 120 w 130"/>
                  <a:gd name="T3" fmla="*/ 21 h 229"/>
                  <a:gd name="T4" fmla="*/ 120 w 130"/>
                  <a:gd name="T5" fmla="*/ 20 h 229"/>
                  <a:gd name="T6" fmla="*/ 119 w 130"/>
                  <a:gd name="T7" fmla="*/ 18 h 229"/>
                  <a:gd name="T8" fmla="*/ 118 w 130"/>
                  <a:gd name="T9" fmla="*/ 16 h 229"/>
                  <a:gd name="T10" fmla="*/ 117 w 130"/>
                  <a:gd name="T11" fmla="*/ 14 h 229"/>
                  <a:gd name="T12" fmla="*/ 115 w 130"/>
                  <a:gd name="T13" fmla="*/ 13 h 229"/>
                  <a:gd name="T14" fmla="*/ 113 w 130"/>
                  <a:gd name="T15" fmla="*/ 12 h 229"/>
                  <a:gd name="T16" fmla="*/ 83 w 130"/>
                  <a:gd name="T17" fmla="*/ 4 h 229"/>
                  <a:gd name="T18" fmla="*/ 83 w 130"/>
                  <a:gd name="T19" fmla="*/ 4 h 229"/>
                  <a:gd name="T20" fmla="*/ 42 w 130"/>
                  <a:gd name="T21" fmla="*/ 6 h 229"/>
                  <a:gd name="T22" fmla="*/ 18 w 130"/>
                  <a:gd name="T23" fmla="*/ 12 h 229"/>
                  <a:gd name="T24" fmla="*/ 17 w 130"/>
                  <a:gd name="T25" fmla="*/ 12 h 229"/>
                  <a:gd name="T26" fmla="*/ 17 w 130"/>
                  <a:gd name="T27" fmla="*/ 12 h 229"/>
                  <a:gd name="T28" fmla="*/ 17 w 130"/>
                  <a:gd name="T29" fmla="*/ 13 h 229"/>
                  <a:gd name="T30" fmla="*/ 14 w 130"/>
                  <a:gd name="T31" fmla="*/ 14 h 229"/>
                  <a:gd name="T32" fmla="*/ 13 w 130"/>
                  <a:gd name="T33" fmla="*/ 16 h 229"/>
                  <a:gd name="T34" fmla="*/ 11 w 130"/>
                  <a:gd name="T35" fmla="*/ 18 h 229"/>
                  <a:gd name="T36" fmla="*/ 10 w 130"/>
                  <a:gd name="T37" fmla="*/ 20 h 229"/>
                  <a:gd name="T38" fmla="*/ 10 w 130"/>
                  <a:gd name="T39" fmla="*/ 21 h 229"/>
                  <a:gd name="T40" fmla="*/ 1 w 130"/>
                  <a:gd name="T41" fmla="*/ 101 h 229"/>
                  <a:gd name="T42" fmla="*/ 11 w 130"/>
                  <a:gd name="T43" fmla="*/ 113 h 229"/>
                  <a:gd name="T44" fmla="*/ 12 w 130"/>
                  <a:gd name="T45" fmla="*/ 113 h 229"/>
                  <a:gd name="T46" fmla="*/ 23 w 130"/>
                  <a:gd name="T47" fmla="*/ 104 h 229"/>
                  <a:gd name="T48" fmla="*/ 31 w 130"/>
                  <a:gd name="T49" fmla="*/ 31 h 229"/>
                  <a:gd name="T50" fmla="*/ 34 w 130"/>
                  <a:gd name="T51" fmla="*/ 30 h 229"/>
                  <a:gd name="T52" fmla="*/ 34 w 130"/>
                  <a:gd name="T53" fmla="*/ 106 h 229"/>
                  <a:gd name="T54" fmla="*/ 25 w 130"/>
                  <a:gd name="T55" fmla="*/ 215 h 229"/>
                  <a:gd name="T56" fmla="*/ 38 w 130"/>
                  <a:gd name="T57" fmla="*/ 229 h 229"/>
                  <a:gd name="T58" fmla="*/ 39 w 130"/>
                  <a:gd name="T59" fmla="*/ 229 h 229"/>
                  <a:gd name="T60" fmla="*/ 52 w 130"/>
                  <a:gd name="T61" fmla="*/ 217 h 229"/>
                  <a:gd name="T62" fmla="*/ 60 w 130"/>
                  <a:gd name="T63" fmla="*/ 118 h 229"/>
                  <a:gd name="T64" fmla="*/ 65 w 130"/>
                  <a:gd name="T65" fmla="*/ 119 h 229"/>
                  <a:gd name="T66" fmla="*/ 71 w 130"/>
                  <a:gd name="T67" fmla="*/ 118 h 229"/>
                  <a:gd name="T68" fmla="*/ 79 w 130"/>
                  <a:gd name="T69" fmla="*/ 217 h 229"/>
                  <a:gd name="T70" fmla="*/ 92 w 130"/>
                  <a:gd name="T71" fmla="*/ 229 h 229"/>
                  <a:gd name="T72" fmla="*/ 93 w 130"/>
                  <a:gd name="T73" fmla="*/ 229 h 229"/>
                  <a:gd name="T74" fmla="*/ 105 w 130"/>
                  <a:gd name="T75" fmla="*/ 215 h 229"/>
                  <a:gd name="T76" fmla="*/ 96 w 130"/>
                  <a:gd name="T77" fmla="*/ 106 h 229"/>
                  <a:gd name="T78" fmla="*/ 96 w 130"/>
                  <a:gd name="T79" fmla="*/ 30 h 229"/>
                  <a:gd name="T80" fmla="*/ 99 w 130"/>
                  <a:gd name="T81" fmla="*/ 31 h 229"/>
                  <a:gd name="T82" fmla="*/ 107 w 130"/>
                  <a:gd name="T83" fmla="*/ 104 h 229"/>
                  <a:gd name="T84" fmla="*/ 118 w 130"/>
                  <a:gd name="T85" fmla="*/ 113 h 229"/>
                  <a:gd name="T86" fmla="*/ 120 w 130"/>
                  <a:gd name="T87" fmla="*/ 113 h 229"/>
                  <a:gd name="T88" fmla="*/ 129 w 130"/>
                  <a:gd name="T89" fmla="*/ 10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0" h="229">
                    <a:moveTo>
                      <a:pt x="129" y="101"/>
                    </a:moveTo>
                    <a:cubicBezTo>
                      <a:pt x="120" y="21"/>
                      <a:pt x="120" y="21"/>
                      <a:pt x="120" y="21"/>
                    </a:cubicBezTo>
                    <a:cubicBezTo>
                      <a:pt x="120" y="21"/>
                      <a:pt x="120" y="20"/>
                      <a:pt x="120" y="20"/>
                    </a:cubicBezTo>
                    <a:cubicBezTo>
                      <a:pt x="120" y="19"/>
                      <a:pt x="120" y="18"/>
                      <a:pt x="119" y="18"/>
                    </a:cubicBezTo>
                    <a:cubicBezTo>
                      <a:pt x="119" y="17"/>
                      <a:pt x="118" y="17"/>
                      <a:pt x="118" y="16"/>
                    </a:cubicBezTo>
                    <a:cubicBezTo>
                      <a:pt x="118" y="15"/>
                      <a:pt x="117" y="15"/>
                      <a:pt x="117" y="14"/>
                    </a:cubicBezTo>
                    <a:cubicBezTo>
                      <a:pt x="116" y="14"/>
                      <a:pt x="115" y="13"/>
                      <a:pt x="115" y="13"/>
                    </a:cubicBezTo>
                    <a:cubicBezTo>
                      <a:pt x="114" y="13"/>
                      <a:pt x="114" y="12"/>
                      <a:pt x="113" y="12"/>
                    </a:cubicBezTo>
                    <a:cubicBezTo>
                      <a:pt x="112" y="12"/>
                      <a:pt x="98" y="7"/>
                      <a:pt x="83" y="4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66" y="0"/>
                      <a:pt x="42" y="5"/>
                      <a:pt x="42" y="6"/>
                    </a:cubicBezTo>
                    <a:cubicBezTo>
                      <a:pt x="30" y="8"/>
                      <a:pt x="21" y="11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6" y="13"/>
                      <a:pt x="15" y="14"/>
                      <a:pt x="14" y="14"/>
                    </a:cubicBezTo>
                    <a:cubicBezTo>
                      <a:pt x="13" y="15"/>
                      <a:pt x="13" y="15"/>
                      <a:pt x="13" y="16"/>
                    </a:cubicBezTo>
                    <a:cubicBezTo>
                      <a:pt x="12" y="16"/>
                      <a:pt x="12" y="17"/>
                      <a:pt x="11" y="18"/>
                    </a:cubicBezTo>
                    <a:cubicBezTo>
                      <a:pt x="11" y="18"/>
                      <a:pt x="11" y="19"/>
                      <a:pt x="10" y="20"/>
                    </a:cubicBezTo>
                    <a:cubicBezTo>
                      <a:pt x="10" y="20"/>
                      <a:pt x="10" y="21"/>
                      <a:pt x="10" y="21"/>
                    </a:cubicBezTo>
                    <a:cubicBezTo>
                      <a:pt x="1" y="101"/>
                      <a:pt x="1" y="101"/>
                      <a:pt x="1" y="101"/>
                    </a:cubicBezTo>
                    <a:cubicBezTo>
                      <a:pt x="0" y="107"/>
                      <a:pt x="5" y="113"/>
                      <a:pt x="11" y="113"/>
                    </a:cubicBezTo>
                    <a:cubicBezTo>
                      <a:pt x="11" y="113"/>
                      <a:pt x="12" y="113"/>
                      <a:pt x="12" y="113"/>
                    </a:cubicBezTo>
                    <a:cubicBezTo>
                      <a:pt x="18" y="113"/>
                      <a:pt x="22" y="109"/>
                      <a:pt x="23" y="104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32" y="31"/>
                      <a:pt x="33" y="30"/>
                      <a:pt x="34" y="30"/>
                    </a:cubicBezTo>
                    <a:cubicBezTo>
                      <a:pt x="34" y="106"/>
                      <a:pt x="34" y="106"/>
                      <a:pt x="34" y="106"/>
                    </a:cubicBezTo>
                    <a:cubicBezTo>
                      <a:pt x="25" y="215"/>
                      <a:pt x="25" y="215"/>
                      <a:pt x="25" y="215"/>
                    </a:cubicBezTo>
                    <a:cubicBezTo>
                      <a:pt x="25" y="222"/>
                      <a:pt x="30" y="229"/>
                      <a:pt x="38" y="229"/>
                    </a:cubicBezTo>
                    <a:cubicBezTo>
                      <a:pt x="39" y="229"/>
                      <a:pt x="39" y="229"/>
                      <a:pt x="39" y="229"/>
                    </a:cubicBezTo>
                    <a:cubicBezTo>
                      <a:pt x="46" y="229"/>
                      <a:pt x="51" y="224"/>
                      <a:pt x="52" y="217"/>
                    </a:cubicBezTo>
                    <a:cubicBezTo>
                      <a:pt x="60" y="118"/>
                      <a:pt x="60" y="118"/>
                      <a:pt x="60" y="118"/>
                    </a:cubicBezTo>
                    <a:cubicBezTo>
                      <a:pt x="61" y="119"/>
                      <a:pt x="63" y="119"/>
                      <a:pt x="65" y="119"/>
                    </a:cubicBezTo>
                    <a:cubicBezTo>
                      <a:pt x="67" y="119"/>
                      <a:pt x="69" y="119"/>
                      <a:pt x="71" y="118"/>
                    </a:cubicBezTo>
                    <a:cubicBezTo>
                      <a:pt x="79" y="217"/>
                      <a:pt x="79" y="217"/>
                      <a:pt x="79" y="217"/>
                    </a:cubicBezTo>
                    <a:cubicBezTo>
                      <a:pt x="79" y="224"/>
                      <a:pt x="85" y="229"/>
                      <a:pt x="92" y="229"/>
                    </a:cubicBezTo>
                    <a:cubicBezTo>
                      <a:pt x="92" y="229"/>
                      <a:pt x="92" y="229"/>
                      <a:pt x="93" y="229"/>
                    </a:cubicBezTo>
                    <a:cubicBezTo>
                      <a:pt x="100" y="229"/>
                      <a:pt x="106" y="222"/>
                      <a:pt x="105" y="215"/>
                    </a:cubicBezTo>
                    <a:cubicBezTo>
                      <a:pt x="96" y="106"/>
                      <a:pt x="96" y="106"/>
                      <a:pt x="96" y="106"/>
                    </a:cubicBezTo>
                    <a:cubicBezTo>
                      <a:pt x="96" y="30"/>
                      <a:pt x="96" y="30"/>
                      <a:pt x="96" y="30"/>
                    </a:cubicBezTo>
                    <a:cubicBezTo>
                      <a:pt x="97" y="30"/>
                      <a:pt x="98" y="31"/>
                      <a:pt x="99" y="31"/>
                    </a:cubicBezTo>
                    <a:cubicBezTo>
                      <a:pt x="107" y="104"/>
                      <a:pt x="107" y="104"/>
                      <a:pt x="107" y="104"/>
                    </a:cubicBezTo>
                    <a:cubicBezTo>
                      <a:pt x="108" y="109"/>
                      <a:pt x="113" y="113"/>
                      <a:pt x="118" y="113"/>
                    </a:cubicBezTo>
                    <a:cubicBezTo>
                      <a:pt x="119" y="113"/>
                      <a:pt x="119" y="113"/>
                      <a:pt x="120" y="113"/>
                    </a:cubicBezTo>
                    <a:cubicBezTo>
                      <a:pt x="126" y="113"/>
                      <a:pt x="130" y="107"/>
                      <a:pt x="129" y="101"/>
                    </a:cubicBezTo>
                    <a:close/>
                  </a:path>
                </a:pathLst>
              </a:custGeom>
              <a:solidFill>
                <a:srgbClr val="86C1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4" name="îṥļïḍè"/>
              <p:cNvSpPr/>
              <p:nvPr/>
            </p:nvSpPr>
            <p:spPr bwMode="auto">
              <a:xfrm>
                <a:off x="4735" y="1222"/>
                <a:ext cx="32" cy="35"/>
              </a:xfrm>
              <a:prstGeom prst="ellipse">
                <a:avLst/>
              </a:prstGeom>
              <a:solidFill>
                <a:srgbClr val="86C1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5" name="ïṡ1îde"/>
              <p:cNvSpPr/>
              <p:nvPr/>
            </p:nvSpPr>
            <p:spPr bwMode="auto">
              <a:xfrm>
                <a:off x="4715" y="1257"/>
                <a:ext cx="73" cy="129"/>
              </a:xfrm>
              <a:custGeom>
                <a:avLst/>
                <a:gdLst>
                  <a:gd name="T0" fmla="*/ 128 w 129"/>
                  <a:gd name="T1" fmla="*/ 101 h 229"/>
                  <a:gd name="T2" fmla="*/ 120 w 129"/>
                  <a:gd name="T3" fmla="*/ 21 h 229"/>
                  <a:gd name="T4" fmla="*/ 119 w 129"/>
                  <a:gd name="T5" fmla="*/ 20 h 229"/>
                  <a:gd name="T6" fmla="*/ 118 w 129"/>
                  <a:gd name="T7" fmla="*/ 18 h 229"/>
                  <a:gd name="T8" fmla="*/ 117 w 129"/>
                  <a:gd name="T9" fmla="*/ 16 h 229"/>
                  <a:gd name="T10" fmla="*/ 116 w 129"/>
                  <a:gd name="T11" fmla="*/ 14 h 229"/>
                  <a:gd name="T12" fmla="*/ 114 w 129"/>
                  <a:gd name="T13" fmla="*/ 13 h 229"/>
                  <a:gd name="T14" fmla="*/ 112 w 129"/>
                  <a:gd name="T15" fmla="*/ 12 h 229"/>
                  <a:gd name="T16" fmla="*/ 82 w 129"/>
                  <a:gd name="T17" fmla="*/ 4 h 229"/>
                  <a:gd name="T18" fmla="*/ 82 w 129"/>
                  <a:gd name="T19" fmla="*/ 4 h 229"/>
                  <a:gd name="T20" fmla="*/ 41 w 129"/>
                  <a:gd name="T21" fmla="*/ 6 h 229"/>
                  <a:gd name="T22" fmla="*/ 17 w 129"/>
                  <a:gd name="T23" fmla="*/ 12 h 229"/>
                  <a:gd name="T24" fmla="*/ 17 w 129"/>
                  <a:gd name="T25" fmla="*/ 12 h 229"/>
                  <a:gd name="T26" fmla="*/ 16 w 129"/>
                  <a:gd name="T27" fmla="*/ 12 h 229"/>
                  <a:gd name="T28" fmla="*/ 16 w 129"/>
                  <a:gd name="T29" fmla="*/ 13 h 229"/>
                  <a:gd name="T30" fmla="*/ 13 w 129"/>
                  <a:gd name="T31" fmla="*/ 14 h 229"/>
                  <a:gd name="T32" fmla="*/ 12 w 129"/>
                  <a:gd name="T33" fmla="*/ 16 h 229"/>
                  <a:gd name="T34" fmla="*/ 10 w 129"/>
                  <a:gd name="T35" fmla="*/ 18 h 229"/>
                  <a:gd name="T36" fmla="*/ 10 w 129"/>
                  <a:gd name="T37" fmla="*/ 20 h 229"/>
                  <a:gd name="T38" fmla="*/ 9 w 129"/>
                  <a:gd name="T39" fmla="*/ 21 h 229"/>
                  <a:gd name="T40" fmla="*/ 0 w 129"/>
                  <a:gd name="T41" fmla="*/ 101 h 229"/>
                  <a:gd name="T42" fmla="*/ 10 w 129"/>
                  <a:gd name="T43" fmla="*/ 113 h 229"/>
                  <a:gd name="T44" fmla="*/ 11 w 129"/>
                  <a:gd name="T45" fmla="*/ 113 h 229"/>
                  <a:gd name="T46" fmla="*/ 22 w 129"/>
                  <a:gd name="T47" fmla="*/ 104 h 229"/>
                  <a:gd name="T48" fmla="*/ 30 w 129"/>
                  <a:gd name="T49" fmla="*/ 31 h 229"/>
                  <a:gd name="T50" fmla="*/ 33 w 129"/>
                  <a:gd name="T51" fmla="*/ 30 h 229"/>
                  <a:gd name="T52" fmla="*/ 33 w 129"/>
                  <a:gd name="T53" fmla="*/ 106 h 229"/>
                  <a:gd name="T54" fmla="*/ 25 w 129"/>
                  <a:gd name="T55" fmla="*/ 215 h 229"/>
                  <a:gd name="T56" fmla="*/ 37 w 129"/>
                  <a:gd name="T57" fmla="*/ 229 h 229"/>
                  <a:gd name="T58" fmla="*/ 38 w 129"/>
                  <a:gd name="T59" fmla="*/ 229 h 229"/>
                  <a:gd name="T60" fmla="*/ 51 w 129"/>
                  <a:gd name="T61" fmla="*/ 217 h 229"/>
                  <a:gd name="T62" fmla="*/ 59 w 129"/>
                  <a:gd name="T63" fmla="*/ 118 h 229"/>
                  <a:gd name="T64" fmla="*/ 64 w 129"/>
                  <a:gd name="T65" fmla="*/ 119 h 229"/>
                  <a:gd name="T66" fmla="*/ 70 w 129"/>
                  <a:gd name="T67" fmla="*/ 118 h 229"/>
                  <a:gd name="T68" fmla="*/ 78 w 129"/>
                  <a:gd name="T69" fmla="*/ 217 h 229"/>
                  <a:gd name="T70" fmla="*/ 91 w 129"/>
                  <a:gd name="T71" fmla="*/ 229 h 229"/>
                  <a:gd name="T72" fmla="*/ 92 w 129"/>
                  <a:gd name="T73" fmla="*/ 229 h 229"/>
                  <a:gd name="T74" fmla="*/ 104 w 129"/>
                  <a:gd name="T75" fmla="*/ 215 h 229"/>
                  <a:gd name="T76" fmla="*/ 95 w 129"/>
                  <a:gd name="T77" fmla="*/ 106 h 229"/>
                  <a:gd name="T78" fmla="*/ 95 w 129"/>
                  <a:gd name="T79" fmla="*/ 30 h 229"/>
                  <a:gd name="T80" fmla="*/ 98 w 129"/>
                  <a:gd name="T81" fmla="*/ 31 h 229"/>
                  <a:gd name="T82" fmla="*/ 106 w 129"/>
                  <a:gd name="T83" fmla="*/ 104 h 229"/>
                  <a:gd name="T84" fmla="*/ 117 w 129"/>
                  <a:gd name="T85" fmla="*/ 113 h 229"/>
                  <a:gd name="T86" fmla="*/ 119 w 129"/>
                  <a:gd name="T87" fmla="*/ 113 h 229"/>
                  <a:gd name="T88" fmla="*/ 128 w 129"/>
                  <a:gd name="T89" fmla="*/ 10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9" h="229">
                    <a:moveTo>
                      <a:pt x="128" y="101"/>
                    </a:moveTo>
                    <a:cubicBezTo>
                      <a:pt x="120" y="21"/>
                      <a:pt x="120" y="21"/>
                      <a:pt x="120" y="21"/>
                    </a:cubicBezTo>
                    <a:cubicBezTo>
                      <a:pt x="119" y="21"/>
                      <a:pt x="119" y="20"/>
                      <a:pt x="119" y="20"/>
                    </a:cubicBezTo>
                    <a:cubicBezTo>
                      <a:pt x="119" y="19"/>
                      <a:pt x="119" y="18"/>
                      <a:pt x="118" y="18"/>
                    </a:cubicBezTo>
                    <a:cubicBezTo>
                      <a:pt x="118" y="17"/>
                      <a:pt x="118" y="17"/>
                      <a:pt x="117" y="16"/>
                    </a:cubicBezTo>
                    <a:cubicBezTo>
                      <a:pt x="117" y="15"/>
                      <a:pt x="116" y="15"/>
                      <a:pt x="116" y="14"/>
                    </a:cubicBezTo>
                    <a:cubicBezTo>
                      <a:pt x="115" y="14"/>
                      <a:pt x="114" y="13"/>
                      <a:pt x="114" y="13"/>
                    </a:cubicBezTo>
                    <a:cubicBezTo>
                      <a:pt x="113" y="13"/>
                      <a:pt x="113" y="12"/>
                      <a:pt x="112" y="12"/>
                    </a:cubicBezTo>
                    <a:cubicBezTo>
                      <a:pt x="112" y="12"/>
                      <a:pt x="98" y="7"/>
                      <a:pt x="82" y="4"/>
                    </a:cubicBezTo>
                    <a:cubicBezTo>
                      <a:pt x="82" y="4"/>
                      <a:pt x="82" y="4"/>
                      <a:pt x="82" y="4"/>
                    </a:cubicBezTo>
                    <a:cubicBezTo>
                      <a:pt x="65" y="0"/>
                      <a:pt x="41" y="5"/>
                      <a:pt x="41" y="6"/>
                    </a:cubicBezTo>
                    <a:cubicBezTo>
                      <a:pt x="29" y="8"/>
                      <a:pt x="20" y="11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5" y="13"/>
                      <a:pt x="14" y="14"/>
                      <a:pt x="13" y="14"/>
                    </a:cubicBezTo>
                    <a:cubicBezTo>
                      <a:pt x="12" y="15"/>
                      <a:pt x="12" y="15"/>
                      <a:pt x="12" y="16"/>
                    </a:cubicBezTo>
                    <a:cubicBezTo>
                      <a:pt x="11" y="16"/>
                      <a:pt x="11" y="17"/>
                      <a:pt x="10" y="18"/>
                    </a:cubicBezTo>
                    <a:cubicBezTo>
                      <a:pt x="10" y="18"/>
                      <a:pt x="10" y="19"/>
                      <a:pt x="10" y="20"/>
                    </a:cubicBezTo>
                    <a:cubicBezTo>
                      <a:pt x="9" y="20"/>
                      <a:pt x="9" y="21"/>
                      <a:pt x="9" y="21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0" y="107"/>
                      <a:pt x="4" y="113"/>
                      <a:pt x="10" y="113"/>
                    </a:cubicBezTo>
                    <a:cubicBezTo>
                      <a:pt x="10" y="113"/>
                      <a:pt x="11" y="113"/>
                      <a:pt x="11" y="113"/>
                    </a:cubicBezTo>
                    <a:cubicBezTo>
                      <a:pt x="17" y="113"/>
                      <a:pt x="22" y="109"/>
                      <a:pt x="22" y="104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1" y="31"/>
                      <a:pt x="32" y="30"/>
                      <a:pt x="33" y="30"/>
                    </a:cubicBezTo>
                    <a:cubicBezTo>
                      <a:pt x="33" y="106"/>
                      <a:pt x="33" y="106"/>
                      <a:pt x="33" y="106"/>
                    </a:cubicBezTo>
                    <a:cubicBezTo>
                      <a:pt x="25" y="215"/>
                      <a:pt x="25" y="215"/>
                      <a:pt x="25" y="215"/>
                    </a:cubicBezTo>
                    <a:cubicBezTo>
                      <a:pt x="24" y="222"/>
                      <a:pt x="29" y="229"/>
                      <a:pt x="37" y="229"/>
                    </a:cubicBezTo>
                    <a:cubicBezTo>
                      <a:pt x="38" y="229"/>
                      <a:pt x="38" y="229"/>
                      <a:pt x="38" y="229"/>
                    </a:cubicBezTo>
                    <a:cubicBezTo>
                      <a:pt x="45" y="229"/>
                      <a:pt x="50" y="224"/>
                      <a:pt x="51" y="217"/>
                    </a:cubicBezTo>
                    <a:cubicBezTo>
                      <a:pt x="59" y="118"/>
                      <a:pt x="59" y="118"/>
                      <a:pt x="59" y="118"/>
                    </a:cubicBezTo>
                    <a:cubicBezTo>
                      <a:pt x="61" y="119"/>
                      <a:pt x="62" y="119"/>
                      <a:pt x="64" y="119"/>
                    </a:cubicBezTo>
                    <a:cubicBezTo>
                      <a:pt x="66" y="119"/>
                      <a:pt x="68" y="119"/>
                      <a:pt x="70" y="118"/>
                    </a:cubicBezTo>
                    <a:cubicBezTo>
                      <a:pt x="78" y="217"/>
                      <a:pt x="78" y="217"/>
                      <a:pt x="78" y="217"/>
                    </a:cubicBezTo>
                    <a:cubicBezTo>
                      <a:pt x="78" y="224"/>
                      <a:pt x="84" y="229"/>
                      <a:pt x="91" y="229"/>
                    </a:cubicBezTo>
                    <a:cubicBezTo>
                      <a:pt x="91" y="229"/>
                      <a:pt x="92" y="229"/>
                      <a:pt x="92" y="229"/>
                    </a:cubicBezTo>
                    <a:cubicBezTo>
                      <a:pt x="99" y="229"/>
                      <a:pt x="105" y="222"/>
                      <a:pt x="104" y="215"/>
                    </a:cubicBezTo>
                    <a:cubicBezTo>
                      <a:pt x="95" y="106"/>
                      <a:pt x="95" y="106"/>
                      <a:pt x="95" y="106"/>
                    </a:cubicBezTo>
                    <a:cubicBezTo>
                      <a:pt x="95" y="30"/>
                      <a:pt x="95" y="30"/>
                      <a:pt x="95" y="30"/>
                    </a:cubicBezTo>
                    <a:cubicBezTo>
                      <a:pt x="96" y="30"/>
                      <a:pt x="97" y="31"/>
                      <a:pt x="98" y="31"/>
                    </a:cubicBezTo>
                    <a:cubicBezTo>
                      <a:pt x="106" y="104"/>
                      <a:pt x="106" y="104"/>
                      <a:pt x="106" y="104"/>
                    </a:cubicBezTo>
                    <a:cubicBezTo>
                      <a:pt x="107" y="109"/>
                      <a:pt x="112" y="113"/>
                      <a:pt x="117" y="113"/>
                    </a:cubicBezTo>
                    <a:cubicBezTo>
                      <a:pt x="118" y="113"/>
                      <a:pt x="118" y="113"/>
                      <a:pt x="119" y="113"/>
                    </a:cubicBezTo>
                    <a:cubicBezTo>
                      <a:pt x="125" y="113"/>
                      <a:pt x="129" y="107"/>
                      <a:pt x="128" y="101"/>
                    </a:cubicBezTo>
                    <a:close/>
                  </a:path>
                </a:pathLst>
              </a:custGeom>
              <a:solidFill>
                <a:srgbClr val="86C1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6" name="iSļïḍê"/>
              <p:cNvSpPr/>
              <p:nvPr/>
            </p:nvSpPr>
            <p:spPr bwMode="auto">
              <a:xfrm>
                <a:off x="4531" y="1415"/>
                <a:ext cx="25" cy="27"/>
              </a:xfrm>
              <a:prstGeom prst="ellipse">
                <a:avLst/>
              </a:prstGeom>
              <a:solidFill>
                <a:srgbClr val="3678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7" name="ïṣḻiḑè"/>
              <p:cNvSpPr/>
              <p:nvPr/>
            </p:nvSpPr>
            <p:spPr bwMode="auto">
              <a:xfrm>
                <a:off x="4514" y="1442"/>
                <a:ext cx="58" cy="102"/>
              </a:xfrm>
              <a:custGeom>
                <a:avLst/>
                <a:gdLst>
                  <a:gd name="T0" fmla="*/ 102 w 103"/>
                  <a:gd name="T1" fmla="*/ 80 h 182"/>
                  <a:gd name="T2" fmla="*/ 95 w 103"/>
                  <a:gd name="T3" fmla="*/ 17 h 182"/>
                  <a:gd name="T4" fmla="*/ 95 w 103"/>
                  <a:gd name="T5" fmla="*/ 16 h 182"/>
                  <a:gd name="T6" fmla="*/ 94 w 103"/>
                  <a:gd name="T7" fmla="*/ 14 h 182"/>
                  <a:gd name="T8" fmla="*/ 93 w 103"/>
                  <a:gd name="T9" fmla="*/ 13 h 182"/>
                  <a:gd name="T10" fmla="*/ 92 w 103"/>
                  <a:gd name="T11" fmla="*/ 12 h 182"/>
                  <a:gd name="T12" fmla="*/ 90 w 103"/>
                  <a:gd name="T13" fmla="*/ 10 h 182"/>
                  <a:gd name="T14" fmla="*/ 89 w 103"/>
                  <a:gd name="T15" fmla="*/ 10 h 182"/>
                  <a:gd name="T16" fmla="*/ 65 w 103"/>
                  <a:gd name="T17" fmla="*/ 4 h 182"/>
                  <a:gd name="T18" fmla="*/ 33 w 103"/>
                  <a:gd name="T19" fmla="*/ 5 h 182"/>
                  <a:gd name="T20" fmla="*/ 14 w 103"/>
                  <a:gd name="T21" fmla="*/ 10 h 182"/>
                  <a:gd name="T22" fmla="*/ 14 w 103"/>
                  <a:gd name="T23" fmla="*/ 10 h 182"/>
                  <a:gd name="T24" fmla="*/ 13 w 103"/>
                  <a:gd name="T25" fmla="*/ 10 h 182"/>
                  <a:gd name="T26" fmla="*/ 13 w 103"/>
                  <a:gd name="T27" fmla="*/ 10 h 182"/>
                  <a:gd name="T28" fmla="*/ 11 w 103"/>
                  <a:gd name="T29" fmla="*/ 12 h 182"/>
                  <a:gd name="T30" fmla="*/ 10 w 103"/>
                  <a:gd name="T31" fmla="*/ 13 h 182"/>
                  <a:gd name="T32" fmla="*/ 9 w 103"/>
                  <a:gd name="T33" fmla="*/ 14 h 182"/>
                  <a:gd name="T34" fmla="*/ 8 w 103"/>
                  <a:gd name="T35" fmla="*/ 16 h 182"/>
                  <a:gd name="T36" fmla="*/ 8 w 103"/>
                  <a:gd name="T37" fmla="*/ 17 h 182"/>
                  <a:gd name="T38" fmla="*/ 1 w 103"/>
                  <a:gd name="T39" fmla="*/ 80 h 182"/>
                  <a:gd name="T40" fmla="*/ 8 w 103"/>
                  <a:gd name="T41" fmla="*/ 90 h 182"/>
                  <a:gd name="T42" fmla="*/ 9 w 103"/>
                  <a:gd name="T43" fmla="*/ 90 h 182"/>
                  <a:gd name="T44" fmla="*/ 18 w 103"/>
                  <a:gd name="T45" fmla="*/ 82 h 182"/>
                  <a:gd name="T46" fmla="*/ 24 w 103"/>
                  <a:gd name="T47" fmla="*/ 25 h 182"/>
                  <a:gd name="T48" fmla="*/ 27 w 103"/>
                  <a:gd name="T49" fmla="*/ 24 h 182"/>
                  <a:gd name="T50" fmla="*/ 27 w 103"/>
                  <a:gd name="T51" fmla="*/ 84 h 182"/>
                  <a:gd name="T52" fmla="*/ 20 w 103"/>
                  <a:gd name="T53" fmla="*/ 170 h 182"/>
                  <a:gd name="T54" fmla="*/ 30 w 103"/>
                  <a:gd name="T55" fmla="*/ 182 h 182"/>
                  <a:gd name="T56" fmla="*/ 30 w 103"/>
                  <a:gd name="T57" fmla="*/ 182 h 182"/>
                  <a:gd name="T58" fmla="*/ 41 w 103"/>
                  <a:gd name="T59" fmla="*/ 172 h 182"/>
                  <a:gd name="T60" fmla="*/ 47 w 103"/>
                  <a:gd name="T61" fmla="*/ 94 h 182"/>
                  <a:gd name="T62" fmla="*/ 51 w 103"/>
                  <a:gd name="T63" fmla="*/ 95 h 182"/>
                  <a:gd name="T64" fmla="*/ 56 w 103"/>
                  <a:gd name="T65" fmla="*/ 94 h 182"/>
                  <a:gd name="T66" fmla="*/ 62 w 103"/>
                  <a:gd name="T67" fmla="*/ 172 h 182"/>
                  <a:gd name="T68" fmla="*/ 72 w 103"/>
                  <a:gd name="T69" fmla="*/ 182 h 182"/>
                  <a:gd name="T70" fmla="*/ 73 w 103"/>
                  <a:gd name="T71" fmla="*/ 182 h 182"/>
                  <a:gd name="T72" fmla="*/ 83 w 103"/>
                  <a:gd name="T73" fmla="*/ 170 h 182"/>
                  <a:gd name="T74" fmla="*/ 76 w 103"/>
                  <a:gd name="T75" fmla="*/ 84 h 182"/>
                  <a:gd name="T76" fmla="*/ 76 w 103"/>
                  <a:gd name="T77" fmla="*/ 24 h 182"/>
                  <a:gd name="T78" fmla="*/ 78 w 103"/>
                  <a:gd name="T79" fmla="*/ 25 h 182"/>
                  <a:gd name="T80" fmla="*/ 85 w 103"/>
                  <a:gd name="T81" fmla="*/ 82 h 182"/>
                  <a:gd name="T82" fmla="*/ 93 w 103"/>
                  <a:gd name="T83" fmla="*/ 90 h 182"/>
                  <a:gd name="T84" fmla="*/ 94 w 103"/>
                  <a:gd name="T85" fmla="*/ 90 h 182"/>
                  <a:gd name="T86" fmla="*/ 102 w 103"/>
                  <a:gd name="T87" fmla="*/ 8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3" h="182">
                    <a:moveTo>
                      <a:pt x="102" y="80"/>
                    </a:moveTo>
                    <a:cubicBezTo>
                      <a:pt x="95" y="17"/>
                      <a:pt x="95" y="17"/>
                      <a:pt x="95" y="17"/>
                    </a:cubicBezTo>
                    <a:cubicBezTo>
                      <a:pt x="95" y="17"/>
                      <a:pt x="95" y="16"/>
                      <a:pt x="95" y="16"/>
                    </a:cubicBezTo>
                    <a:cubicBezTo>
                      <a:pt x="95" y="15"/>
                      <a:pt x="94" y="15"/>
                      <a:pt x="94" y="14"/>
                    </a:cubicBezTo>
                    <a:cubicBezTo>
                      <a:pt x="94" y="14"/>
                      <a:pt x="94" y="13"/>
                      <a:pt x="93" y="13"/>
                    </a:cubicBezTo>
                    <a:cubicBezTo>
                      <a:pt x="93" y="12"/>
                      <a:pt x="93" y="12"/>
                      <a:pt x="92" y="12"/>
                    </a:cubicBezTo>
                    <a:cubicBezTo>
                      <a:pt x="92" y="11"/>
                      <a:pt x="91" y="11"/>
                      <a:pt x="90" y="10"/>
                    </a:cubicBezTo>
                    <a:cubicBezTo>
                      <a:pt x="90" y="10"/>
                      <a:pt x="90" y="10"/>
                      <a:pt x="89" y="10"/>
                    </a:cubicBezTo>
                    <a:cubicBezTo>
                      <a:pt x="89" y="10"/>
                      <a:pt x="78" y="6"/>
                      <a:pt x="65" y="4"/>
                    </a:cubicBezTo>
                    <a:cubicBezTo>
                      <a:pt x="52" y="0"/>
                      <a:pt x="33" y="4"/>
                      <a:pt x="33" y="5"/>
                    </a:cubicBezTo>
                    <a:cubicBezTo>
                      <a:pt x="24" y="6"/>
                      <a:pt x="16" y="9"/>
                      <a:pt x="14" y="1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2" y="11"/>
                      <a:pt x="11" y="11"/>
                      <a:pt x="11" y="12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9" y="13"/>
                      <a:pt x="9" y="14"/>
                      <a:pt x="9" y="14"/>
                    </a:cubicBezTo>
                    <a:cubicBezTo>
                      <a:pt x="8" y="15"/>
                      <a:pt x="8" y="15"/>
                      <a:pt x="8" y="16"/>
                    </a:cubicBezTo>
                    <a:cubicBezTo>
                      <a:pt x="8" y="16"/>
                      <a:pt x="8" y="17"/>
                      <a:pt x="8" y="17"/>
                    </a:cubicBezTo>
                    <a:cubicBezTo>
                      <a:pt x="1" y="80"/>
                      <a:pt x="1" y="80"/>
                      <a:pt x="1" y="80"/>
                    </a:cubicBezTo>
                    <a:cubicBezTo>
                      <a:pt x="0" y="85"/>
                      <a:pt x="4" y="89"/>
                      <a:pt x="8" y="90"/>
                    </a:cubicBezTo>
                    <a:cubicBezTo>
                      <a:pt x="9" y="90"/>
                      <a:pt x="9" y="90"/>
                      <a:pt x="9" y="90"/>
                    </a:cubicBezTo>
                    <a:cubicBezTo>
                      <a:pt x="14" y="90"/>
                      <a:pt x="18" y="87"/>
                      <a:pt x="18" y="82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5" y="24"/>
                      <a:pt x="26" y="24"/>
                      <a:pt x="27" y="24"/>
                    </a:cubicBezTo>
                    <a:cubicBezTo>
                      <a:pt x="27" y="84"/>
                      <a:pt x="27" y="84"/>
                      <a:pt x="27" y="84"/>
                    </a:cubicBezTo>
                    <a:cubicBezTo>
                      <a:pt x="20" y="170"/>
                      <a:pt x="20" y="170"/>
                      <a:pt x="20" y="170"/>
                    </a:cubicBezTo>
                    <a:cubicBezTo>
                      <a:pt x="19" y="176"/>
                      <a:pt x="24" y="181"/>
                      <a:pt x="30" y="182"/>
                    </a:cubicBezTo>
                    <a:cubicBezTo>
                      <a:pt x="30" y="182"/>
                      <a:pt x="30" y="182"/>
                      <a:pt x="30" y="182"/>
                    </a:cubicBezTo>
                    <a:cubicBezTo>
                      <a:pt x="36" y="182"/>
                      <a:pt x="40" y="177"/>
                      <a:pt x="41" y="172"/>
                    </a:cubicBezTo>
                    <a:cubicBezTo>
                      <a:pt x="47" y="94"/>
                      <a:pt x="47" y="94"/>
                      <a:pt x="47" y="94"/>
                    </a:cubicBezTo>
                    <a:cubicBezTo>
                      <a:pt x="48" y="94"/>
                      <a:pt x="50" y="95"/>
                      <a:pt x="51" y="95"/>
                    </a:cubicBezTo>
                    <a:cubicBezTo>
                      <a:pt x="53" y="95"/>
                      <a:pt x="54" y="94"/>
                      <a:pt x="56" y="94"/>
                    </a:cubicBezTo>
                    <a:cubicBezTo>
                      <a:pt x="62" y="172"/>
                      <a:pt x="62" y="172"/>
                      <a:pt x="62" y="172"/>
                    </a:cubicBezTo>
                    <a:cubicBezTo>
                      <a:pt x="62" y="177"/>
                      <a:pt x="67" y="182"/>
                      <a:pt x="72" y="182"/>
                    </a:cubicBezTo>
                    <a:cubicBezTo>
                      <a:pt x="73" y="182"/>
                      <a:pt x="73" y="182"/>
                      <a:pt x="73" y="182"/>
                    </a:cubicBezTo>
                    <a:cubicBezTo>
                      <a:pt x="79" y="181"/>
                      <a:pt x="83" y="176"/>
                      <a:pt x="83" y="170"/>
                    </a:cubicBezTo>
                    <a:cubicBezTo>
                      <a:pt x="76" y="84"/>
                      <a:pt x="76" y="84"/>
                      <a:pt x="76" y="84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7" y="24"/>
                      <a:pt x="78" y="24"/>
                      <a:pt x="78" y="25"/>
                    </a:cubicBezTo>
                    <a:cubicBezTo>
                      <a:pt x="85" y="82"/>
                      <a:pt x="85" y="82"/>
                      <a:pt x="85" y="82"/>
                    </a:cubicBezTo>
                    <a:cubicBezTo>
                      <a:pt x="85" y="87"/>
                      <a:pt x="89" y="90"/>
                      <a:pt x="93" y="90"/>
                    </a:cubicBezTo>
                    <a:cubicBezTo>
                      <a:pt x="94" y="90"/>
                      <a:pt x="94" y="90"/>
                      <a:pt x="94" y="90"/>
                    </a:cubicBezTo>
                    <a:cubicBezTo>
                      <a:pt x="99" y="89"/>
                      <a:pt x="103" y="85"/>
                      <a:pt x="102" y="80"/>
                    </a:cubicBezTo>
                    <a:close/>
                  </a:path>
                </a:pathLst>
              </a:custGeom>
              <a:solidFill>
                <a:srgbClr val="3678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8" name="ï$ļïḓê"/>
              <p:cNvSpPr/>
              <p:nvPr/>
            </p:nvSpPr>
            <p:spPr bwMode="auto">
              <a:xfrm>
                <a:off x="4466" y="1415"/>
                <a:ext cx="26" cy="27"/>
              </a:xfrm>
              <a:prstGeom prst="ellipse">
                <a:avLst/>
              </a:prstGeom>
              <a:solidFill>
                <a:srgbClr val="3678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9" name="ï$ḷîḍè"/>
              <p:cNvSpPr/>
              <p:nvPr/>
            </p:nvSpPr>
            <p:spPr bwMode="auto">
              <a:xfrm>
                <a:off x="4450" y="1442"/>
                <a:ext cx="58" cy="102"/>
              </a:xfrm>
              <a:custGeom>
                <a:avLst/>
                <a:gdLst>
                  <a:gd name="T0" fmla="*/ 102 w 103"/>
                  <a:gd name="T1" fmla="*/ 80 h 182"/>
                  <a:gd name="T2" fmla="*/ 95 w 103"/>
                  <a:gd name="T3" fmla="*/ 17 h 182"/>
                  <a:gd name="T4" fmla="*/ 95 w 103"/>
                  <a:gd name="T5" fmla="*/ 16 h 182"/>
                  <a:gd name="T6" fmla="*/ 94 w 103"/>
                  <a:gd name="T7" fmla="*/ 14 h 182"/>
                  <a:gd name="T8" fmla="*/ 93 w 103"/>
                  <a:gd name="T9" fmla="*/ 13 h 182"/>
                  <a:gd name="T10" fmla="*/ 92 w 103"/>
                  <a:gd name="T11" fmla="*/ 12 h 182"/>
                  <a:gd name="T12" fmla="*/ 91 w 103"/>
                  <a:gd name="T13" fmla="*/ 10 h 182"/>
                  <a:gd name="T14" fmla="*/ 90 w 103"/>
                  <a:gd name="T15" fmla="*/ 10 h 182"/>
                  <a:gd name="T16" fmla="*/ 65 w 103"/>
                  <a:gd name="T17" fmla="*/ 4 h 182"/>
                  <a:gd name="T18" fmla="*/ 65 w 103"/>
                  <a:gd name="T19" fmla="*/ 4 h 182"/>
                  <a:gd name="T20" fmla="*/ 33 w 103"/>
                  <a:gd name="T21" fmla="*/ 5 h 182"/>
                  <a:gd name="T22" fmla="*/ 14 w 103"/>
                  <a:gd name="T23" fmla="*/ 10 h 182"/>
                  <a:gd name="T24" fmla="*/ 14 w 103"/>
                  <a:gd name="T25" fmla="*/ 10 h 182"/>
                  <a:gd name="T26" fmla="*/ 14 w 103"/>
                  <a:gd name="T27" fmla="*/ 10 h 182"/>
                  <a:gd name="T28" fmla="*/ 13 w 103"/>
                  <a:gd name="T29" fmla="*/ 10 h 182"/>
                  <a:gd name="T30" fmla="*/ 11 w 103"/>
                  <a:gd name="T31" fmla="*/ 12 h 182"/>
                  <a:gd name="T32" fmla="*/ 10 w 103"/>
                  <a:gd name="T33" fmla="*/ 13 h 182"/>
                  <a:gd name="T34" fmla="*/ 9 w 103"/>
                  <a:gd name="T35" fmla="*/ 14 h 182"/>
                  <a:gd name="T36" fmla="*/ 8 w 103"/>
                  <a:gd name="T37" fmla="*/ 16 h 182"/>
                  <a:gd name="T38" fmla="*/ 8 w 103"/>
                  <a:gd name="T39" fmla="*/ 17 h 182"/>
                  <a:gd name="T40" fmla="*/ 1 w 103"/>
                  <a:gd name="T41" fmla="*/ 80 h 182"/>
                  <a:gd name="T42" fmla="*/ 9 w 103"/>
                  <a:gd name="T43" fmla="*/ 90 h 182"/>
                  <a:gd name="T44" fmla="*/ 10 w 103"/>
                  <a:gd name="T45" fmla="*/ 90 h 182"/>
                  <a:gd name="T46" fmla="*/ 18 w 103"/>
                  <a:gd name="T47" fmla="*/ 82 h 182"/>
                  <a:gd name="T48" fmla="*/ 25 w 103"/>
                  <a:gd name="T49" fmla="*/ 25 h 182"/>
                  <a:gd name="T50" fmla="*/ 27 w 103"/>
                  <a:gd name="T51" fmla="*/ 24 h 182"/>
                  <a:gd name="T52" fmla="*/ 27 w 103"/>
                  <a:gd name="T53" fmla="*/ 84 h 182"/>
                  <a:gd name="T54" fmla="*/ 20 w 103"/>
                  <a:gd name="T55" fmla="*/ 170 h 182"/>
                  <a:gd name="T56" fmla="*/ 30 w 103"/>
                  <a:gd name="T57" fmla="*/ 182 h 182"/>
                  <a:gd name="T58" fmla="*/ 31 w 103"/>
                  <a:gd name="T59" fmla="*/ 182 h 182"/>
                  <a:gd name="T60" fmla="*/ 41 w 103"/>
                  <a:gd name="T61" fmla="*/ 172 h 182"/>
                  <a:gd name="T62" fmla="*/ 47 w 103"/>
                  <a:gd name="T63" fmla="*/ 94 h 182"/>
                  <a:gd name="T64" fmla="*/ 52 w 103"/>
                  <a:gd name="T65" fmla="*/ 95 h 182"/>
                  <a:gd name="T66" fmla="*/ 56 w 103"/>
                  <a:gd name="T67" fmla="*/ 94 h 182"/>
                  <a:gd name="T68" fmla="*/ 62 w 103"/>
                  <a:gd name="T69" fmla="*/ 172 h 182"/>
                  <a:gd name="T70" fmla="*/ 73 w 103"/>
                  <a:gd name="T71" fmla="*/ 182 h 182"/>
                  <a:gd name="T72" fmla="*/ 73 w 103"/>
                  <a:gd name="T73" fmla="*/ 182 h 182"/>
                  <a:gd name="T74" fmla="*/ 83 w 103"/>
                  <a:gd name="T75" fmla="*/ 170 h 182"/>
                  <a:gd name="T76" fmla="*/ 76 w 103"/>
                  <a:gd name="T77" fmla="*/ 84 h 182"/>
                  <a:gd name="T78" fmla="*/ 76 w 103"/>
                  <a:gd name="T79" fmla="*/ 24 h 182"/>
                  <a:gd name="T80" fmla="*/ 78 w 103"/>
                  <a:gd name="T81" fmla="*/ 25 h 182"/>
                  <a:gd name="T82" fmla="*/ 85 w 103"/>
                  <a:gd name="T83" fmla="*/ 82 h 182"/>
                  <a:gd name="T84" fmla="*/ 94 w 103"/>
                  <a:gd name="T85" fmla="*/ 90 h 182"/>
                  <a:gd name="T86" fmla="*/ 95 w 103"/>
                  <a:gd name="T87" fmla="*/ 90 h 182"/>
                  <a:gd name="T88" fmla="*/ 102 w 103"/>
                  <a:gd name="T89" fmla="*/ 8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03" h="182">
                    <a:moveTo>
                      <a:pt x="102" y="80"/>
                    </a:moveTo>
                    <a:cubicBezTo>
                      <a:pt x="95" y="17"/>
                      <a:pt x="95" y="17"/>
                      <a:pt x="95" y="17"/>
                    </a:cubicBezTo>
                    <a:cubicBezTo>
                      <a:pt x="95" y="17"/>
                      <a:pt x="95" y="16"/>
                      <a:pt x="95" y="16"/>
                    </a:cubicBezTo>
                    <a:cubicBezTo>
                      <a:pt x="95" y="15"/>
                      <a:pt x="95" y="15"/>
                      <a:pt x="94" y="14"/>
                    </a:cubicBezTo>
                    <a:cubicBezTo>
                      <a:pt x="94" y="14"/>
                      <a:pt x="94" y="13"/>
                      <a:pt x="93" y="13"/>
                    </a:cubicBezTo>
                    <a:cubicBezTo>
                      <a:pt x="93" y="12"/>
                      <a:pt x="93" y="12"/>
                      <a:pt x="92" y="12"/>
                    </a:cubicBezTo>
                    <a:cubicBezTo>
                      <a:pt x="92" y="11"/>
                      <a:pt x="91" y="11"/>
                      <a:pt x="91" y="10"/>
                    </a:cubicBezTo>
                    <a:cubicBezTo>
                      <a:pt x="90" y="10"/>
                      <a:pt x="90" y="10"/>
                      <a:pt x="90" y="10"/>
                    </a:cubicBezTo>
                    <a:cubicBezTo>
                      <a:pt x="89" y="10"/>
                      <a:pt x="78" y="6"/>
                      <a:pt x="65" y="4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52" y="0"/>
                      <a:pt x="33" y="4"/>
                      <a:pt x="33" y="5"/>
                    </a:cubicBezTo>
                    <a:cubicBezTo>
                      <a:pt x="24" y="6"/>
                      <a:pt x="16" y="9"/>
                      <a:pt x="14" y="1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2" y="11"/>
                      <a:pt x="11" y="11"/>
                      <a:pt x="11" y="12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9" y="14"/>
                      <a:pt x="9" y="14"/>
                    </a:cubicBezTo>
                    <a:cubicBezTo>
                      <a:pt x="9" y="15"/>
                      <a:pt x="8" y="15"/>
                      <a:pt x="8" y="16"/>
                    </a:cubicBezTo>
                    <a:cubicBezTo>
                      <a:pt x="8" y="16"/>
                      <a:pt x="8" y="17"/>
                      <a:pt x="8" y="17"/>
                    </a:cubicBezTo>
                    <a:cubicBezTo>
                      <a:pt x="1" y="80"/>
                      <a:pt x="1" y="80"/>
                      <a:pt x="1" y="80"/>
                    </a:cubicBezTo>
                    <a:cubicBezTo>
                      <a:pt x="0" y="85"/>
                      <a:pt x="4" y="89"/>
                      <a:pt x="9" y="90"/>
                    </a:cubicBezTo>
                    <a:cubicBezTo>
                      <a:pt x="10" y="90"/>
                      <a:pt x="10" y="90"/>
                      <a:pt x="10" y="90"/>
                    </a:cubicBezTo>
                    <a:cubicBezTo>
                      <a:pt x="14" y="90"/>
                      <a:pt x="18" y="87"/>
                      <a:pt x="18" y="82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5" y="24"/>
                      <a:pt x="26" y="24"/>
                      <a:pt x="27" y="24"/>
                    </a:cubicBezTo>
                    <a:cubicBezTo>
                      <a:pt x="27" y="84"/>
                      <a:pt x="27" y="84"/>
                      <a:pt x="27" y="84"/>
                    </a:cubicBezTo>
                    <a:cubicBezTo>
                      <a:pt x="20" y="170"/>
                      <a:pt x="20" y="170"/>
                      <a:pt x="20" y="170"/>
                    </a:cubicBezTo>
                    <a:cubicBezTo>
                      <a:pt x="20" y="176"/>
                      <a:pt x="24" y="181"/>
                      <a:pt x="30" y="182"/>
                    </a:cubicBezTo>
                    <a:cubicBezTo>
                      <a:pt x="31" y="182"/>
                      <a:pt x="31" y="182"/>
                      <a:pt x="31" y="182"/>
                    </a:cubicBezTo>
                    <a:cubicBezTo>
                      <a:pt x="36" y="182"/>
                      <a:pt x="41" y="177"/>
                      <a:pt x="41" y="172"/>
                    </a:cubicBezTo>
                    <a:cubicBezTo>
                      <a:pt x="47" y="94"/>
                      <a:pt x="47" y="94"/>
                      <a:pt x="47" y="94"/>
                    </a:cubicBezTo>
                    <a:cubicBezTo>
                      <a:pt x="49" y="94"/>
                      <a:pt x="50" y="95"/>
                      <a:pt x="52" y="95"/>
                    </a:cubicBezTo>
                    <a:cubicBezTo>
                      <a:pt x="53" y="95"/>
                      <a:pt x="54" y="94"/>
                      <a:pt x="56" y="94"/>
                    </a:cubicBezTo>
                    <a:cubicBezTo>
                      <a:pt x="62" y="172"/>
                      <a:pt x="62" y="172"/>
                      <a:pt x="62" y="172"/>
                    </a:cubicBezTo>
                    <a:cubicBezTo>
                      <a:pt x="63" y="177"/>
                      <a:pt x="67" y="182"/>
                      <a:pt x="73" y="182"/>
                    </a:cubicBezTo>
                    <a:cubicBezTo>
                      <a:pt x="73" y="182"/>
                      <a:pt x="73" y="182"/>
                      <a:pt x="73" y="182"/>
                    </a:cubicBezTo>
                    <a:cubicBezTo>
                      <a:pt x="79" y="181"/>
                      <a:pt x="83" y="176"/>
                      <a:pt x="83" y="170"/>
                    </a:cubicBezTo>
                    <a:cubicBezTo>
                      <a:pt x="76" y="84"/>
                      <a:pt x="76" y="84"/>
                      <a:pt x="76" y="84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7" y="24"/>
                      <a:pt x="78" y="24"/>
                      <a:pt x="78" y="25"/>
                    </a:cubicBezTo>
                    <a:cubicBezTo>
                      <a:pt x="85" y="82"/>
                      <a:pt x="85" y="82"/>
                      <a:pt x="85" y="82"/>
                    </a:cubicBezTo>
                    <a:cubicBezTo>
                      <a:pt x="85" y="87"/>
                      <a:pt x="89" y="90"/>
                      <a:pt x="94" y="90"/>
                    </a:cubicBezTo>
                    <a:cubicBezTo>
                      <a:pt x="95" y="90"/>
                      <a:pt x="95" y="90"/>
                      <a:pt x="95" y="90"/>
                    </a:cubicBezTo>
                    <a:cubicBezTo>
                      <a:pt x="99" y="89"/>
                      <a:pt x="103" y="85"/>
                      <a:pt x="102" y="80"/>
                    </a:cubicBezTo>
                    <a:close/>
                  </a:path>
                </a:pathLst>
              </a:custGeom>
              <a:solidFill>
                <a:srgbClr val="3678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0" name="îślïḓé"/>
              <p:cNvSpPr/>
              <p:nvPr/>
            </p:nvSpPr>
            <p:spPr bwMode="auto">
              <a:xfrm>
                <a:off x="4531" y="1415"/>
                <a:ext cx="25" cy="27"/>
              </a:xfrm>
              <a:prstGeom prst="ellipse">
                <a:avLst/>
              </a:prstGeom>
              <a:solidFill>
                <a:srgbClr val="3678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1" name="ïṡḷîďé"/>
              <p:cNvSpPr/>
              <p:nvPr/>
            </p:nvSpPr>
            <p:spPr bwMode="auto">
              <a:xfrm>
                <a:off x="4514" y="1442"/>
                <a:ext cx="58" cy="102"/>
              </a:xfrm>
              <a:custGeom>
                <a:avLst/>
                <a:gdLst>
                  <a:gd name="T0" fmla="*/ 102 w 103"/>
                  <a:gd name="T1" fmla="*/ 80 h 182"/>
                  <a:gd name="T2" fmla="*/ 95 w 103"/>
                  <a:gd name="T3" fmla="*/ 17 h 182"/>
                  <a:gd name="T4" fmla="*/ 95 w 103"/>
                  <a:gd name="T5" fmla="*/ 16 h 182"/>
                  <a:gd name="T6" fmla="*/ 94 w 103"/>
                  <a:gd name="T7" fmla="*/ 14 h 182"/>
                  <a:gd name="T8" fmla="*/ 93 w 103"/>
                  <a:gd name="T9" fmla="*/ 13 h 182"/>
                  <a:gd name="T10" fmla="*/ 92 w 103"/>
                  <a:gd name="T11" fmla="*/ 12 h 182"/>
                  <a:gd name="T12" fmla="*/ 90 w 103"/>
                  <a:gd name="T13" fmla="*/ 10 h 182"/>
                  <a:gd name="T14" fmla="*/ 89 w 103"/>
                  <a:gd name="T15" fmla="*/ 10 h 182"/>
                  <a:gd name="T16" fmla="*/ 65 w 103"/>
                  <a:gd name="T17" fmla="*/ 4 h 182"/>
                  <a:gd name="T18" fmla="*/ 33 w 103"/>
                  <a:gd name="T19" fmla="*/ 5 h 182"/>
                  <a:gd name="T20" fmla="*/ 14 w 103"/>
                  <a:gd name="T21" fmla="*/ 10 h 182"/>
                  <a:gd name="T22" fmla="*/ 14 w 103"/>
                  <a:gd name="T23" fmla="*/ 10 h 182"/>
                  <a:gd name="T24" fmla="*/ 13 w 103"/>
                  <a:gd name="T25" fmla="*/ 10 h 182"/>
                  <a:gd name="T26" fmla="*/ 13 w 103"/>
                  <a:gd name="T27" fmla="*/ 10 h 182"/>
                  <a:gd name="T28" fmla="*/ 11 w 103"/>
                  <a:gd name="T29" fmla="*/ 12 h 182"/>
                  <a:gd name="T30" fmla="*/ 10 w 103"/>
                  <a:gd name="T31" fmla="*/ 13 h 182"/>
                  <a:gd name="T32" fmla="*/ 9 w 103"/>
                  <a:gd name="T33" fmla="*/ 14 h 182"/>
                  <a:gd name="T34" fmla="*/ 8 w 103"/>
                  <a:gd name="T35" fmla="*/ 16 h 182"/>
                  <a:gd name="T36" fmla="*/ 8 w 103"/>
                  <a:gd name="T37" fmla="*/ 17 h 182"/>
                  <a:gd name="T38" fmla="*/ 1 w 103"/>
                  <a:gd name="T39" fmla="*/ 80 h 182"/>
                  <a:gd name="T40" fmla="*/ 8 w 103"/>
                  <a:gd name="T41" fmla="*/ 90 h 182"/>
                  <a:gd name="T42" fmla="*/ 9 w 103"/>
                  <a:gd name="T43" fmla="*/ 90 h 182"/>
                  <a:gd name="T44" fmla="*/ 18 w 103"/>
                  <a:gd name="T45" fmla="*/ 82 h 182"/>
                  <a:gd name="T46" fmla="*/ 24 w 103"/>
                  <a:gd name="T47" fmla="*/ 25 h 182"/>
                  <a:gd name="T48" fmla="*/ 27 w 103"/>
                  <a:gd name="T49" fmla="*/ 24 h 182"/>
                  <a:gd name="T50" fmla="*/ 27 w 103"/>
                  <a:gd name="T51" fmla="*/ 84 h 182"/>
                  <a:gd name="T52" fmla="*/ 20 w 103"/>
                  <a:gd name="T53" fmla="*/ 170 h 182"/>
                  <a:gd name="T54" fmla="*/ 30 w 103"/>
                  <a:gd name="T55" fmla="*/ 182 h 182"/>
                  <a:gd name="T56" fmla="*/ 30 w 103"/>
                  <a:gd name="T57" fmla="*/ 182 h 182"/>
                  <a:gd name="T58" fmla="*/ 41 w 103"/>
                  <a:gd name="T59" fmla="*/ 172 h 182"/>
                  <a:gd name="T60" fmla="*/ 47 w 103"/>
                  <a:gd name="T61" fmla="*/ 94 h 182"/>
                  <a:gd name="T62" fmla="*/ 51 w 103"/>
                  <a:gd name="T63" fmla="*/ 95 h 182"/>
                  <a:gd name="T64" fmla="*/ 56 w 103"/>
                  <a:gd name="T65" fmla="*/ 94 h 182"/>
                  <a:gd name="T66" fmla="*/ 62 w 103"/>
                  <a:gd name="T67" fmla="*/ 172 h 182"/>
                  <a:gd name="T68" fmla="*/ 72 w 103"/>
                  <a:gd name="T69" fmla="*/ 182 h 182"/>
                  <a:gd name="T70" fmla="*/ 73 w 103"/>
                  <a:gd name="T71" fmla="*/ 182 h 182"/>
                  <a:gd name="T72" fmla="*/ 83 w 103"/>
                  <a:gd name="T73" fmla="*/ 170 h 182"/>
                  <a:gd name="T74" fmla="*/ 76 w 103"/>
                  <a:gd name="T75" fmla="*/ 84 h 182"/>
                  <a:gd name="T76" fmla="*/ 76 w 103"/>
                  <a:gd name="T77" fmla="*/ 24 h 182"/>
                  <a:gd name="T78" fmla="*/ 78 w 103"/>
                  <a:gd name="T79" fmla="*/ 25 h 182"/>
                  <a:gd name="T80" fmla="*/ 85 w 103"/>
                  <a:gd name="T81" fmla="*/ 82 h 182"/>
                  <a:gd name="T82" fmla="*/ 93 w 103"/>
                  <a:gd name="T83" fmla="*/ 90 h 182"/>
                  <a:gd name="T84" fmla="*/ 94 w 103"/>
                  <a:gd name="T85" fmla="*/ 90 h 182"/>
                  <a:gd name="T86" fmla="*/ 102 w 103"/>
                  <a:gd name="T87" fmla="*/ 8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3" h="182">
                    <a:moveTo>
                      <a:pt x="102" y="80"/>
                    </a:moveTo>
                    <a:cubicBezTo>
                      <a:pt x="95" y="17"/>
                      <a:pt x="95" y="17"/>
                      <a:pt x="95" y="17"/>
                    </a:cubicBezTo>
                    <a:cubicBezTo>
                      <a:pt x="95" y="17"/>
                      <a:pt x="95" y="16"/>
                      <a:pt x="95" y="16"/>
                    </a:cubicBezTo>
                    <a:cubicBezTo>
                      <a:pt x="95" y="15"/>
                      <a:pt x="94" y="15"/>
                      <a:pt x="94" y="14"/>
                    </a:cubicBezTo>
                    <a:cubicBezTo>
                      <a:pt x="94" y="14"/>
                      <a:pt x="94" y="13"/>
                      <a:pt x="93" y="13"/>
                    </a:cubicBezTo>
                    <a:cubicBezTo>
                      <a:pt x="93" y="12"/>
                      <a:pt x="93" y="12"/>
                      <a:pt x="92" y="12"/>
                    </a:cubicBezTo>
                    <a:cubicBezTo>
                      <a:pt x="92" y="11"/>
                      <a:pt x="91" y="11"/>
                      <a:pt x="90" y="10"/>
                    </a:cubicBezTo>
                    <a:cubicBezTo>
                      <a:pt x="90" y="10"/>
                      <a:pt x="90" y="10"/>
                      <a:pt x="89" y="10"/>
                    </a:cubicBezTo>
                    <a:cubicBezTo>
                      <a:pt x="89" y="10"/>
                      <a:pt x="78" y="6"/>
                      <a:pt x="65" y="4"/>
                    </a:cubicBezTo>
                    <a:cubicBezTo>
                      <a:pt x="52" y="0"/>
                      <a:pt x="33" y="4"/>
                      <a:pt x="33" y="5"/>
                    </a:cubicBezTo>
                    <a:cubicBezTo>
                      <a:pt x="24" y="6"/>
                      <a:pt x="16" y="9"/>
                      <a:pt x="14" y="1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2" y="11"/>
                      <a:pt x="11" y="11"/>
                      <a:pt x="11" y="12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9" y="13"/>
                      <a:pt x="9" y="14"/>
                      <a:pt x="9" y="14"/>
                    </a:cubicBezTo>
                    <a:cubicBezTo>
                      <a:pt x="8" y="15"/>
                      <a:pt x="8" y="15"/>
                      <a:pt x="8" y="16"/>
                    </a:cubicBezTo>
                    <a:cubicBezTo>
                      <a:pt x="8" y="16"/>
                      <a:pt x="8" y="17"/>
                      <a:pt x="8" y="17"/>
                    </a:cubicBezTo>
                    <a:cubicBezTo>
                      <a:pt x="1" y="80"/>
                      <a:pt x="1" y="80"/>
                      <a:pt x="1" y="80"/>
                    </a:cubicBezTo>
                    <a:cubicBezTo>
                      <a:pt x="0" y="85"/>
                      <a:pt x="4" y="89"/>
                      <a:pt x="8" y="90"/>
                    </a:cubicBezTo>
                    <a:cubicBezTo>
                      <a:pt x="9" y="90"/>
                      <a:pt x="9" y="90"/>
                      <a:pt x="9" y="90"/>
                    </a:cubicBezTo>
                    <a:cubicBezTo>
                      <a:pt x="14" y="90"/>
                      <a:pt x="18" y="87"/>
                      <a:pt x="18" y="82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5" y="24"/>
                      <a:pt x="26" y="24"/>
                      <a:pt x="27" y="24"/>
                    </a:cubicBezTo>
                    <a:cubicBezTo>
                      <a:pt x="27" y="84"/>
                      <a:pt x="27" y="84"/>
                      <a:pt x="27" y="84"/>
                    </a:cubicBezTo>
                    <a:cubicBezTo>
                      <a:pt x="20" y="170"/>
                      <a:pt x="20" y="170"/>
                      <a:pt x="20" y="170"/>
                    </a:cubicBezTo>
                    <a:cubicBezTo>
                      <a:pt x="19" y="176"/>
                      <a:pt x="24" y="181"/>
                      <a:pt x="30" y="182"/>
                    </a:cubicBezTo>
                    <a:cubicBezTo>
                      <a:pt x="30" y="182"/>
                      <a:pt x="30" y="182"/>
                      <a:pt x="30" y="182"/>
                    </a:cubicBezTo>
                    <a:cubicBezTo>
                      <a:pt x="36" y="182"/>
                      <a:pt x="40" y="177"/>
                      <a:pt x="41" y="172"/>
                    </a:cubicBezTo>
                    <a:cubicBezTo>
                      <a:pt x="47" y="94"/>
                      <a:pt x="47" y="94"/>
                      <a:pt x="47" y="94"/>
                    </a:cubicBezTo>
                    <a:cubicBezTo>
                      <a:pt x="48" y="94"/>
                      <a:pt x="50" y="95"/>
                      <a:pt x="51" y="95"/>
                    </a:cubicBezTo>
                    <a:cubicBezTo>
                      <a:pt x="53" y="95"/>
                      <a:pt x="54" y="94"/>
                      <a:pt x="56" y="94"/>
                    </a:cubicBezTo>
                    <a:cubicBezTo>
                      <a:pt x="62" y="172"/>
                      <a:pt x="62" y="172"/>
                      <a:pt x="62" y="172"/>
                    </a:cubicBezTo>
                    <a:cubicBezTo>
                      <a:pt x="62" y="177"/>
                      <a:pt x="67" y="182"/>
                      <a:pt x="72" y="182"/>
                    </a:cubicBezTo>
                    <a:cubicBezTo>
                      <a:pt x="73" y="182"/>
                      <a:pt x="73" y="182"/>
                      <a:pt x="73" y="182"/>
                    </a:cubicBezTo>
                    <a:cubicBezTo>
                      <a:pt x="79" y="181"/>
                      <a:pt x="83" y="176"/>
                      <a:pt x="83" y="170"/>
                    </a:cubicBezTo>
                    <a:cubicBezTo>
                      <a:pt x="76" y="84"/>
                      <a:pt x="76" y="84"/>
                      <a:pt x="76" y="84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7" y="24"/>
                      <a:pt x="78" y="24"/>
                      <a:pt x="78" y="25"/>
                    </a:cubicBezTo>
                    <a:cubicBezTo>
                      <a:pt x="85" y="82"/>
                      <a:pt x="85" y="82"/>
                      <a:pt x="85" y="82"/>
                    </a:cubicBezTo>
                    <a:cubicBezTo>
                      <a:pt x="85" y="87"/>
                      <a:pt x="89" y="90"/>
                      <a:pt x="93" y="90"/>
                    </a:cubicBezTo>
                    <a:cubicBezTo>
                      <a:pt x="94" y="90"/>
                      <a:pt x="94" y="90"/>
                      <a:pt x="94" y="90"/>
                    </a:cubicBezTo>
                    <a:cubicBezTo>
                      <a:pt x="99" y="89"/>
                      <a:pt x="103" y="85"/>
                      <a:pt x="102" y="80"/>
                    </a:cubicBezTo>
                    <a:close/>
                  </a:path>
                </a:pathLst>
              </a:custGeom>
              <a:solidFill>
                <a:srgbClr val="3678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2" name="î$ḻïḋe"/>
              <p:cNvSpPr/>
              <p:nvPr/>
            </p:nvSpPr>
            <p:spPr bwMode="auto">
              <a:xfrm>
                <a:off x="4466" y="1415"/>
                <a:ext cx="26" cy="27"/>
              </a:xfrm>
              <a:prstGeom prst="ellipse">
                <a:avLst/>
              </a:prstGeom>
              <a:solidFill>
                <a:srgbClr val="3678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3" name="iṥḻíde"/>
              <p:cNvSpPr/>
              <p:nvPr/>
            </p:nvSpPr>
            <p:spPr bwMode="auto">
              <a:xfrm>
                <a:off x="4450" y="1442"/>
                <a:ext cx="58" cy="102"/>
              </a:xfrm>
              <a:custGeom>
                <a:avLst/>
                <a:gdLst>
                  <a:gd name="T0" fmla="*/ 102 w 103"/>
                  <a:gd name="T1" fmla="*/ 80 h 182"/>
                  <a:gd name="T2" fmla="*/ 95 w 103"/>
                  <a:gd name="T3" fmla="*/ 17 h 182"/>
                  <a:gd name="T4" fmla="*/ 95 w 103"/>
                  <a:gd name="T5" fmla="*/ 16 h 182"/>
                  <a:gd name="T6" fmla="*/ 94 w 103"/>
                  <a:gd name="T7" fmla="*/ 14 h 182"/>
                  <a:gd name="T8" fmla="*/ 93 w 103"/>
                  <a:gd name="T9" fmla="*/ 13 h 182"/>
                  <a:gd name="T10" fmla="*/ 92 w 103"/>
                  <a:gd name="T11" fmla="*/ 12 h 182"/>
                  <a:gd name="T12" fmla="*/ 91 w 103"/>
                  <a:gd name="T13" fmla="*/ 10 h 182"/>
                  <a:gd name="T14" fmla="*/ 90 w 103"/>
                  <a:gd name="T15" fmla="*/ 10 h 182"/>
                  <a:gd name="T16" fmla="*/ 65 w 103"/>
                  <a:gd name="T17" fmla="*/ 4 h 182"/>
                  <a:gd name="T18" fmla="*/ 65 w 103"/>
                  <a:gd name="T19" fmla="*/ 4 h 182"/>
                  <a:gd name="T20" fmla="*/ 33 w 103"/>
                  <a:gd name="T21" fmla="*/ 5 h 182"/>
                  <a:gd name="T22" fmla="*/ 14 w 103"/>
                  <a:gd name="T23" fmla="*/ 10 h 182"/>
                  <a:gd name="T24" fmla="*/ 14 w 103"/>
                  <a:gd name="T25" fmla="*/ 10 h 182"/>
                  <a:gd name="T26" fmla="*/ 14 w 103"/>
                  <a:gd name="T27" fmla="*/ 10 h 182"/>
                  <a:gd name="T28" fmla="*/ 13 w 103"/>
                  <a:gd name="T29" fmla="*/ 10 h 182"/>
                  <a:gd name="T30" fmla="*/ 11 w 103"/>
                  <a:gd name="T31" fmla="*/ 12 h 182"/>
                  <a:gd name="T32" fmla="*/ 10 w 103"/>
                  <a:gd name="T33" fmla="*/ 13 h 182"/>
                  <a:gd name="T34" fmla="*/ 9 w 103"/>
                  <a:gd name="T35" fmla="*/ 14 h 182"/>
                  <a:gd name="T36" fmla="*/ 8 w 103"/>
                  <a:gd name="T37" fmla="*/ 16 h 182"/>
                  <a:gd name="T38" fmla="*/ 8 w 103"/>
                  <a:gd name="T39" fmla="*/ 17 h 182"/>
                  <a:gd name="T40" fmla="*/ 1 w 103"/>
                  <a:gd name="T41" fmla="*/ 80 h 182"/>
                  <a:gd name="T42" fmla="*/ 9 w 103"/>
                  <a:gd name="T43" fmla="*/ 90 h 182"/>
                  <a:gd name="T44" fmla="*/ 10 w 103"/>
                  <a:gd name="T45" fmla="*/ 90 h 182"/>
                  <a:gd name="T46" fmla="*/ 18 w 103"/>
                  <a:gd name="T47" fmla="*/ 82 h 182"/>
                  <a:gd name="T48" fmla="*/ 25 w 103"/>
                  <a:gd name="T49" fmla="*/ 25 h 182"/>
                  <a:gd name="T50" fmla="*/ 27 w 103"/>
                  <a:gd name="T51" fmla="*/ 24 h 182"/>
                  <a:gd name="T52" fmla="*/ 27 w 103"/>
                  <a:gd name="T53" fmla="*/ 84 h 182"/>
                  <a:gd name="T54" fmla="*/ 20 w 103"/>
                  <a:gd name="T55" fmla="*/ 170 h 182"/>
                  <a:gd name="T56" fmla="*/ 30 w 103"/>
                  <a:gd name="T57" fmla="*/ 182 h 182"/>
                  <a:gd name="T58" fmla="*/ 31 w 103"/>
                  <a:gd name="T59" fmla="*/ 182 h 182"/>
                  <a:gd name="T60" fmla="*/ 41 w 103"/>
                  <a:gd name="T61" fmla="*/ 172 h 182"/>
                  <a:gd name="T62" fmla="*/ 47 w 103"/>
                  <a:gd name="T63" fmla="*/ 94 h 182"/>
                  <a:gd name="T64" fmla="*/ 52 w 103"/>
                  <a:gd name="T65" fmla="*/ 95 h 182"/>
                  <a:gd name="T66" fmla="*/ 56 w 103"/>
                  <a:gd name="T67" fmla="*/ 94 h 182"/>
                  <a:gd name="T68" fmla="*/ 62 w 103"/>
                  <a:gd name="T69" fmla="*/ 172 h 182"/>
                  <a:gd name="T70" fmla="*/ 73 w 103"/>
                  <a:gd name="T71" fmla="*/ 182 h 182"/>
                  <a:gd name="T72" fmla="*/ 73 w 103"/>
                  <a:gd name="T73" fmla="*/ 182 h 182"/>
                  <a:gd name="T74" fmla="*/ 83 w 103"/>
                  <a:gd name="T75" fmla="*/ 170 h 182"/>
                  <a:gd name="T76" fmla="*/ 76 w 103"/>
                  <a:gd name="T77" fmla="*/ 84 h 182"/>
                  <a:gd name="T78" fmla="*/ 76 w 103"/>
                  <a:gd name="T79" fmla="*/ 24 h 182"/>
                  <a:gd name="T80" fmla="*/ 78 w 103"/>
                  <a:gd name="T81" fmla="*/ 25 h 182"/>
                  <a:gd name="T82" fmla="*/ 85 w 103"/>
                  <a:gd name="T83" fmla="*/ 82 h 182"/>
                  <a:gd name="T84" fmla="*/ 94 w 103"/>
                  <a:gd name="T85" fmla="*/ 90 h 182"/>
                  <a:gd name="T86" fmla="*/ 95 w 103"/>
                  <a:gd name="T87" fmla="*/ 90 h 182"/>
                  <a:gd name="T88" fmla="*/ 102 w 103"/>
                  <a:gd name="T89" fmla="*/ 8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03" h="182">
                    <a:moveTo>
                      <a:pt x="102" y="80"/>
                    </a:moveTo>
                    <a:cubicBezTo>
                      <a:pt x="95" y="17"/>
                      <a:pt x="95" y="17"/>
                      <a:pt x="95" y="17"/>
                    </a:cubicBezTo>
                    <a:cubicBezTo>
                      <a:pt x="95" y="17"/>
                      <a:pt x="95" y="16"/>
                      <a:pt x="95" y="16"/>
                    </a:cubicBezTo>
                    <a:cubicBezTo>
                      <a:pt x="95" y="15"/>
                      <a:pt x="95" y="15"/>
                      <a:pt x="94" y="14"/>
                    </a:cubicBezTo>
                    <a:cubicBezTo>
                      <a:pt x="94" y="14"/>
                      <a:pt x="94" y="13"/>
                      <a:pt x="93" y="13"/>
                    </a:cubicBezTo>
                    <a:cubicBezTo>
                      <a:pt x="93" y="12"/>
                      <a:pt x="93" y="12"/>
                      <a:pt x="92" y="12"/>
                    </a:cubicBezTo>
                    <a:cubicBezTo>
                      <a:pt x="92" y="11"/>
                      <a:pt x="91" y="11"/>
                      <a:pt x="91" y="10"/>
                    </a:cubicBezTo>
                    <a:cubicBezTo>
                      <a:pt x="90" y="10"/>
                      <a:pt x="90" y="10"/>
                      <a:pt x="90" y="10"/>
                    </a:cubicBezTo>
                    <a:cubicBezTo>
                      <a:pt x="89" y="10"/>
                      <a:pt x="78" y="6"/>
                      <a:pt x="65" y="4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52" y="0"/>
                      <a:pt x="33" y="4"/>
                      <a:pt x="33" y="5"/>
                    </a:cubicBezTo>
                    <a:cubicBezTo>
                      <a:pt x="24" y="6"/>
                      <a:pt x="16" y="9"/>
                      <a:pt x="14" y="1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2" y="11"/>
                      <a:pt x="11" y="11"/>
                      <a:pt x="11" y="12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9" y="14"/>
                      <a:pt x="9" y="14"/>
                    </a:cubicBezTo>
                    <a:cubicBezTo>
                      <a:pt x="9" y="15"/>
                      <a:pt x="8" y="15"/>
                      <a:pt x="8" y="16"/>
                    </a:cubicBezTo>
                    <a:cubicBezTo>
                      <a:pt x="8" y="16"/>
                      <a:pt x="8" y="17"/>
                      <a:pt x="8" y="17"/>
                    </a:cubicBezTo>
                    <a:cubicBezTo>
                      <a:pt x="1" y="80"/>
                      <a:pt x="1" y="80"/>
                      <a:pt x="1" y="80"/>
                    </a:cubicBezTo>
                    <a:cubicBezTo>
                      <a:pt x="0" y="85"/>
                      <a:pt x="4" y="89"/>
                      <a:pt x="9" y="90"/>
                    </a:cubicBezTo>
                    <a:cubicBezTo>
                      <a:pt x="10" y="90"/>
                      <a:pt x="10" y="90"/>
                      <a:pt x="10" y="90"/>
                    </a:cubicBezTo>
                    <a:cubicBezTo>
                      <a:pt x="14" y="90"/>
                      <a:pt x="18" y="87"/>
                      <a:pt x="18" y="82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5" y="24"/>
                      <a:pt x="26" y="24"/>
                      <a:pt x="27" y="24"/>
                    </a:cubicBezTo>
                    <a:cubicBezTo>
                      <a:pt x="27" y="84"/>
                      <a:pt x="27" y="84"/>
                      <a:pt x="27" y="84"/>
                    </a:cubicBezTo>
                    <a:cubicBezTo>
                      <a:pt x="20" y="170"/>
                      <a:pt x="20" y="170"/>
                      <a:pt x="20" y="170"/>
                    </a:cubicBezTo>
                    <a:cubicBezTo>
                      <a:pt x="20" y="176"/>
                      <a:pt x="24" y="181"/>
                      <a:pt x="30" y="182"/>
                    </a:cubicBezTo>
                    <a:cubicBezTo>
                      <a:pt x="31" y="182"/>
                      <a:pt x="31" y="182"/>
                      <a:pt x="31" y="182"/>
                    </a:cubicBezTo>
                    <a:cubicBezTo>
                      <a:pt x="36" y="182"/>
                      <a:pt x="41" y="177"/>
                      <a:pt x="41" y="172"/>
                    </a:cubicBezTo>
                    <a:cubicBezTo>
                      <a:pt x="47" y="94"/>
                      <a:pt x="47" y="94"/>
                      <a:pt x="47" y="94"/>
                    </a:cubicBezTo>
                    <a:cubicBezTo>
                      <a:pt x="49" y="94"/>
                      <a:pt x="50" y="95"/>
                      <a:pt x="52" y="95"/>
                    </a:cubicBezTo>
                    <a:cubicBezTo>
                      <a:pt x="53" y="95"/>
                      <a:pt x="54" y="94"/>
                      <a:pt x="56" y="94"/>
                    </a:cubicBezTo>
                    <a:cubicBezTo>
                      <a:pt x="62" y="172"/>
                      <a:pt x="62" y="172"/>
                      <a:pt x="62" y="172"/>
                    </a:cubicBezTo>
                    <a:cubicBezTo>
                      <a:pt x="63" y="177"/>
                      <a:pt x="67" y="182"/>
                      <a:pt x="73" y="182"/>
                    </a:cubicBezTo>
                    <a:cubicBezTo>
                      <a:pt x="73" y="182"/>
                      <a:pt x="73" y="182"/>
                      <a:pt x="73" y="182"/>
                    </a:cubicBezTo>
                    <a:cubicBezTo>
                      <a:pt x="79" y="181"/>
                      <a:pt x="83" y="176"/>
                      <a:pt x="83" y="170"/>
                    </a:cubicBezTo>
                    <a:cubicBezTo>
                      <a:pt x="76" y="84"/>
                      <a:pt x="76" y="84"/>
                      <a:pt x="76" y="84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7" y="24"/>
                      <a:pt x="78" y="24"/>
                      <a:pt x="78" y="25"/>
                    </a:cubicBezTo>
                    <a:cubicBezTo>
                      <a:pt x="85" y="82"/>
                      <a:pt x="85" y="82"/>
                      <a:pt x="85" y="82"/>
                    </a:cubicBezTo>
                    <a:cubicBezTo>
                      <a:pt x="85" y="87"/>
                      <a:pt x="89" y="90"/>
                      <a:pt x="94" y="90"/>
                    </a:cubicBezTo>
                    <a:cubicBezTo>
                      <a:pt x="95" y="90"/>
                      <a:pt x="95" y="90"/>
                      <a:pt x="95" y="90"/>
                    </a:cubicBezTo>
                    <a:cubicBezTo>
                      <a:pt x="99" y="89"/>
                      <a:pt x="103" y="85"/>
                      <a:pt x="102" y="80"/>
                    </a:cubicBezTo>
                    <a:close/>
                  </a:path>
                </a:pathLst>
              </a:custGeom>
              <a:solidFill>
                <a:srgbClr val="3678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4" name="îSļiḓê"/>
              <p:cNvSpPr/>
              <p:nvPr/>
            </p:nvSpPr>
            <p:spPr bwMode="auto">
              <a:xfrm>
                <a:off x="4402" y="1415"/>
                <a:ext cx="25" cy="27"/>
              </a:xfrm>
              <a:prstGeom prst="ellipse">
                <a:avLst/>
              </a:prstGeom>
              <a:solidFill>
                <a:srgbClr val="3678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5" name="îṩļiḋe"/>
              <p:cNvSpPr/>
              <p:nvPr/>
            </p:nvSpPr>
            <p:spPr bwMode="auto">
              <a:xfrm>
                <a:off x="4385" y="1442"/>
                <a:ext cx="58" cy="102"/>
              </a:xfrm>
              <a:custGeom>
                <a:avLst/>
                <a:gdLst>
                  <a:gd name="T0" fmla="*/ 101 w 102"/>
                  <a:gd name="T1" fmla="*/ 80 h 182"/>
                  <a:gd name="T2" fmla="*/ 94 w 102"/>
                  <a:gd name="T3" fmla="*/ 17 h 182"/>
                  <a:gd name="T4" fmla="*/ 94 w 102"/>
                  <a:gd name="T5" fmla="*/ 16 h 182"/>
                  <a:gd name="T6" fmla="*/ 93 w 102"/>
                  <a:gd name="T7" fmla="*/ 14 h 182"/>
                  <a:gd name="T8" fmla="*/ 93 w 102"/>
                  <a:gd name="T9" fmla="*/ 13 h 182"/>
                  <a:gd name="T10" fmla="*/ 91 w 102"/>
                  <a:gd name="T11" fmla="*/ 12 h 182"/>
                  <a:gd name="T12" fmla="*/ 90 w 102"/>
                  <a:gd name="T13" fmla="*/ 10 h 182"/>
                  <a:gd name="T14" fmla="*/ 89 w 102"/>
                  <a:gd name="T15" fmla="*/ 10 h 182"/>
                  <a:gd name="T16" fmla="*/ 65 w 102"/>
                  <a:gd name="T17" fmla="*/ 4 h 182"/>
                  <a:gd name="T18" fmla="*/ 65 w 102"/>
                  <a:gd name="T19" fmla="*/ 4 h 182"/>
                  <a:gd name="T20" fmla="*/ 32 w 102"/>
                  <a:gd name="T21" fmla="*/ 5 h 182"/>
                  <a:gd name="T22" fmla="*/ 13 w 102"/>
                  <a:gd name="T23" fmla="*/ 10 h 182"/>
                  <a:gd name="T24" fmla="*/ 13 w 102"/>
                  <a:gd name="T25" fmla="*/ 10 h 182"/>
                  <a:gd name="T26" fmla="*/ 13 w 102"/>
                  <a:gd name="T27" fmla="*/ 10 h 182"/>
                  <a:gd name="T28" fmla="*/ 12 w 102"/>
                  <a:gd name="T29" fmla="*/ 10 h 182"/>
                  <a:gd name="T30" fmla="*/ 10 w 102"/>
                  <a:gd name="T31" fmla="*/ 12 h 182"/>
                  <a:gd name="T32" fmla="*/ 9 w 102"/>
                  <a:gd name="T33" fmla="*/ 13 h 182"/>
                  <a:gd name="T34" fmla="*/ 8 w 102"/>
                  <a:gd name="T35" fmla="*/ 14 h 182"/>
                  <a:gd name="T36" fmla="*/ 7 w 102"/>
                  <a:gd name="T37" fmla="*/ 16 h 182"/>
                  <a:gd name="T38" fmla="*/ 7 w 102"/>
                  <a:gd name="T39" fmla="*/ 17 h 182"/>
                  <a:gd name="T40" fmla="*/ 0 w 102"/>
                  <a:gd name="T41" fmla="*/ 80 h 182"/>
                  <a:gd name="T42" fmla="*/ 8 w 102"/>
                  <a:gd name="T43" fmla="*/ 90 h 182"/>
                  <a:gd name="T44" fmla="*/ 9 w 102"/>
                  <a:gd name="T45" fmla="*/ 90 h 182"/>
                  <a:gd name="T46" fmla="*/ 17 w 102"/>
                  <a:gd name="T47" fmla="*/ 82 h 182"/>
                  <a:gd name="T48" fmla="*/ 24 w 102"/>
                  <a:gd name="T49" fmla="*/ 25 h 182"/>
                  <a:gd name="T50" fmla="*/ 26 w 102"/>
                  <a:gd name="T51" fmla="*/ 24 h 182"/>
                  <a:gd name="T52" fmla="*/ 26 w 102"/>
                  <a:gd name="T53" fmla="*/ 84 h 182"/>
                  <a:gd name="T54" fmla="*/ 19 w 102"/>
                  <a:gd name="T55" fmla="*/ 170 h 182"/>
                  <a:gd name="T56" fmla="*/ 29 w 102"/>
                  <a:gd name="T57" fmla="*/ 182 h 182"/>
                  <a:gd name="T58" fmla="*/ 30 w 102"/>
                  <a:gd name="T59" fmla="*/ 182 h 182"/>
                  <a:gd name="T60" fmla="*/ 40 w 102"/>
                  <a:gd name="T61" fmla="*/ 172 h 182"/>
                  <a:gd name="T62" fmla="*/ 47 w 102"/>
                  <a:gd name="T63" fmla="*/ 94 h 182"/>
                  <a:gd name="T64" fmla="*/ 51 w 102"/>
                  <a:gd name="T65" fmla="*/ 95 h 182"/>
                  <a:gd name="T66" fmla="*/ 55 w 102"/>
                  <a:gd name="T67" fmla="*/ 94 h 182"/>
                  <a:gd name="T68" fmla="*/ 61 w 102"/>
                  <a:gd name="T69" fmla="*/ 172 h 182"/>
                  <a:gd name="T70" fmla="*/ 72 w 102"/>
                  <a:gd name="T71" fmla="*/ 182 h 182"/>
                  <a:gd name="T72" fmla="*/ 73 w 102"/>
                  <a:gd name="T73" fmla="*/ 182 h 182"/>
                  <a:gd name="T74" fmla="*/ 82 w 102"/>
                  <a:gd name="T75" fmla="*/ 170 h 182"/>
                  <a:gd name="T76" fmla="*/ 75 w 102"/>
                  <a:gd name="T77" fmla="*/ 84 h 182"/>
                  <a:gd name="T78" fmla="*/ 75 w 102"/>
                  <a:gd name="T79" fmla="*/ 24 h 182"/>
                  <a:gd name="T80" fmla="*/ 78 w 102"/>
                  <a:gd name="T81" fmla="*/ 25 h 182"/>
                  <a:gd name="T82" fmla="*/ 84 w 102"/>
                  <a:gd name="T83" fmla="*/ 82 h 182"/>
                  <a:gd name="T84" fmla="*/ 93 w 102"/>
                  <a:gd name="T85" fmla="*/ 90 h 182"/>
                  <a:gd name="T86" fmla="*/ 94 w 102"/>
                  <a:gd name="T87" fmla="*/ 90 h 182"/>
                  <a:gd name="T88" fmla="*/ 101 w 102"/>
                  <a:gd name="T89" fmla="*/ 8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02" h="182">
                    <a:moveTo>
                      <a:pt x="101" y="80"/>
                    </a:moveTo>
                    <a:cubicBezTo>
                      <a:pt x="94" y="17"/>
                      <a:pt x="94" y="17"/>
                      <a:pt x="94" y="17"/>
                    </a:cubicBezTo>
                    <a:cubicBezTo>
                      <a:pt x="94" y="17"/>
                      <a:pt x="94" y="16"/>
                      <a:pt x="94" y="16"/>
                    </a:cubicBezTo>
                    <a:cubicBezTo>
                      <a:pt x="94" y="15"/>
                      <a:pt x="94" y="15"/>
                      <a:pt x="93" y="14"/>
                    </a:cubicBezTo>
                    <a:cubicBezTo>
                      <a:pt x="93" y="14"/>
                      <a:pt x="93" y="13"/>
                      <a:pt x="93" y="13"/>
                    </a:cubicBezTo>
                    <a:cubicBezTo>
                      <a:pt x="92" y="12"/>
                      <a:pt x="92" y="12"/>
                      <a:pt x="91" y="12"/>
                    </a:cubicBezTo>
                    <a:cubicBezTo>
                      <a:pt x="91" y="11"/>
                      <a:pt x="90" y="11"/>
                      <a:pt x="90" y="10"/>
                    </a:cubicBezTo>
                    <a:cubicBezTo>
                      <a:pt x="89" y="10"/>
                      <a:pt x="89" y="10"/>
                      <a:pt x="89" y="10"/>
                    </a:cubicBezTo>
                    <a:cubicBezTo>
                      <a:pt x="88" y="10"/>
                      <a:pt x="77" y="6"/>
                      <a:pt x="65" y="4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51" y="0"/>
                      <a:pt x="32" y="4"/>
                      <a:pt x="32" y="5"/>
                    </a:cubicBezTo>
                    <a:cubicBezTo>
                      <a:pt x="23" y="6"/>
                      <a:pt x="16" y="9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1"/>
                      <a:pt x="11" y="11"/>
                      <a:pt x="10" y="12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8" y="14"/>
                      <a:pt x="8" y="14"/>
                    </a:cubicBezTo>
                    <a:cubicBezTo>
                      <a:pt x="8" y="15"/>
                      <a:pt x="8" y="15"/>
                      <a:pt x="7" y="16"/>
                    </a:cubicBezTo>
                    <a:cubicBezTo>
                      <a:pt x="7" y="16"/>
                      <a:pt x="7" y="17"/>
                      <a:pt x="7" y="17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5"/>
                      <a:pt x="3" y="89"/>
                      <a:pt x="8" y="90"/>
                    </a:cubicBezTo>
                    <a:cubicBezTo>
                      <a:pt x="9" y="90"/>
                      <a:pt x="9" y="90"/>
                      <a:pt x="9" y="90"/>
                    </a:cubicBezTo>
                    <a:cubicBezTo>
                      <a:pt x="13" y="90"/>
                      <a:pt x="17" y="87"/>
                      <a:pt x="17" y="82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84"/>
                      <a:pt x="26" y="84"/>
                      <a:pt x="26" y="84"/>
                    </a:cubicBezTo>
                    <a:cubicBezTo>
                      <a:pt x="19" y="170"/>
                      <a:pt x="19" y="170"/>
                      <a:pt x="19" y="170"/>
                    </a:cubicBezTo>
                    <a:cubicBezTo>
                      <a:pt x="19" y="176"/>
                      <a:pt x="23" y="181"/>
                      <a:pt x="29" y="182"/>
                    </a:cubicBezTo>
                    <a:cubicBezTo>
                      <a:pt x="30" y="182"/>
                      <a:pt x="30" y="182"/>
                      <a:pt x="30" y="182"/>
                    </a:cubicBezTo>
                    <a:cubicBezTo>
                      <a:pt x="35" y="182"/>
                      <a:pt x="40" y="177"/>
                      <a:pt x="40" y="172"/>
                    </a:cubicBezTo>
                    <a:cubicBezTo>
                      <a:pt x="47" y="94"/>
                      <a:pt x="47" y="94"/>
                      <a:pt x="47" y="94"/>
                    </a:cubicBezTo>
                    <a:cubicBezTo>
                      <a:pt x="48" y="94"/>
                      <a:pt x="49" y="95"/>
                      <a:pt x="51" y="95"/>
                    </a:cubicBezTo>
                    <a:cubicBezTo>
                      <a:pt x="52" y="95"/>
                      <a:pt x="54" y="94"/>
                      <a:pt x="55" y="94"/>
                    </a:cubicBezTo>
                    <a:cubicBezTo>
                      <a:pt x="61" y="172"/>
                      <a:pt x="61" y="172"/>
                      <a:pt x="61" y="172"/>
                    </a:cubicBezTo>
                    <a:cubicBezTo>
                      <a:pt x="62" y="177"/>
                      <a:pt x="66" y="182"/>
                      <a:pt x="72" y="182"/>
                    </a:cubicBezTo>
                    <a:cubicBezTo>
                      <a:pt x="73" y="182"/>
                      <a:pt x="73" y="182"/>
                      <a:pt x="73" y="182"/>
                    </a:cubicBezTo>
                    <a:cubicBezTo>
                      <a:pt x="78" y="181"/>
                      <a:pt x="83" y="176"/>
                      <a:pt x="82" y="170"/>
                    </a:cubicBezTo>
                    <a:cubicBezTo>
                      <a:pt x="75" y="84"/>
                      <a:pt x="75" y="84"/>
                      <a:pt x="75" y="84"/>
                    </a:cubicBezTo>
                    <a:cubicBezTo>
                      <a:pt x="75" y="24"/>
                      <a:pt x="75" y="24"/>
                      <a:pt x="75" y="24"/>
                    </a:cubicBezTo>
                    <a:cubicBezTo>
                      <a:pt x="76" y="24"/>
                      <a:pt x="77" y="24"/>
                      <a:pt x="78" y="25"/>
                    </a:cubicBezTo>
                    <a:cubicBezTo>
                      <a:pt x="84" y="82"/>
                      <a:pt x="84" y="82"/>
                      <a:pt x="84" y="82"/>
                    </a:cubicBezTo>
                    <a:cubicBezTo>
                      <a:pt x="85" y="87"/>
                      <a:pt x="88" y="90"/>
                      <a:pt x="93" y="90"/>
                    </a:cubicBezTo>
                    <a:cubicBezTo>
                      <a:pt x="94" y="90"/>
                      <a:pt x="94" y="90"/>
                      <a:pt x="94" y="90"/>
                    </a:cubicBezTo>
                    <a:cubicBezTo>
                      <a:pt x="99" y="89"/>
                      <a:pt x="102" y="85"/>
                      <a:pt x="101" y="80"/>
                    </a:cubicBezTo>
                    <a:close/>
                  </a:path>
                </a:pathLst>
              </a:custGeom>
              <a:solidFill>
                <a:srgbClr val="3678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6" name="îSḻiḋe"/>
              <p:cNvSpPr/>
              <p:nvPr/>
            </p:nvSpPr>
            <p:spPr bwMode="auto">
              <a:xfrm>
                <a:off x="4662" y="1415"/>
                <a:ext cx="25" cy="27"/>
              </a:xfrm>
              <a:prstGeom prst="ellipse">
                <a:avLst/>
              </a:prstGeom>
              <a:solidFill>
                <a:srgbClr val="3678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7" name="î$lïdé"/>
              <p:cNvSpPr/>
              <p:nvPr/>
            </p:nvSpPr>
            <p:spPr bwMode="auto">
              <a:xfrm>
                <a:off x="4645" y="1442"/>
                <a:ext cx="59" cy="102"/>
              </a:xfrm>
              <a:custGeom>
                <a:avLst/>
                <a:gdLst>
                  <a:gd name="T0" fmla="*/ 102 w 103"/>
                  <a:gd name="T1" fmla="*/ 80 h 182"/>
                  <a:gd name="T2" fmla="*/ 95 w 103"/>
                  <a:gd name="T3" fmla="*/ 17 h 182"/>
                  <a:gd name="T4" fmla="*/ 95 w 103"/>
                  <a:gd name="T5" fmla="*/ 16 h 182"/>
                  <a:gd name="T6" fmla="*/ 94 w 103"/>
                  <a:gd name="T7" fmla="*/ 14 h 182"/>
                  <a:gd name="T8" fmla="*/ 93 w 103"/>
                  <a:gd name="T9" fmla="*/ 13 h 182"/>
                  <a:gd name="T10" fmla="*/ 92 w 103"/>
                  <a:gd name="T11" fmla="*/ 12 h 182"/>
                  <a:gd name="T12" fmla="*/ 91 w 103"/>
                  <a:gd name="T13" fmla="*/ 10 h 182"/>
                  <a:gd name="T14" fmla="*/ 90 w 103"/>
                  <a:gd name="T15" fmla="*/ 10 h 182"/>
                  <a:gd name="T16" fmla="*/ 65 w 103"/>
                  <a:gd name="T17" fmla="*/ 4 h 182"/>
                  <a:gd name="T18" fmla="*/ 33 w 103"/>
                  <a:gd name="T19" fmla="*/ 5 h 182"/>
                  <a:gd name="T20" fmla="*/ 14 w 103"/>
                  <a:gd name="T21" fmla="*/ 10 h 182"/>
                  <a:gd name="T22" fmla="*/ 14 w 103"/>
                  <a:gd name="T23" fmla="*/ 10 h 182"/>
                  <a:gd name="T24" fmla="*/ 14 w 103"/>
                  <a:gd name="T25" fmla="*/ 10 h 182"/>
                  <a:gd name="T26" fmla="*/ 13 w 103"/>
                  <a:gd name="T27" fmla="*/ 10 h 182"/>
                  <a:gd name="T28" fmla="*/ 11 w 103"/>
                  <a:gd name="T29" fmla="*/ 12 h 182"/>
                  <a:gd name="T30" fmla="*/ 10 w 103"/>
                  <a:gd name="T31" fmla="*/ 13 h 182"/>
                  <a:gd name="T32" fmla="*/ 9 w 103"/>
                  <a:gd name="T33" fmla="*/ 14 h 182"/>
                  <a:gd name="T34" fmla="*/ 8 w 103"/>
                  <a:gd name="T35" fmla="*/ 16 h 182"/>
                  <a:gd name="T36" fmla="*/ 8 w 103"/>
                  <a:gd name="T37" fmla="*/ 17 h 182"/>
                  <a:gd name="T38" fmla="*/ 1 w 103"/>
                  <a:gd name="T39" fmla="*/ 80 h 182"/>
                  <a:gd name="T40" fmla="*/ 9 w 103"/>
                  <a:gd name="T41" fmla="*/ 90 h 182"/>
                  <a:gd name="T42" fmla="*/ 10 w 103"/>
                  <a:gd name="T43" fmla="*/ 90 h 182"/>
                  <a:gd name="T44" fmla="*/ 18 w 103"/>
                  <a:gd name="T45" fmla="*/ 82 h 182"/>
                  <a:gd name="T46" fmla="*/ 25 w 103"/>
                  <a:gd name="T47" fmla="*/ 25 h 182"/>
                  <a:gd name="T48" fmla="*/ 27 w 103"/>
                  <a:gd name="T49" fmla="*/ 24 h 182"/>
                  <a:gd name="T50" fmla="*/ 27 w 103"/>
                  <a:gd name="T51" fmla="*/ 84 h 182"/>
                  <a:gd name="T52" fmla="*/ 20 w 103"/>
                  <a:gd name="T53" fmla="*/ 170 h 182"/>
                  <a:gd name="T54" fmla="*/ 30 w 103"/>
                  <a:gd name="T55" fmla="*/ 182 h 182"/>
                  <a:gd name="T56" fmla="*/ 31 w 103"/>
                  <a:gd name="T57" fmla="*/ 182 h 182"/>
                  <a:gd name="T58" fmla="*/ 41 w 103"/>
                  <a:gd name="T59" fmla="*/ 172 h 182"/>
                  <a:gd name="T60" fmla="*/ 47 w 103"/>
                  <a:gd name="T61" fmla="*/ 94 h 182"/>
                  <a:gd name="T62" fmla="*/ 52 w 103"/>
                  <a:gd name="T63" fmla="*/ 95 h 182"/>
                  <a:gd name="T64" fmla="*/ 56 w 103"/>
                  <a:gd name="T65" fmla="*/ 94 h 182"/>
                  <a:gd name="T66" fmla="*/ 62 w 103"/>
                  <a:gd name="T67" fmla="*/ 172 h 182"/>
                  <a:gd name="T68" fmla="*/ 73 w 103"/>
                  <a:gd name="T69" fmla="*/ 182 h 182"/>
                  <a:gd name="T70" fmla="*/ 73 w 103"/>
                  <a:gd name="T71" fmla="*/ 182 h 182"/>
                  <a:gd name="T72" fmla="*/ 83 w 103"/>
                  <a:gd name="T73" fmla="*/ 170 h 182"/>
                  <a:gd name="T74" fmla="*/ 76 w 103"/>
                  <a:gd name="T75" fmla="*/ 84 h 182"/>
                  <a:gd name="T76" fmla="*/ 76 w 103"/>
                  <a:gd name="T77" fmla="*/ 24 h 182"/>
                  <a:gd name="T78" fmla="*/ 79 w 103"/>
                  <a:gd name="T79" fmla="*/ 25 h 182"/>
                  <a:gd name="T80" fmla="*/ 85 w 103"/>
                  <a:gd name="T81" fmla="*/ 82 h 182"/>
                  <a:gd name="T82" fmla="*/ 94 w 103"/>
                  <a:gd name="T83" fmla="*/ 90 h 182"/>
                  <a:gd name="T84" fmla="*/ 95 w 103"/>
                  <a:gd name="T85" fmla="*/ 90 h 182"/>
                  <a:gd name="T86" fmla="*/ 102 w 103"/>
                  <a:gd name="T87" fmla="*/ 8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3" h="182">
                    <a:moveTo>
                      <a:pt x="102" y="80"/>
                    </a:moveTo>
                    <a:cubicBezTo>
                      <a:pt x="95" y="17"/>
                      <a:pt x="95" y="17"/>
                      <a:pt x="95" y="17"/>
                    </a:cubicBezTo>
                    <a:cubicBezTo>
                      <a:pt x="95" y="17"/>
                      <a:pt x="95" y="16"/>
                      <a:pt x="95" y="16"/>
                    </a:cubicBezTo>
                    <a:cubicBezTo>
                      <a:pt x="95" y="15"/>
                      <a:pt x="95" y="15"/>
                      <a:pt x="94" y="14"/>
                    </a:cubicBezTo>
                    <a:cubicBezTo>
                      <a:pt x="94" y="14"/>
                      <a:pt x="94" y="13"/>
                      <a:pt x="93" y="13"/>
                    </a:cubicBezTo>
                    <a:cubicBezTo>
                      <a:pt x="93" y="12"/>
                      <a:pt x="93" y="12"/>
                      <a:pt x="92" y="12"/>
                    </a:cubicBezTo>
                    <a:cubicBezTo>
                      <a:pt x="92" y="11"/>
                      <a:pt x="91" y="11"/>
                      <a:pt x="91" y="10"/>
                    </a:cubicBezTo>
                    <a:cubicBezTo>
                      <a:pt x="90" y="10"/>
                      <a:pt x="90" y="10"/>
                      <a:pt x="90" y="10"/>
                    </a:cubicBezTo>
                    <a:cubicBezTo>
                      <a:pt x="89" y="10"/>
                      <a:pt x="78" y="6"/>
                      <a:pt x="65" y="4"/>
                    </a:cubicBezTo>
                    <a:cubicBezTo>
                      <a:pt x="52" y="0"/>
                      <a:pt x="33" y="4"/>
                      <a:pt x="33" y="5"/>
                    </a:cubicBezTo>
                    <a:cubicBezTo>
                      <a:pt x="24" y="6"/>
                      <a:pt x="17" y="9"/>
                      <a:pt x="14" y="1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2" y="11"/>
                      <a:pt x="12" y="11"/>
                      <a:pt x="11" y="12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9" y="14"/>
                      <a:pt x="9" y="14"/>
                    </a:cubicBezTo>
                    <a:cubicBezTo>
                      <a:pt x="9" y="15"/>
                      <a:pt x="9" y="15"/>
                      <a:pt x="8" y="16"/>
                    </a:cubicBezTo>
                    <a:cubicBezTo>
                      <a:pt x="8" y="16"/>
                      <a:pt x="8" y="17"/>
                      <a:pt x="8" y="17"/>
                    </a:cubicBezTo>
                    <a:cubicBezTo>
                      <a:pt x="1" y="80"/>
                      <a:pt x="1" y="80"/>
                      <a:pt x="1" y="80"/>
                    </a:cubicBezTo>
                    <a:cubicBezTo>
                      <a:pt x="0" y="85"/>
                      <a:pt x="4" y="89"/>
                      <a:pt x="9" y="90"/>
                    </a:cubicBezTo>
                    <a:cubicBezTo>
                      <a:pt x="10" y="90"/>
                      <a:pt x="10" y="90"/>
                      <a:pt x="10" y="90"/>
                    </a:cubicBezTo>
                    <a:cubicBezTo>
                      <a:pt x="14" y="90"/>
                      <a:pt x="18" y="87"/>
                      <a:pt x="18" y="82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6" y="24"/>
                      <a:pt x="26" y="24"/>
                      <a:pt x="27" y="24"/>
                    </a:cubicBezTo>
                    <a:cubicBezTo>
                      <a:pt x="27" y="84"/>
                      <a:pt x="27" y="84"/>
                      <a:pt x="27" y="84"/>
                    </a:cubicBezTo>
                    <a:cubicBezTo>
                      <a:pt x="20" y="170"/>
                      <a:pt x="20" y="170"/>
                      <a:pt x="20" y="170"/>
                    </a:cubicBezTo>
                    <a:cubicBezTo>
                      <a:pt x="20" y="176"/>
                      <a:pt x="24" y="181"/>
                      <a:pt x="30" y="182"/>
                    </a:cubicBezTo>
                    <a:cubicBezTo>
                      <a:pt x="31" y="182"/>
                      <a:pt x="31" y="182"/>
                      <a:pt x="31" y="182"/>
                    </a:cubicBezTo>
                    <a:cubicBezTo>
                      <a:pt x="36" y="182"/>
                      <a:pt x="41" y="177"/>
                      <a:pt x="41" y="172"/>
                    </a:cubicBezTo>
                    <a:cubicBezTo>
                      <a:pt x="47" y="94"/>
                      <a:pt x="47" y="94"/>
                      <a:pt x="47" y="94"/>
                    </a:cubicBezTo>
                    <a:cubicBezTo>
                      <a:pt x="49" y="94"/>
                      <a:pt x="50" y="95"/>
                      <a:pt x="52" y="95"/>
                    </a:cubicBezTo>
                    <a:cubicBezTo>
                      <a:pt x="53" y="95"/>
                      <a:pt x="55" y="94"/>
                      <a:pt x="56" y="94"/>
                    </a:cubicBezTo>
                    <a:cubicBezTo>
                      <a:pt x="62" y="172"/>
                      <a:pt x="62" y="172"/>
                      <a:pt x="62" y="172"/>
                    </a:cubicBezTo>
                    <a:cubicBezTo>
                      <a:pt x="63" y="177"/>
                      <a:pt x="67" y="182"/>
                      <a:pt x="73" y="182"/>
                    </a:cubicBezTo>
                    <a:cubicBezTo>
                      <a:pt x="73" y="182"/>
                      <a:pt x="73" y="182"/>
                      <a:pt x="73" y="182"/>
                    </a:cubicBezTo>
                    <a:cubicBezTo>
                      <a:pt x="79" y="181"/>
                      <a:pt x="84" y="176"/>
                      <a:pt x="83" y="170"/>
                    </a:cubicBezTo>
                    <a:cubicBezTo>
                      <a:pt x="76" y="84"/>
                      <a:pt x="76" y="84"/>
                      <a:pt x="76" y="84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7" y="24"/>
                      <a:pt x="78" y="24"/>
                      <a:pt x="79" y="25"/>
                    </a:cubicBezTo>
                    <a:cubicBezTo>
                      <a:pt x="85" y="82"/>
                      <a:pt x="85" y="82"/>
                      <a:pt x="85" y="82"/>
                    </a:cubicBezTo>
                    <a:cubicBezTo>
                      <a:pt x="85" y="87"/>
                      <a:pt x="89" y="90"/>
                      <a:pt x="94" y="90"/>
                    </a:cubicBezTo>
                    <a:cubicBezTo>
                      <a:pt x="95" y="90"/>
                      <a:pt x="95" y="90"/>
                      <a:pt x="95" y="90"/>
                    </a:cubicBezTo>
                    <a:cubicBezTo>
                      <a:pt x="99" y="89"/>
                      <a:pt x="103" y="85"/>
                      <a:pt x="102" y="80"/>
                    </a:cubicBezTo>
                    <a:close/>
                  </a:path>
                </a:pathLst>
              </a:custGeom>
              <a:solidFill>
                <a:srgbClr val="3678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8" name="iš1îḑê"/>
              <p:cNvSpPr/>
              <p:nvPr/>
            </p:nvSpPr>
            <p:spPr bwMode="auto">
              <a:xfrm>
                <a:off x="4598" y="1415"/>
                <a:ext cx="25" cy="27"/>
              </a:xfrm>
              <a:prstGeom prst="ellipse">
                <a:avLst/>
              </a:prstGeom>
              <a:solidFill>
                <a:srgbClr val="3678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9" name="íśliḋé"/>
              <p:cNvSpPr/>
              <p:nvPr/>
            </p:nvSpPr>
            <p:spPr bwMode="auto">
              <a:xfrm>
                <a:off x="4581" y="1442"/>
                <a:ext cx="58" cy="102"/>
              </a:xfrm>
              <a:custGeom>
                <a:avLst/>
                <a:gdLst>
                  <a:gd name="T0" fmla="*/ 102 w 102"/>
                  <a:gd name="T1" fmla="*/ 80 h 182"/>
                  <a:gd name="T2" fmla="*/ 95 w 102"/>
                  <a:gd name="T3" fmla="*/ 17 h 182"/>
                  <a:gd name="T4" fmla="*/ 94 w 102"/>
                  <a:gd name="T5" fmla="*/ 16 h 182"/>
                  <a:gd name="T6" fmla="*/ 94 w 102"/>
                  <a:gd name="T7" fmla="*/ 14 h 182"/>
                  <a:gd name="T8" fmla="*/ 93 w 102"/>
                  <a:gd name="T9" fmla="*/ 13 h 182"/>
                  <a:gd name="T10" fmla="*/ 92 w 102"/>
                  <a:gd name="T11" fmla="*/ 12 h 182"/>
                  <a:gd name="T12" fmla="*/ 90 w 102"/>
                  <a:gd name="T13" fmla="*/ 10 h 182"/>
                  <a:gd name="T14" fmla="*/ 89 w 102"/>
                  <a:gd name="T15" fmla="*/ 10 h 182"/>
                  <a:gd name="T16" fmla="*/ 65 w 102"/>
                  <a:gd name="T17" fmla="*/ 4 h 182"/>
                  <a:gd name="T18" fmla="*/ 65 w 102"/>
                  <a:gd name="T19" fmla="*/ 4 h 182"/>
                  <a:gd name="T20" fmla="*/ 32 w 102"/>
                  <a:gd name="T21" fmla="*/ 5 h 182"/>
                  <a:gd name="T22" fmla="*/ 14 w 102"/>
                  <a:gd name="T23" fmla="*/ 10 h 182"/>
                  <a:gd name="T24" fmla="*/ 13 w 102"/>
                  <a:gd name="T25" fmla="*/ 10 h 182"/>
                  <a:gd name="T26" fmla="*/ 13 w 102"/>
                  <a:gd name="T27" fmla="*/ 10 h 182"/>
                  <a:gd name="T28" fmla="*/ 12 w 102"/>
                  <a:gd name="T29" fmla="*/ 10 h 182"/>
                  <a:gd name="T30" fmla="*/ 10 w 102"/>
                  <a:gd name="T31" fmla="*/ 12 h 182"/>
                  <a:gd name="T32" fmla="*/ 9 w 102"/>
                  <a:gd name="T33" fmla="*/ 13 h 182"/>
                  <a:gd name="T34" fmla="*/ 8 w 102"/>
                  <a:gd name="T35" fmla="*/ 14 h 182"/>
                  <a:gd name="T36" fmla="*/ 8 w 102"/>
                  <a:gd name="T37" fmla="*/ 16 h 182"/>
                  <a:gd name="T38" fmla="*/ 7 w 102"/>
                  <a:gd name="T39" fmla="*/ 17 h 182"/>
                  <a:gd name="T40" fmla="*/ 0 w 102"/>
                  <a:gd name="T41" fmla="*/ 80 h 182"/>
                  <a:gd name="T42" fmla="*/ 8 w 102"/>
                  <a:gd name="T43" fmla="*/ 90 h 182"/>
                  <a:gd name="T44" fmla="*/ 9 w 102"/>
                  <a:gd name="T45" fmla="*/ 90 h 182"/>
                  <a:gd name="T46" fmla="*/ 18 w 102"/>
                  <a:gd name="T47" fmla="*/ 82 h 182"/>
                  <a:gd name="T48" fmla="*/ 24 w 102"/>
                  <a:gd name="T49" fmla="*/ 25 h 182"/>
                  <a:gd name="T50" fmla="*/ 26 w 102"/>
                  <a:gd name="T51" fmla="*/ 24 h 182"/>
                  <a:gd name="T52" fmla="*/ 26 w 102"/>
                  <a:gd name="T53" fmla="*/ 84 h 182"/>
                  <a:gd name="T54" fmla="*/ 19 w 102"/>
                  <a:gd name="T55" fmla="*/ 170 h 182"/>
                  <a:gd name="T56" fmla="*/ 29 w 102"/>
                  <a:gd name="T57" fmla="*/ 182 h 182"/>
                  <a:gd name="T58" fmla="*/ 30 w 102"/>
                  <a:gd name="T59" fmla="*/ 182 h 182"/>
                  <a:gd name="T60" fmla="*/ 40 w 102"/>
                  <a:gd name="T61" fmla="*/ 172 h 182"/>
                  <a:gd name="T62" fmla="*/ 47 w 102"/>
                  <a:gd name="T63" fmla="*/ 94 h 182"/>
                  <a:gd name="T64" fmla="*/ 51 w 102"/>
                  <a:gd name="T65" fmla="*/ 95 h 182"/>
                  <a:gd name="T66" fmla="*/ 55 w 102"/>
                  <a:gd name="T67" fmla="*/ 94 h 182"/>
                  <a:gd name="T68" fmla="*/ 61 w 102"/>
                  <a:gd name="T69" fmla="*/ 172 h 182"/>
                  <a:gd name="T70" fmla="*/ 72 w 102"/>
                  <a:gd name="T71" fmla="*/ 182 h 182"/>
                  <a:gd name="T72" fmla="*/ 73 w 102"/>
                  <a:gd name="T73" fmla="*/ 182 h 182"/>
                  <a:gd name="T74" fmla="*/ 82 w 102"/>
                  <a:gd name="T75" fmla="*/ 170 h 182"/>
                  <a:gd name="T76" fmla="*/ 75 w 102"/>
                  <a:gd name="T77" fmla="*/ 84 h 182"/>
                  <a:gd name="T78" fmla="*/ 75 w 102"/>
                  <a:gd name="T79" fmla="*/ 24 h 182"/>
                  <a:gd name="T80" fmla="*/ 78 w 102"/>
                  <a:gd name="T81" fmla="*/ 25 h 182"/>
                  <a:gd name="T82" fmla="*/ 84 w 102"/>
                  <a:gd name="T83" fmla="*/ 82 h 182"/>
                  <a:gd name="T84" fmla="*/ 93 w 102"/>
                  <a:gd name="T85" fmla="*/ 90 h 182"/>
                  <a:gd name="T86" fmla="*/ 94 w 102"/>
                  <a:gd name="T87" fmla="*/ 90 h 182"/>
                  <a:gd name="T88" fmla="*/ 102 w 102"/>
                  <a:gd name="T89" fmla="*/ 8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02" h="182">
                    <a:moveTo>
                      <a:pt x="102" y="80"/>
                    </a:moveTo>
                    <a:cubicBezTo>
                      <a:pt x="95" y="17"/>
                      <a:pt x="95" y="17"/>
                      <a:pt x="95" y="17"/>
                    </a:cubicBezTo>
                    <a:cubicBezTo>
                      <a:pt x="94" y="17"/>
                      <a:pt x="94" y="16"/>
                      <a:pt x="94" y="16"/>
                    </a:cubicBezTo>
                    <a:cubicBezTo>
                      <a:pt x="94" y="15"/>
                      <a:pt x="94" y="15"/>
                      <a:pt x="94" y="14"/>
                    </a:cubicBezTo>
                    <a:cubicBezTo>
                      <a:pt x="93" y="14"/>
                      <a:pt x="93" y="13"/>
                      <a:pt x="93" y="13"/>
                    </a:cubicBezTo>
                    <a:cubicBezTo>
                      <a:pt x="92" y="12"/>
                      <a:pt x="92" y="12"/>
                      <a:pt x="92" y="12"/>
                    </a:cubicBezTo>
                    <a:cubicBezTo>
                      <a:pt x="91" y="11"/>
                      <a:pt x="90" y="11"/>
                      <a:pt x="90" y="10"/>
                    </a:cubicBezTo>
                    <a:cubicBezTo>
                      <a:pt x="89" y="10"/>
                      <a:pt x="89" y="10"/>
                      <a:pt x="89" y="10"/>
                    </a:cubicBezTo>
                    <a:cubicBezTo>
                      <a:pt x="88" y="10"/>
                      <a:pt x="77" y="6"/>
                      <a:pt x="65" y="4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51" y="0"/>
                      <a:pt x="33" y="4"/>
                      <a:pt x="32" y="5"/>
                    </a:cubicBezTo>
                    <a:cubicBezTo>
                      <a:pt x="23" y="6"/>
                      <a:pt x="16" y="9"/>
                      <a:pt x="14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1"/>
                      <a:pt x="11" y="11"/>
                      <a:pt x="10" y="12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8" y="14"/>
                      <a:pt x="8" y="14"/>
                    </a:cubicBezTo>
                    <a:cubicBezTo>
                      <a:pt x="8" y="15"/>
                      <a:pt x="8" y="15"/>
                      <a:pt x="8" y="16"/>
                    </a:cubicBezTo>
                    <a:cubicBezTo>
                      <a:pt x="7" y="16"/>
                      <a:pt x="7" y="17"/>
                      <a:pt x="7" y="17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5"/>
                      <a:pt x="3" y="89"/>
                      <a:pt x="8" y="90"/>
                    </a:cubicBezTo>
                    <a:cubicBezTo>
                      <a:pt x="9" y="90"/>
                      <a:pt x="9" y="90"/>
                      <a:pt x="9" y="90"/>
                    </a:cubicBezTo>
                    <a:cubicBezTo>
                      <a:pt x="13" y="90"/>
                      <a:pt x="17" y="87"/>
                      <a:pt x="18" y="82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5" y="24"/>
                      <a:pt x="26" y="24"/>
                      <a:pt x="26" y="24"/>
                    </a:cubicBezTo>
                    <a:cubicBezTo>
                      <a:pt x="26" y="84"/>
                      <a:pt x="26" y="84"/>
                      <a:pt x="26" y="84"/>
                    </a:cubicBezTo>
                    <a:cubicBezTo>
                      <a:pt x="19" y="170"/>
                      <a:pt x="19" y="170"/>
                      <a:pt x="19" y="170"/>
                    </a:cubicBezTo>
                    <a:cubicBezTo>
                      <a:pt x="19" y="176"/>
                      <a:pt x="23" y="181"/>
                      <a:pt x="29" y="182"/>
                    </a:cubicBezTo>
                    <a:cubicBezTo>
                      <a:pt x="30" y="182"/>
                      <a:pt x="30" y="182"/>
                      <a:pt x="30" y="182"/>
                    </a:cubicBezTo>
                    <a:cubicBezTo>
                      <a:pt x="35" y="182"/>
                      <a:pt x="40" y="177"/>
                      <a:pt x="40" y="172"/>
                    </a:cubicBezTo>
                    <a:cubicBezTo>
                      <a:pt x="47" y="94"/>
                      <a:pt x="47" y="94"/>
                      <a:pt x="47" y="94"/>
                    </a:cubicBezTo>
                    <a:cubicBezTo>
                      <a:pt x="48" y="94"/>
                      <a:pt x="49" y="95"/>
                      <a:pt x="51" y="95"/>
                    </a:cubicBezTo>
                    <a:cubicBezTo>
                      <a:pt x="52" y="95"/>
                      <a:pt x="54" y="94"/>
                      <a:pt x="55" y="94"/>
                    </a:cubicBezTo>
                    <a:cubicBezTo>
                      <a:pt x="61" y="172"/>
                      <a:pt x="61" y="172"/>
                      <a:pt x="61" y="172"/>
                    </a:cubicBezTo>
                    <a:cubicBezTo>
                      <a:pt x="62" y="177"/>
                      <a:pt x="66" y="182"/>
                      <a:pt x="72" y="182"/>
                    </a:cubicBezTo>
                    <a:cubicBezTo>
                      <a:pt x="73" y="182"/>
                      <a:pt x="73" y="182"/>
                      <a:pt x="73" y="182"/>
                    </a:cubicBezTo>
                    <a:cubicBezTo>
                      <a:pt x="78" y="181"/>
                      <a:pt x="83" y="176"/>
                      <a:pt x="82" y="170"/>
                    </a:cubicBezTo>
                    <a:cubicBezTo>
                      <a:pt x="75" y="84"/>
                      <a:pt x="75" y="84"/>
                      <a:pt x="75" y="84"/>
                    </a:cubicBezTo>
                    <a:cubicBezTo>
                      <a:pt x="75" y="24"/>
                      <a:pt x="75" y="24"/>
                      <a:pt x="75" y="24"/>
                    </a:cubicBezTo>
                    <a:cubicBezTo>
                      <a:pt x="76" y="24"/>
                      <a:pt x="77" y="24"/>
                      <a:pt x="78" y="25"/>
                    </a:cubicBezTo>
                    <a:cubicBezTo>
                      <a:pt x="84" y="82"/>
                      <a:pt x="84" y="82"/>
                      <a:pt x="84" y="82"/>
                    </a:cubicBezTo>
                    <a:cubicBezTo>
                      <a:pt x="85" y="87"/>
                      <a:pt x="88" y="90"/>
                      <a:pt x="93" y="90"/>
                    </a:cubicBezTo>
                    <a:cubicBezTo>
                      <a:pt x="94" y="90"/>
                      <a:pt x="94" y="90"/>
                      <a:pt x="94" y="90"/>
                    </a:cubicBezTo>
                    <a:cubicBezTo>
                      <a:pt x="99" y="89"/>
                      <a:pt x="102" y="85"/>
                      <a:pt x="102" y="80"/>
                    </a:cubicBezTo>
                    <a:close/>
                  </a:path>
                </a:pathLst>
              </a:custGeom>
              <a:solidFill>
                <a:srgbClr val="3678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0" name="iŝļïḋè"/>
              <p:cNvSpPr/>
              <p:nvPr/>
            </p:nvSpPr>
            <p:spPr bwMode="auto">
              <a:xfrm>
                <a:off x="4789" y="1415"/>
                <a:ext cx="26" cy="27"/>
              </a:xfrm>
              <a:prstGeom prst="ellipse">
                <a:avLst/>
              </a:prstGeom>
              <a:solidFill>
                <a:srgbClr val="3678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1" name="iṥḻïḋe"/>
              <p:cNvSpPr/>
              <p:nvPr/>
            </p:nvSpPr>
            <p:spPr bwMode="auto">
              <a:xfrm>
                <a:off x="4773" y="1442"/>
                <a:ext cx="58" cy="102"/>
              </a:xfrm>
              <a:custGeom>
                <a:avLst/>
                <a:gdLst>
                  <a:gd name="T0" fmla="*/ 102 w 103"/>
                  <a:gd name="T1" fmla="*/ 80 h 182"/>
                  <a:gd name="T2" fmla="*/ 95 w 103"/>
                  <a:gd name="T3" fmla="*/ 17 h 182"/>
                  <a:gd name="T4" fmla="*/ 95 w 103"/>
                  <a:gd name="T5" fmla="*/ 16 h 182"/>
                  <a:gd name="T6" fmla="*/ 94 w 103"/>
                  <a:gd name="T7" fmla="*/ 14 h 182"/>
                  <a:gd name="T8" fmla="*/ 93 w 103"/>
                  <a:gd name="T9" fmla="*/ 13 h 182"/>
                  <a:gd name="T10" fmla="*/ 92 w 103"/>
                  <a:gd name="T11" fmla="*/ 12 h 182"/>
                  <a:gd name="T12" fmla="*/ 91 w 103"/>
                  <a:gd name="T13" fmla="*/ 10 h 182"/>
                  <a:gd name="T14" fmla="*/ 90 w 103"/>
                  <a:gd name="T15" fmla="*/ 10 h 182"/>
                  <a:gd name="T16" fmla="*/ 65 w 103"/>
                  <a:gd name="T17" fmla="*/ 4 h 182"/>
                  <a:gd name="T18" fmla="*/ 65 w 103"/>
                  <a:gd name="T19" fmla="*/ 4 h 182"/>
                  <a:gd name="T20" fmla="*/ 33 w 103"/>
                  <a:gd name="T21" fmla="*/ 5 h 182"/>
                  <a:gd name="T22" fmla="*/ 14 w 103"/>
                  <a:gd name="T23" fmla="*/ 10 h 182"/>
                  <a:gd name="T24" fmla="*/ 14 w 103"/>
                  <a:gd name="T25" fmla="*/ 10 h 182"/>
                  <a:gd name="T26" fmla="*/ 14 w 103"/>
                  <a:gd name="T27" fmla="*/ 10 h 182"/>
                  <a:gd name="T28" fmla="*/ 13 w 103"/>
                  <a:gd name="T29" fmla="*/ 10 h 182"/>
                  <a:gd name="T30" fmla="*/ 11 w 103"/>
                  <a:gd name="T31" fmla="*/ 12 h 182"/>
                  <a:gd name="T32" fmla="*/ 10 w 103"/>
                  <a:gd name="T33" fmla="*/ 13 h 182"/>
                  <a:gd name="T34" fmla="*/ 9 w 103"/>
                  <a:gd name="T35" fmla="*/ 14 h 182"/>
                  <a:gd name="T36" fmla="*/ 8 w 103"/>
                  <a:gd name="T37" fmla="*/ 16 h 182"/>
                  <a:gd name="T38" fmla="*/ 8 w 103"/>
                  <a:gd name="T39" fmla="*/ 17 h 182"/>
                  <a:gd name="T40" fmla="*/ 1 w 103"/>
                  <a:gd name="T41" fmla="*/ 80 h 182"/>
                  <a:gd name="T42" fmla="*/ 9 w 103"/>
                  <a:gd name="T43" fmla="*/ 90 h 182"/>
                  <a:gd name="T44" fmla="*/ 10 w 103"/>
                  <a:gd name="T45" fmla="*/ 90 h 182"/>
                  <a:gd name="T46" fmla="*/ 18 w 103"/>
                  <a:gd name="T47" fmla="*/ 82 h 182"/>
                  <a:gd name="T48" fmla="*/ 25 w 103"/>
                  <a:gd name="T49" fmla="*/ 25 h 182"/>
                  <a:gd name="T50" fmla="*/ 27 w 103"/>
                  <a:gd name="T51" fmla="*/ 24 h 182"/>
                  <a:gd name="T52" fmla="*/ 27 w 103"/>
                  <a:gd name="T53" fmla="*/ 84 h 182"/>
                  <a:gd name="T54" fmla="*/ 20 w 103"/>
                  <a:gd name="T55" fmla="*/ 170 h 182"/>
                  <a:gd name="T56" fmla="*/ 30 w 103"/>
                  <a:gd name="T57" fmla="*/ 182 h 182"/>
                  <a:gd name="T58" fmla="*/ 31 w 103"/>
                  <a:gd name="T59" fmla="*/ 182 h 182"/>
                  <a:gd name="T60" fmla="*/ 41 w 103"/>
                  <a:gd name="T61" fmla="*/ 172 h 182"/>
                  <a:gd name="T62" fmla="*/ 47 w 103"/>
                  <a:gd name="T63" fmla="*/ 94 h 182"/>
                  <a:gd name="T64" fmla="*/ 52 w 103"/>
                  <a:gd name="T65" fmla="*/ 95 h 182"/>
                  <a:gd name="T66" fmla="*/ 56 w 103"/>
                  <a:gd name="T67" fmla="*/ 94 h 182"/>
                  <a:gd name="T68" fmla="*/ 62 w 103"/>
                  <a:gd name="T69" fmla="*/ 172 h 182"/>
                  <a:gd name="T70" fmla="*/ 73 w 103"/>
                  <a:gd name="T71" fmla="*/ 182 h 182"/>
                  <a:gd name="T72" fmla="*/ 73 w 103"/>
                  <a:gd name="T73" fmla="*/ 182 h 182"/>
                  <a:gd name="T74" fmla="*/ 83 w 103"/>
                  <a:gd name="T75" fmla="*/ 170 h 182"/>
                  <a:gd name="T76" fmla="*/ 76 w 103"/>
                  <a:gd name="T77" fmla="*/ 84 h 182"/>
                  <a:gd name="T78" fmla="*/ 76 w 103"/>
                  <a:gd name="T79" fmla="*/ 24 h 182"/>
                  <a:gd name="T80" fmla="*/ 79 w 103"/>
                  <a:gd name="T81" fmla="*/ 25 h 182"/>
                  <a:gd name="T82" fmla="*/ 85 w 103"/>
                  <a:gd name="T83" fmla="*/ 82 h 182"/>
                  <a:gd name="T84" fmla="*/ 94 w 103"/>
                  <a:gd name="T85" fmla="*/ 90 h 182"/>
                  <a:gd name="T86" fmla="*/ 95 w 103"/>
                  <a:gd name="T87" fmla="*/ 90 h 182"/>
                  <a:gd name="T88" fmla="*/ 102 w 103"/>
                  <a:gd name="T89" fmla="*/ 8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03" h="182">
                    <a:moveTo>
                      <a:pt x="102" y="80"/>
                    </a:moveTo>
                    <a:cubicBezTo>
                      <a:pt x="95" y="17"/>
                      <a:pt x="95" y="17"/>
                      <a:pt x="95" y="17"/>
                    </a:cubicBezTo>
                    <a:cubicBezTo>
                      <a:pt x="95" y="17"/>
                      <a:pt x="95" y="16"/>
                      <a:pt x="95" y="16"/>
                    </a:cubicBezTo>
                    <a:cubicBezTo>
                      <a:pt x="95" y="15"/>
                      <a:pt x="95" y="15"/>
                      <a:pt x="94" y="14"/>
                    </a:cubicBezTo>
                    <a:cubicBezTo>
                      <a:pt x="94" y="14"/>
                      <a:pt x="94" y="13"/>
                      <a:pt x="93" y="13"/>
                    </a:cubicBezTo>
                    <a:cubicBezTo>
                      <a:pt x="93" y="12"/>
                      <a:pt x="93" y="12"/>
                      <a:pt x="92" y="12"/>
                    </a:cubicBezTo>
                    <a:cubicBezTo>
                      <a:pt x="92" y="11"/>
                      <a:pt x="91" y="11"/>
                      <a:pt x="91" y="10"/>
                    </a:cubicBezTo>
                    <a:cubicBezTo>
                      <a:pt x="90" y="10"/>
                      <a:pt x="90" y="10"/>
                      <a:pt x="90" y="10"/>
                    </a:cubicBezTo>
                    <a:cubicBezTo>
                      <a:pt x="89" y="10"/>
                      <a:pt x="78" y="6"/>
                      <a:pt x="65" y="4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52" y="0"/>
                      <a:pt x="33" y="4"/>
                      <a:pt x="33" y="5"/>
                    </a:cubicBezTo>
                    <a:cubicBezTo>
                      <a:pt x="24" y="6"/>
                      <a:pt x="16" y="9"/>
                      <a:pt x="14" y="1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2" y="11"/>
                      <a:pt x="12" y="11"/>
                      <a:pt x="11" y="12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9" y="14"/>
                      <a:pt x="9" y="14"/>
                    </a:cubicBezTo>
                    <a:cubicBezTo>
                      <a:pt x="9" y="15"/>
                      <a:pt x="8" y="15"/>
                      <a:pt x="8" y="16"/>
                    </a:cubicBezTo>
                    <a:cubicBezTo>
                      <a:pt x="8" y="16"/>
                      <a:pt x="8" y="17"/>
                      <a:pt x="8" y="17"/>
                    </a:cubicBezTo>
                    <a:cubicBezTo>
                      <a:pt x="1" y="80"/>
                      <a:pt x="1" y="80"/>
                      <a:pt x="1" y="80"/>
                    </a:cubicBezTo>
                    <a:cubicBezTo>
                      <a:pt x="0" y="85"/>
                      <a:pt x="4" y="89"/>
                      <a:pt x="9" y="90"/>
                    </a:cubicBezTo>
                    <a:cubicBezTo>
                      <a:pt x="10" y="90"/>
                      <a:pt x="10" y="90"/>
                      <a:pt x="10" y="90"/>
                    </a:cubicBezTo>
                    <a:cubicBezTo>
                      <a:pt x="14" y="90"/>
                      <a:pt x="18" y="87"/>
                      <a:pt x="18" y="82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5" y="24"/>
                      <a:pt x="26" y="24"/>
                      <a:pt x="27" y="24"/>
                    </a:cubicBezTo>
                    <a:cubicBezTo>
                      <a:pt x="27" y="84"/>
                      <a:pt x="27" y="84"/>
                      <a:pt x="27" y="84"/>
                    </a:cubicBezTo>
                    <a:cubicBezTo>
                      <a:pt x="20" y="170"/>
                      <a:pt x="20" y="170"/>
                      <a:pt x="20" y="170"/>
                    </a:cubicBezTo>
                    <a:cubicBezTo>
                      <a:pt x="20" y="176"/>
                      <a:pt x="24" y="181"/>
                      <a:pt x="30" y="182"/>
                    </a:cubicBezTo>
                    <a:cubicBezTo>
                      <a:pt x="31" y="182"/>
                      <a:pt x="31" y="182"/>
                      <a:pt x="31" y="182"/>
                    </a:cubicBezTo>
                    <a:cubicBezTo>
                      <a:pt x="36" y="182"/>
                      <a:pt x="41" y="177"/>
                      <a:pt x="41" y="172"/>
                    </a:cubicBezTo>
                    <a:cubicBezTo>
                      <a:pt x="47" y="94"/>
                      <a:pt x="47" y="94"/>
                      <a:pt x="47" y="94"/>
                    </a:cubicBezTo>
                    <a:cubicBezTo>
                      <a:pt x="49" y="94"/>
                      <a:pt x="50" y="95"/>
                      <a:pt x="52" y="95"/>
                    </a:cubicBezTo>
                    <a:cubicBezTo>
                      <a:pt x="53" y="95"/>
                      <a:pt x="55" y="94"/>
                      <a:pt x="56" y="94"/>
                    </a:cubicBezTo>
                    <a:cubicBezTo>
                      <a:pt x="62" y="172"/>
                      <a:pt x="62" y="172"/>
                      <a:pt x="62" y="172"/>
                    </a:cubicBezTo>
                    <a:cubicBezTo>
                      <a:pt x="63" y="177"/>
                      <a:pt x="67" y="182"/>
                      <a:pt x="73" y="182"/>
                    </a:cubicBezTo>
                    <a:cubicBezTo>
                      <a:pt x="73" y="182"/>
                      <a:pt x="73" y="182"/>
                      <a:pt x="73" y="182"/>
                    </a:cubicBezTo>
                    <a:cubicBezTo>
                      <a:pt x="79" y="181"/>
                      <a:pt x="84" y="176"/>
                      <a:pt x="83" y="170"/>
                    </a:cubicBezTo>
                    <a:cubicBezTo>
                      <a:pt x="76" y="84"/>
                      <a:pt x="76" y="84"/>
                      <a:pt x="76" y="84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7" y="24"/>
                      <a:pt x="78" y="24"/>
                      <a:pt x="79" y="25"/>
                    </a:cubicBezTo>
                    <a:cubicBezTo>
                      <a:pt x="85" y="82"/>
                      <a:pt x="85" y="82"/>
                      <a:pt x="85" y="82"/>
                    </a:cubicBezTo>
                    <a:cubicBezTo>
                      <a:pt x="85" y="87"/>
                      <a:pt x="89" y="90"/>
                      <a:pt x="94" y="90"/>
                    </a:cubicBezTo>
                    <a:cubicBezTo>
                      <a:pt x="95" y="90"/>
                      <a:pt x="95" y="90"/>
                      <a:pt x="95" y="90"/>
                    </a:cubicBezTo>
                    <a:cubicBezTo>
                      <a:pt x="99" y="89"/>
                      <a:pt x="103" y="85"/>
                      <a:pt x="102" y="80"/>
                    </a:cubicBezTo>
                    <a:close/>
                  </a:path>
                </a:pathLst>
              </a:custGeom>
              <a:solidFill>
                <a:srgbClr val="3678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2" name="iṧlîḓê"/>
              <p:cNvSpPr/>
              <p:nvPr/>
            </p:nvSpPr>
            <p:spPr bwMode="auto">
              <a:xfrm>
                <a:off x="4726" y="1415"/>
                <a:ext cx="24" cy="27"/>
              </a:xfrm>
              <a:prstGeom prst="ellipse">
                <a:avLst/>
              </a:prstGeom>
              <a:solidFill>
                <a:srgbClr val="3678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3" name="ïṧḻïdê"/>
              <p:cNvSpPr/>
              <p:nvPr/>
            </p:nvSpPr>
            <p:spPr bwMode="auto">
              <a:xfrm>
                <a:off x="4709" y="1442"/>
                <a:ext cx="58" cy="102"/>
              </a:xfrm>
              <a:custGeom>
                <a:avLst/>
                <a:gdLst>
                  <a:gd name="T0" fmla="*/ 101 w 102"/>
                  <a:gd name="T1" fmla="*/ 80 h 182"/>
                  <a:gd name="T2" fmla="*/ 94 w 102"/>
                  <a:gd name="T3" fmla="*/ 17 h 182"/>
                  <a:gd name="T4" fmla="*/ 94 w 102"/>
                  <a:gd name="T5" fmla="*/ 16 h 182"/>
                  <a:gd name="T6" fmla="*/ 94 w 102"/>
                  <a:gd name="T7" fmla="*/ 14 h 182"/>
                  <a:gd name="T8" fmla="*/ 93 w 102"/>
                  <a:gd name="T9" fmla="*/ 13 h 182"/>
                  <a:gd name="T10" fmla="*/ 91 w 102"/>
                  <a:gd name="T11" fmla="*/ 12 h 182"/>
                  <a:gd name="T12" fmla="*/ 90 w 102"/>
                  <a:gd name="T13" fmla="*/ 10 h 182"/>
                  <a:gd name="T14" fmla="*/ 89 w 102"/>
                  <a:gd name="T15" fmla="*/ 10 h 182"/>
                  <a:gd name="T16" fmla="*/ 65 w 102"/>
                  <a:gd name="T17" fmla="*/ 4 h 182"/>
                  <a:gd name="T18" fmla="*/ 65 w 102"/>
                  <a:gd name="T19" fmla="*/ 4 h 182"/>
                  <a:gd name="T20" fmla="*/ 32 w 102"/>
                  <a:gd name="T21" fmla="*/ 5 h 182"/>
                  <a:gd name="T22" fmla="*/ 13 w 102"/>
                  <a:gd name="T23" fmla="*/ 10 h 182"/>
                  <a:gd name="T24" fmla="*/ 13 w 102"/>
                  <a:gd name="T25" fmla="*/ 10 h 182"/>
                  <a:gd name="T26" fmla="*/ 13 w 102"/>
                  <a:gd name="T27" fmla="*/ 10 h 182"/>
                  <a:gd name="T28" fmla="*/ 12 w 102"/>
                  <a:gd name="T29" fmla="*/ 10 h 182"/>
                  <a:gd name="T30" fmla="*/ 10 w 102"/>
                  <a:gd name="T31" fmla="*/ 12 h 182"/>
                  <a:gd name="T32" fmla="*/ 9 w 102"/>
                  <a:gd name="T33" fmla="*/ 13 h 182"/>
                  <a:gd name="T34" fmla="*/ 8 w 102"/>
                  <a:gd name="T35" fmla="*/ 14 h 182"/>
                  <a:gd name="T36" fmla="*/ 7 w 102"/>
                  <a:gd name="T37" fmla="*/ 16 h 182"/>
                  <a:gd name="T38" fmla="*/ 7 w 102"/>
                  <a:gd name="T39" fmla="*/ 17 h 182"/>
                  <a:gd name="T40" fmla="*/ 0 w 102"/>
                  <a:gd name="T41" fmla="*/ 80 h 182"/>
                  <a:gd name="T42" fmla="*/ 8 w 102"/>
                  <a:gd name="T43" fmla="*/ 90 h 182"/>
                  <a:gd name="T44" fmla="*/ 9 w 102"/>
                  <a:gd name="T45" fmla="*/ 90 h 182"/>
                  <a:gd name="T46" fmla="*/ 17 w 102"/>
                  <a:gd name="T47" fmla="*/ 82 h 182"/>
                  <a:gd name="T48" fmla="*/ 24 w 102"/>
                  <a:gd name="T49" fmla="*/ 25 h 182"/>
                  <a:gd name="T50" fmla="*/ 26 w 102"/>
                  <a:gd name="T51" fmla="*/ 24 h 182"/>
                  <a:gd name="T52" fmla="*/ 26 w 102"/>
                  <a:gd name="T53" fmla="*/ 84 h 182"/>
                  <a:gd name="T54" fmla="*/ 19 w 102"/>
                  <a:gd name="T55" fmla="*/ 170 h 182"/>
                  <a:gd name="T56" fmla="*/ 29 w 102"/>
                  <a:gd name="T57" fmla="*/ 182 h 182"/>
                  <a:gd name="T58" fmla="*/ 30 w 102"/>
                  <a:gd name="T59" fmla="*/ 182 h 182"/>
                  <a:gd name="T60" fmla="*/ 40 w 102"/>
                  <a:gd name="T61" fmla="*/ 172 h 182"/>
                  <a:gd name="T62" fmla="*/ 47 w 102"/>
                  <a:gd name="T63" fmla="*/ 94 h 182"/>
                  <a:gd name="T64" fmla="*/ 51 w 102"/>
                  <a:gd name="T65" fmla="*/ 95 h 182"/>
                  <a:gd name="T66" fmla="*/ 55 w 102"/>
                  <a:gd name="T67" fmla="*/ 94 h 182"/>
                  <a:gd name="T68" fmla="*/ 61 w 102"/>
                  <a:gd name="T69" fmla="*/ 172 h 182"/>
                  <a:gd name="T70" fmla="*/ 72 w 102"/>
                  <a:gd name="T71" fmla="*/ 182 h 182"/>
                  <a:gd name="T72" fmla="*/ 73 w 102"/>
                  <a:gd name="T73" fmla="*/ 182 h 182"/>
                  <a:gd name="T74" fmla="*/ 82 w 102"/>
                  <a:gd name="T75" fmla="*/ 170 h 182"/>
                  <a:gd name="T76" fmla="*/ 75 w 102"/>
                  <a:gd name="T77" fmla="*/ 84 h 182"/>
                  <a:gd name="T78" fmla="*/ 75 w 102"/>
                  <a:gd name="T79" fmla="*/ 24 h 182"/>
                  <a:gd name="T80" fmla="*/ 78 w 102"/>
                  <a:gd name="T81" fmla="*/ 25 h 182"/>
                  <a:gd name="T82" fmla="*/ 84 w 102"/>
                  <a:gd name="T83" fmla="*/ 82 h 182"/>
                  <a:gd name="T84" fmla="*/ 93 w 102"/>
                  <a:gd name="T85" fmla="*/ 90 h 182"/>
                  <a:gd name="T86" fmla="*/ 94 w 102"/>
                  <a:gd name="T87" fmla="*/ 90 h 182"/>
                  <a:gd name="T88" fmla="*/ 101 w 102"/>
                  <a:gd name="T89" fmla="*/ 8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02" h="182">
                    <a:moveTo>
                      <a:pt x="101" y="80"/>
                    </a:moveTo>
                    <a:cubicBezTo>
                      <a:pt x="94" y="17"/>
                      <a:pt x="94" y="17"/>
                      <a:pt x="94" y="17"/>
                    </a:cubicBezTo>
                    <a:cubicBezTo>
                      <a:pt x="94" y="17"/>
                      <a:pt x="94" y="16"/>
                      <a:pt x="94" y="16"/>
                    </a:cubicBezTo>
                    <a:cubicBezTo>
                      <a:pt x="94" y="15"/>
                      <a:pt x="94" y="15"/>
                      <a:pt x="94" y="14"/>
                    </a:cubicBezTo>
                    <a:cubicBezTo>
                      <a:pt x="93" y="14"/>
                      <a:pt x="93" y="13"/>
                      <a:pt x="93" y="13"/>
                    </a:cubicBezTo>
                    <a:cubicBezTo>
                      <a:pt x="92" y="12"/>
                      <a:pt x="92" y="12"/>
                      <a:pt x="91" y="12"/>
                    </a:cubicBezTo>
                    <a:cubicBezTo>
                      <a:pt x="91" y="11"/>
                      <a:pt x="90" y="11"/>
                      <a:pt x="90" y="10"/>
                    </a:cubicBezTo>
                    <a:cubicBezTo>
                      <a:pt x="89" y="10"/>
                      <a:pt x="89" y="10"/>
                      <a:pt x="89" y="10"/>
                    </a:cubicBezTo>
                    <a:cubicBezTo>
                      <a:pt x="88" y="10"/>
                      <a:pt x="77" y="6"/>
                      <a:pt x="65" y="4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51" y="0"/>
                      <a:pt x="32" y="4"/>
                      <a:pt x="32" y="5"/>
                    </a:cubicBezTo>
                    <a:cubicBezTo>
                      <a:pt x="23" y="6"/>
                      <a:pt x="16" y="9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1"/>
                      <a:pt x="11" y="11"/>
                      <a:pt x="10" y="12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8" y="14"/>
                      <a:pt x="8" y="14"/>
                    </a:cubicBezTo>
                    <a:cubicBezTo>
                      <a:pt x="8" y="15"/>
                      <a:pt x="8" y="15"/>
                      <a:pt x="7" y="16"/>
                    </a:cubicBezTo>
                    <a:cubicBezTo>
                      <a:pt x="7" y="16"/>
                      <a:pt x="7" y="17"/>
                      <a:pt x="7" y="17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5"/>
                      <a:pt x="3" y="89"/>
                      <a:pt x="8" y="90"/>
                    </a:cubicBezTo>
                    <a:cubicBezTo>
                      <a:pt x="9" y="90"/>
                      <a:pt x="9" y="90"/>
                      <a:pt x="9" y="90"/>
                    </a:cubicBezTo>
                    <a:cubicBezTo>
                      <a:pt x="13" y="90"/>
                      <a:pt x="17" y="87"/>
                      <a:pt x="17" y="82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84"/>
                      <a:pt x="26" y="84"/>
                      <a:pt x="26" y="84"/>
                    </a:cubicBezTo>
                    <a:cubicBezTo>
                      <a:pt x="19" y="170"/>
                      <a:pt x="19" y="170"/>
                      <a:pt x="19" y="170"/>
                    </a:cubicBezTo>
                    <a:cubicBezTo>
                      <a:pt x="19" y="176"/>
                      <a:pt x="23" y="181"/>
                      <a:pt x="29" y="182"/>
                    </a:cubicBezTo>
                    <a:cubicBezTo>
                      <a:pt x="30" y="182"/>
                      <a:pt x="30" y="182"/>
                      <a:pt x="30" y="182"/>
                    </a:cubicBezTo>
                    <a:cubicBezTo>
                      <a:pt x="35" y="182"/>
                      <a:pt x="40" y="177"/>
                      <a:pt x="40" y="172"/>
                    </a:cubicBezTo>
                    <a:cubicBezTo>
                      <a:pt x="47" y="94"/>
                      <a:pt x="47" y="94"/>
                      <a:pt x="47" y="94"/>
                    </a:cubicBezTo>
                    <a:cubicBezTo>
                      <a:pt x="48" y="94"/>
                      <a:pt x="49" y="95"/>
                      <a:pt x="51" y="95"/>
                    </a:cubicBezTo>
                    <a:cubicBezTo>
                      <a:pt x="52" y="95"/>
                      <a:pt x="54" y="94"/>
                      <a:pt x="55" y="94"/>
                    </a:cubicBezTo>
                    <a:cubicBezTo>
                      <a:pt x="61" y="172"/>
                      <a:pt x="61" y="172"/>
                      <a:pt x="61" y="172"/>
                    </a:cubicBezTo>
                    <a:cubicBezTo>
                      <a:pt x="62" y="177"/>
                      <a:pt x="66" y="182"/>
                      <a:pt x="72" y="182"/>
                    </a:cubicBezTo>
                    <a:cubicBezTo>
                      <a:pt x="73" y="182"/>
                      <a:pt x="73" y="182"/>
                      <a:pt x="73" y="182"/>
                    </a:cubicBezTo>
                    <a:cubicBezTo>
                      <a:pt x="78" y="181"/>
                      <a:pt x="83" y="176"/>
                      <a:pt x="82" y="170"/>
                    </a:cubicBezTo>
                    <a:cubicBezTo>
                      <a:pt x="75" y="84"/>
                      <a:pt x="75" y="84"/>
                      <a:pt x="75" y="84"/>
                    </a:cubicBezTo>
                    <a:cubicBezTo>
                      <a:pt x="75" y="24"/>
                      <a:pt x="75" y="24"/>
                      <a:pt x="75" y="24"/>
                    </a:cubicBezTo>
                    <a:cubicBezTo>
                      <a:pt x="76" y="24"/>
                      <a:pt x="77" y="24"/>
                      <a:pt x="78" y="25"/>
                    </a:cubicBezTo>
                    <a:cubicBezTo>
                      <a:pt x="84" y="82"/>
                      <a:pt x="84" y="82"/>
                      <a:pt x="84" y="82"/>
                    </a:cubicBezTo>
                    <a:cubicBezTo>
                      <a:pt x="85" y="87"/>
                      <a:pt x="88" y="90"/>
                      <a:pt x="93" y="90"/>
                    </a:cubicBezTo>
                    <a:cubicBezTo>
                      <a:pt x="94" y="90"/>
                      <a:pt x="94" y="90"/>
                      <a:pt x="94" y="90"/>
                    </a:cubicBezTo>
                    <a:cubicBezTo>
                      <a:pt x="99" y="89"/>
                      <a:pt x="102" y="85"/>
                      <a:pt x="101" y="80"/>
                    </a:cubicBezTo>
                    <a:close/>
                  </a:path>
                </a:pathLst>
              </a:custGeom>
              <a:solidFill>
                <a:srgbClr val="3678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4" name="ïSḷïḓe"/>
              <p:cNvSpPr/>
              <p:nvPr/>
            </p:nvSpPr>
            <p:spPr bwMode="auto">
              <a:xfrm>
                <a:off x="4921" y="1415"/>
                <a:ext cx="25" cy="27"/>
              </a:xfrm>
              <a:prstGeom prst="ellipse">
                <a:avLst/>
              </a:prstGeom>
              <a:solidFill>
                <a:srgbClr val="3678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5" name="ïṥḷídé"/>
              <p:cNvSpPr/>
              <p:nvPr/>
            </p:nvSpPr>
            <p:spPr bwMode="auto">
              <a:xfrm>
                <a:off x="4905" y="1442"/>
                <a:ext cx="57" cy="102"/>
              </a:xfrm>
              <a:custGeom>
                <a:avLst/>
                <a:gdLst>
                  <a:gd name="T0" fmla="*/ 102 w 102"/>
                  <a:gd name="T1" fmla="*/ 80 h 182"/>
                  <a:gd name="T2" fmla="*/ 95 w 102"/>
                  <a:gd name="T3" fmla="*/ 17 h 182"/>
                  <a:gd name="T4" fmla="*/ 94 w 102"/>
                  <a:gd name="T5" fmla="*/ 16 h 182"/>
                  <a:gd name="T6" fmla="*/ 94 w 102"/>
                  <a:gd name="T7" fmla="*/ 14 h 182"/>
                  <a:gd name="T8" fmla="*/ 93 w 102"/>
                  <a:gd name="T9" fmla="*/ 13 h 182"/>
                  <a:gd name="T10" fmla="*/ 92 w 102"/>
                  <a:gd name="T11" fmla="*/ 12 h 182"/>
                  <a:gd name="T12" fmla="*/ 90 w 102"/>
                  <a:gd name="T13" fmla="*/ 10 h 182"/>
                  <a:gd name="T14" fmla="*/ 89 w 102"/>
                  <a:gd name="T15" fmla="*/ 10 h 182"/>
                  <a:gd name="T16" fmla="*/ 65 w 102"/>
                  <a:gd name="T17" fmla="*/ 4 h 182"/>
                  <a:gd name="T18" fmla="*/ 65 w 102"/>
                  <a:gd name="T19" fmla="*/ 4 h 182"/>
                  <a:gd name="T20" fmla="*/ 32 w 102"/>
                  <a:gd name="T21" fmla="*/ 5 h 182"/>
                  <a:gd name="T22" fmla="*/ 14 w 102"/>
                  <a:gd name="T23" fmla="*/ 10 h 182"/>
                  <a:gd name="T24" fmla="*/ 13 w 102"/>
                  <a:gd name="T25" fmla="*/ 10 h 182"/>
                  <a:gd name="T26" fmla="*/ 13 w 102"/>
                  <a:gd name="T27" fmla="*/ 10 h 182"/>
                  <a:gd name="T28" fmla="*/ 12 w 102"/>
                  <a:gd name="T29" fmla="*/ 10 h 182"/>
                  <a:gd name="T30" fmla="*/ 10 w 102"/>
                  <a:gd name="T31" fmla="*/ 12 h 182"/>
                  <a:gd name="T32" fmla="*/ 9 w 102"/>
                  <a:gd name="T33" fmla="*/ 13 h 182"/>
                  <a:gd name="T34" fmla="*/ 8 w 102"/>
                  <a:gd name="T35" fmla="*/ 14 h 182"/>
                  <a:gd name="T36" fmla="*/ 8 w 102"/>
                  <a:gd name="T37" fmla="*/ 16 h 182"/>
                  <a:gd name="T38" fmla="*/ 7 w 102"/>
                  <a:gd name="T39" fmla="*/ 17 h 182"/>
                  <a:gd name="T40" fmla="*/ 0 w 102"/>
                  <a:gd name="T41" fmla="*/ 80 h 182"/>
                  <a:gd name="T42" fmla="*/ 8 w 102"/>
                  <a:gd name="T43" fmla="*/ 90 h 182"/>
                  <a:gd name="T44" fmla="*/ 9 w 102"/>
                  <a:gd name="T45" fmla="*/ 90 h 182"/>
                  <a:gd name="T46" fmla="*/ 18 w 102"/>
                  <a:gd name="T47" fmla="*/ 82 h 182"/>
                  <a:gd name="T48" fmla="*/ 24 w 102"/>
                  <a:gd name="T49" fmla="*/ 25 h 182"/>
                  <a:gd name="T50" fmla="*/ 26 w 102"/>
                  <a:gd name="T51" fmla="*/ 24 h 182"/>
                  <a:gd name="T52" fmla="*/ 26 w 102"/>
                  <a:gd name="T53" fmla="*/ 84 h 182"/>
                  <a:gd name="T54" fmla="*/ 19 w 102"/>
                  <a:gd name="T55" fmla="*/ 170 h 182"/>
                  <a:gd name="T56" fmla="*/ 29 w 102"/>
                  <a:gd name="T57" fmla="*/ 182 h 182"/>
                  <a:gd name="T58" fmla="*/ 30 w 102"/>
                  <a:gd name="T59" fmla="*/ 182 h 182"/>
                  <a:gd name="T60" fmla="*/ 40 w 102"/>
                  <a:gd name="T61" fmla="*/ 172 h 182"/>
                  <a:gd name="T62" fmla="*/ 47 w 102"/>
                  <a:gd name="T63" fmla="*/ 94 h 182"/>
                  <a:gd name="T64" fmla="*/ 51 w 102"/>
                  <a:gd name="T65" fmla="*/ 95 h 182"/>
                  <a:gd name="T66" fmla="*/ 55 w 102"/>
                  <a:gd name="T67" fmla="*/ 94 h 182"/>
                  <a:gd name="T68" fmla="*/ 61 w 102"/>
                  <a:gd name="T69" fmla="*/ 172 h 182"/>
                  <a:gd name="T70" fmla="*/ 72 w 102"/>
                  <a:gd name="T71" fmla="*/ 182 h 182"/>
                  <a:gd name="T72" fmla="*/ 73 w 102"/>
                  <a:gd name="T73" fmla="*/ 182 h 182"/>
                  <a:gd name="T74" fmla="*/ 82 w 102"/>
                  <a:gd name="T75" fmla="*/ 170 h 182"/>
                  <a:gd name="T76" fmla="*/ 75 w 102"/>
                  <a:gd name="T77" fmla="*/ 84 h 182"/>
                  <a:gd name="T78" fmla="*/ 75 w 102"/>
                  <a:gd name="T79" fmla="*/ 24 h 182"/>
                  <a:gd name="T80" fmla="*/ 78 w 102"/>
                  <a:gd name="T81" fmla="*/ 25 h 182"/>
                  <a:gd name="T82" fmla="*/ 84 w 102"/>
                  <a:gd name="T83" fmla="*/ 82 h 182"/>
                  <a:gd name="T84" fmla="*/ 93 w 102"/>
                  <a:gd name="T85" fmla="*/ 90 h 182"/>
                  <a:gd name="T86" fmla="*/ 94 w 102"/>
                  <a:gd name="T87" fmla="*/ 90 h 182"/>
                  <a:gd name="T88" fmla="*/ 102 w 102"/>
                  <a:gd name="T89" fmla="*/ 8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02" h="182">
                    <a:moveTo>
                      <a:pt x="102" y="80"/>
                    </a:moveTo>
                    <a:cubicBezTo>
                      <a:pt x="95" y="17"/>
                      <a:pt x="95" y="17"/>
                      <a:pt x="95" y="17"/>
                    </a:cubicBezTo>
                    <a:cubicBezTo>
                      <a:pt x="95" y="17"/>
                      <a:pt x="94" y="16"/>
                      <a:pt x="94" y="16"/>
                    </a:cubicBezTo>
                    <a:cubicBezTo>
                      <a:pt x="94" y="15"/>
                      <a:pt x="94" y="15"/>
                      <a:pt x="94" y="14"/>
                    </a:cubicBezTo>
                    <a:cubicBezTo>
                      <a:pt x="93" y="14"/>
                      <a:pt x="93" y="13"/>
                      <a:pt x="93" y="13"/>
                    </a:cubicBezTo>
                    <a:cubicBezTo>
                      <a:pt x="92" y="12"/>
                      <a:pt x="92" y="12"/>
                      <a:pt x="92" y="12"/>
                    </a:cubicBezTo>
                    <a:cubicBezTo>
                      <a:pt x="91" y="11"/>
                      <a:pt x="91" y="11"/>
                      <a:pt x="90" y="10"/>
                    </a:cubicBezTo>
                    <a:cubicBezTo>
                      <a:pt x="90" y="10"/>
                      <a:pt x="89" y="10"/>
                      <a:pt x="89" y="10"/>
                    </a:cubicBezTo>
                    <a:cubicBezTo>
                      <a:pt x="88" y="10"/>
                      <a:pt x="77" y="6"/>
                      <a:pt x="65" y="4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51" y="0"/>
                      <a:pt x="33" y="4"/>
                      <a:pt x="32" y="5"/>
                    </a:cubicBezTo>
                    <a:cubicBezTo>
                      <a:pt x="23" y="6"/>
                      <a:pt x="16" y="9"/>
                      <a:pt x="14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1"/>
                      <a:pt x="11" y="11"/>
                      <a:pt x="10" y="12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8" y="14"/>
                      <a:pt x="8" y="14"/>
                    </a:cubicBezTo>
                    <a:cubicBezTo>
                      <a:pt x="8" y="15"/>
                      <a:pt x="8" y="15"/>
                      <a:pt x="8" y="16"/>
                    </a:cubicBezTo>
                    <a:cubicBezTo>
                      <a:pt x="7" y="16"/>
                      <a:pt x="7" y="17"/>
                      <a:pt x="7" y="17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5"/>
                      <a:pt x="3" y="89"/>
                      <a:pt x="8" y="90"/>
                    </a:cubicBezTo>
                    <a:cubicBezTo>
                      <a:pt x="9" y="90"/>
                      <a:pt x="9" y="90"/>
                      <a:pt x="9" y="90"/>
                    </a:cubicBezTo>
                    <a:cubicBezTo>
                      <a:pt x="13" y="90"/>
                      <a:pt x="17" y="87"/>
                      <a:pt x="18" y="82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5" y="24"/>
                      <a:pt x="26" y="24"/>
                      <a:pt x="26" y="24"/>
                    </a:cubicBezTo>
                    <a:cubicBezTo>
                      <a:pt x="26" y="84"/>
                      <a:pt x="26" y="84"/>
                      <a:pt x="26" y="84"/>
                    </a:cubicBezTo>
                    <a:cubicBezTo>
                      <a:pt x="19" y="170"/>
                      <a:pt x="19" y="170"/>
                      <a:pt x="19" y="170"/>
                    </a:cubicBezTo>
                    <a:cubicBezTo>
                      <a:pt x="19" y="176"/>
                      <a:pt x="23" y="181"/>
                      <a:pt x="29" y="182"/>
                    </a:cubicBezTo>
                    <a:cubicBezTo>
                      <a:pt x="30" y="182"/>
                      <a:pt x="30" y="182"/>
                      <a:pt x="30" y="182"/>
                    </a:cubicBezTo>
                    <a:cubicBezTo>
                      <a:pt x="35" y="182"/>
                      <a:pt x="40" y="177"/>
                      <a:pt x="40" y="172"/>
                    </a:cubicBezTo>
                    <a:cubicBezTo>
                      <a:pt x="47" y="94"/>
                      <a:pt x="47" y="94"/>
                      <a:pt x="47" y="94"/>
                    </a:cubicBezTo>
                    <a:cubicBezTo>
                      <a:pt x="48" y="94"/>
                      <a:pt x="49" y="95"/>
                      <a:pt x="51" y="95"/>
                    </a:cubicBezTo>
                    <a:cubicBezTo>
                      <a:pt x="52" y="95"/>
                      <a:pt x="54" y="94"/>
                      <a:pt x="55" y="94"/>
                    </a:cubicBezTo>
                    <a:cubicBezTo>
                      <a:pt x="61" y="172"/>
                      <a:pt x="61" y="172"/>
                      <a:pt x="61" y="172"/>
                    </a:cubicBezTo>
                    <a:cubicBezTo>
                      <a:pt x="62" y="177"/>
                      <a:pt x="66" y="182"/>
                      <a:pt x="72" y="182"/>
                    </a:cubicBezTo>
                    <a:cubicBezTo>
                      <a:pt x="73" y="182"/>
                      <a:pt x="73" y="182"/>
                      <a:pt x="73" y="182"/>
                    </a:cubicBezTo>
                    <a:cubicBezTo>
                      <a:pt x="79" y="181"/>
                      <a:pt x="83" y="176"/>
                      <a:pt x="82" y="170"/>
                    </a:cubicBezTo>
                    <a:cubicBezTo>
                      <a:pt x="75" y="84"/>
                      <a:pt x="75" y="84"/>
                      <a:pt x="75" y="84"/>
                    </a:cubicBezTo>
                    <a:cubicBezTo>
                      <a:pt x="75" y="24"/>
                      <a:pt x="75" y="24"/>
                      <a:pt x="75" y="24"/>
                    </a:cubicBezTo>
                    <a:cubicBezTo>
                      <a:pt x="76" y="24"/>
                      <a:pt x="77" y="24"/>
                      <a:pt x="78" y="25"/>
                    </a:cubicBezTo>
                    <a:cubicBezTo>
                      <a:pt x="84" y="82"/>
                      <a:pt x="84" y="82"/>
                      <a:pt x="84" y="82"/>
                    </a:cubicBezTo>
                    <a:cubicBezTo>
                      <a:pt x="85" y="87"/>
                      <a:pt x="88" y="90"/>
                      <a:pt x="93" y="90"/>
                    </a:cubicBezTo>
                    <a:cubicBezTo>
                      <a:pt x="94" y="90"/>
                      <a:pt x="94" y="90"/>
                      <a:pt x="94" y="90"/>
                    </a:cubicBezTo>
                    <a:cubicBezTo>
                      <a:pt x="99" y="89"/>
                      <a:pt x="102" y="85"/>
                      <a:pt x="102" y="80"/>
                    </a:cubicBezTo>
                    <a:close/>
                  </a:path>
                </a:pathLst>
              </a:custGeom>
              <a:solidFill>
                <a:srgbClr val="3678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6" name="îṣ1ïḓé"/>
              <p:cNvSpPr/>
              <p:nvPr/>
            </p:nvSpPr>
            <p:spPr bwMode="auto">
              <a:xfrm>
                <a:off x="4857" y="1415"/>
                <a:ext cx="24" cy="27"/>
              </a:xfrm>
              <a:prstGeom prst="ellipse">
                <a:avLst/>
              </a:prstGeom>
              <a:solidFill>
                <a:srgbClr val="3678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7" name="ïṡļïḋê"/>
              <p:cNvSpPr/>
              <p:nvPr/>
            </p:nvSpPr>
            <p:spPr bwMode="auto">
              <a:xfrm>
                <a:off x="4840" y="1442"/>
                <a:ext cx="58" cy="102"/>
              </a:xfrm>
              <a:custGeom>
                <a:avLst/>
                <a:gdLst>
                  <a:gd name="T0" fmla="*/ 102 w 102"/>
                  <a:gd name="T1" fmla="*/ 80 h 182"/>
                  <a:gd name="T2" fmla="*/ 95 w 102"/>
                  <a:gd name="T3" fmla="*/ 17 h 182"/>
                  <a:gd name="T4" fmla="*/ 94 w 102"/>
                  <a:gd name="T5" fmla="*/ 16 h 182"/>
                  <a:gd name="T6" fmla="*/ 94 w 102"/>
                  <a:gd name="T7" fmla="*/ 14 h 182"/>
                  <a:gd name="T8" fmla="*/ 93 w 102"/>
                  <a:gd name="T9" fmla="*/ 13 h 182"/>
                  <a:gd name="T10" fmla="*/ 92 w 102"/>
                  <a:gd name="T11" fmla="*/ 12 h 182"/>
                  <a:gd name="T12" fmla="*/ 90 w 102"/>
                  <a:gd name="T13" fmla="*/ 10 h 182"/>
                  <a:gd name="T14" fmla="*/ 89 w 102"/>
                  <a:gd name="T15" fmla="*/ 10 h 182"/>
                  <a:gd name="T16" fmla="*/ 65 w 102"/>
                  <a:gd name="T17" fmla="*/ 4 h 182"/>
                  <a:gd name="T18" fmla="*/ 33 w 102"/>
                  <a:gd name="T19" fmla="*/ 5 h 182"/>
                  <a:gd name="T20" fmla="*/ 14 w 102"/>
                  <a:gd name="T21" fmla="*/ 10 h 182"/>
                  <a:gd name="T22" fmla="*/ 13 w 102"/>
                  <a:gd name="T23" fmla="*/ 10 h 182"/>
                  <a:gd name="T24" fmla="*/ 13 w 102"/>
                  <a:gd name="T25" fmla="*/ 10 h 182"/>
                  <a:gd name="T26" fmla="*/ 13 w 102"/>
                  <a:gd name="T27" fmla="*/ 10 h 182"/>
                  <a:gd name="T28" fmla="*/ 10 w 102"/>
                  <a:gd name="T29" fmla="*/ 12 h 182"/>
                  <a:gd name="T30" fmla="*/ 10 w 102"/>
                  <a:gd name="T31" fmla="*/ 13 h 182"/>
                  <a:gd name="T32" fmla="*/ 8 w 102"/>
                  <a:gd name="T33" fmla="*/ 14 h 182"/>
                  <a:gd name="T34" fmla="*/ 8 w 102"/>
                  <a:gd name="T35" fmla="*/ 16 h 182"/>
                  <a:gd name="T36" fmla="*/ 7 w 102"/>
                  <a:gd name="T37" fmla="*/ 17 h 182"/>
                  <a:gd name="T38" fmla="*/ 0 w 102"/>
                  <a:gd name="T39" fmla="*/ 80 h 182"/>
                  <a:gd name="T40" fmla="*/ 8 w 102"/>
                  <a:gd name="T41" fmla="*/ 90 h 182"/>
                  <a:gd name="T42" fmla="*/ 9 w 102"/>
                  <a:gd name="T43" fmla="*/ 90 h 182"/>
                  <a:gd name="T44" fmla="*/ 18 w 102"/>
                  <a:gd name="T45" fmla="*/ 82 h 182"/>
                  <a:gd name="T46" fmla="*/ 24 w 102"/>
                  <a:gd name="T47" fmla="*/ 25 h 182"/>
                  <a:gd name="T48" fmla="*/ 27 w 102"/>
                  <a:gd name="T49" fmla="*/ 24 h 182"/>
                  <a:gd name="T50" fmla="*/ 27 w 102"/>
                  <a:gd name="T51" fmla="*/ 84 h 182"/>
                  <a:gd name="T52" fmla="*/ 20 w 102"/>
                  <a:gd name="T53" fmla="*/ 170 h 182"/>
                  <a:gd name="T54" fmla="*/ 29 w 102"/>
                  <a:gd name="T55" fmla="*/ 182 h 182"/>
                  <a:gd name="T56" fmla="*/ 30 w 102"/>
                  <a:gd name="T57" fmla="*/ 182 h 182"/>
                  <a:gd name="T58" fmla="*/ 41 w 102"/>
                  <a:gd name="T59" fmla="*/ 172 h 182"/>
                  <a:gd name="T60" fmla="*/ 47 w 102"/>
                  <a:gd name="T61" fmla="*/ 94 h 182"/>
                  <a:gd name="T62" fmla="*/ 51 w 102"/>
                  <a:gd name="T63" fmla="*/ 95 h 182"/>
                  <a:gd name="T64" fmla="*/ 55 w 102"/>
                  <a:gd name="T65" fmla="*/ 94 h 182"/>
                  <a:gd name="T66" fmla="*/ 62 w 102"/>
                  <a:gd name="T67" fmla="*/ 172 h 182"/>
                  <a:gd name="T68" fmla="*/ 72 w 102"/>
                  <a:gd name="T69" fmla="*/ 182 h 182"/>
                  <a:gd name="T70" fmla="*/ 73 w 102"/>
                  <a:gd name="T71" fmla="*/ 182 h 182"/>
                  <a:gd name="T72" fmla="*/ 83 w 102"/>
                  <a:gd name="T73" fmla="*/ 170 h 182"/>
                  <a:gd name="T74" fmla="*/ 76 w 102"/>
                  <a:gd name="T75" fmla="*/ 84 h 182"/>
                  <a:gd name="T76" fmla="*/ 76 w 102"/>
                  <a:gd name="T77" fmla="*/ 24 h 182"/>
                  <a:gd name="T78" fmla="*/ 78 w 102"/>
                  <a:gd name="T79" fmla="*/ 25 h 182"/>
                  <a:gd name="T80" fmla="*/ 84 w 102"/>
                  <a:gd name="T81" fmla="*/ 82 h 182"/>
                  <a:gd name="T82" fmla="*/ 93 w 102"/>
                  <a:gd name="T83" fmla="*/ 90 h 182"/>
                  <a:gd name="T84" fmla="*/ 94 w 102"/>
                  <a:gd name="T85" fmla="*/ 90 h 182"/>
                  <a:gd name="T86" fmla="*/ 102 w 102"/>
                  <a:gd name="T87" fmla="*/ 8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2" h="182">
                    <a:moveTo>
                      <a:pt x="102" y="80"/>
                    </a:moveTo>
                    <a:cubicBezTo>
                      <a:pt x="95" y="17"/>
                      <a:pt x="95" y="17"/>
                      <a:pt x="95" y="17"/>
                    </a:cubicBezTo>
                    <a:cubicBezTo>
                      <a:pt x="95" y="17"/>
                      <a:pt x="94" y="16"/>
                      <a:pt x="94" y="16"/>
                    </a:cubicBezTo>
                    <a:cubicBezTo>
                      <a:pt x="94" y="15"/>
                      <a:pt x="94" y="15"/>
                      <a:pt x="94" y="14"/>
                    </a:cubicBezTo>
                    <a:cubicBezTo>
                      <a:pt x="94" y="14"/>
                      <a:pt x="93" y="13"/>
                      <a:pt x="93" y="13"/>
                    </a:cubicBezTo>
                    <a:cubicBezTo>
                      <a:pt x="92" y="12"/>
                      <a:pt x="92" y="12"/>
                      <a:pt x="92" y="12"/>
                    </a:cubicBezTo>
                    <a:cubicBezTo>
                      <a:pt x="91" y="11"/>
                      <a:pt x="91" y="11"/>
                      <a:pt x="90" y="10"/>
                    </a:cubicBezTo>
                    <a:cubicBezTo>
                      <a:pt x="90" y="10"/>
                      <a:pt x="89" y="10"/>
                      <a:pt x="89" y="10"/>
                    </a:cubicBezTo>
                    <a:cubicBezTo>
                      <a:pt x="88" y="10"/>
                      <a:pt x="77" y="6"/>
                      <a:pt x="65" y="4"/>
                    </a:cubicBezTo>
                    <a:cubicBezTo>
                      <a:pt x="52" y="0"/>
                      <a:pt x="33" y="4"/>
                      <a:pt x="33" y="5"/>
                    </a:cubicBezTo>
                    <a:cubicBezTo>
                      <a:pt x="23" y="6"/>
                      <a:pt x="16" y="9"/>
                      <a:pt x="14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2" y="11"/>
                      <a:pt x="11" y="11"/>
                      <a:pt x="10" y="12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9" y="13"/>
                      <a:pt x="9" y="14"/>
                      <a:pt x="8" y="14"/>
                    </a:cubicBezTo>
                    <a:cubicBezTo>
                      <a:pt x="8" y="15"/>
                      <a:pt x="8" y="15"/>
                      <a:pt x="8" y="16"/>
                    </a:cubicBezTo>
                    <a:cubicBezTo>
                      <a:pt x="8" y="16"/>
                      <a:pt x="7" y="17"/>
                      <a:pt x="7" y="17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5"/>
                      <a:pt x="3" y="89"/>
                      <a:pt x="8" y="90"/>
                    </a:cubicBezTo>
                    <a:cubicBezTo>
                      <a:pt x="9" y="90"/>
                      <a:pt x="9" y="90"/>
                      <a:pt x="9" y="90"/>
                    </a:cubicBezTo>
                    <a:cubicBezTo>
                      <a:pt x="13" y="90"/>
                      <a:pt x="17" y="87"/>
                      <a:pt x="18" y="82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5" y="24"/>
                      <a:pt x="26" y="24"/>
                      <a:pt x="27" y="24"/>
                    </a:cubicBezTo>
                    <a:cubicBezTo>
                      <a:pt x="27" y="84"/>
                      <a:pt x="27" y="84"/>
                      <a:pt x="27" y="84"/>
                    </a:cubicBezTo>
                    <a:cubicBezTo>
                      <a:pt x="20" y="170"/>
                      <a:pt x="20" y="170"/>
                      <a:pt x="20" y="170"/>
                    </a:cubicBezTo>
                    <a:cubicBezTo>
                      <a:pt x="19" y="176"/>
                      <a:pt x="23" y="181"/>
                      <a:pt x="29" y="182"/>
                    </a:cubicBezTo>
                    <a:cubicBezTo>
                      <a:pt x="30" y="182"/>
                      <a:pt x="30" y="182"/>
                      <a:pt x="30" y="182"/>
                    </a:cubicBezTo>
                    <a:cubicBezTo>
                      <a:pt x="36" y="182"/>
                      <a:pt x="40" y="177"/>
                      <a:pt x="41" y="172"/>
                    </a:cubicBezTo>
                    <a:cubicBezTo>
                      <a:pt x="47" y="94"/>
                      <a:pt x="47" y="94"/>
                      <a:pt x="47" y="94"/>
                    </a:cubicBezTo>
                    <a:cubicBezTo>
                      <a:pt x="48" y="94"/>
                      <a:pt x="50" y="95"/>
                      <a:pt x="51" y="95"/>
                    </a:cubicBezTo>
                    <a:cubicBezTo>
                      <a:pt x="53" y="95"/>
                      <a:pt x="54" y="94"/>
                      <a:pt x="55" y="94"/>
                    </a:cubicBezTo>
                    <a:cubicBezTo>
                      <a:pt x="62" y="172"/>
                      <a:pt x="62" y="172"/>
                      <a:pt x="62" y="172"/>
                    </a:cubicBezTo>
                    <a:cubicBezTo>
                      <a:pt x="62" y="177"/>
                      <a:pt x="67" y="182"/>
                      <a:pt x="72" y="182"/>
                    </a:cubicBezTo>
                    <a:cubicBezTo>
                      <a:pt x="73" y="182"/>
                      <a:pt x="73" y="182"/>
                      <a:pt x="73" y="182"/>
                    </a:cubicBezTo>
                    <a:cubicBezTo>
                      <a:pt x="79" y="181"/>
                      <a:pt x="83" y="176"/>
                      <a:pt x="83" y="170"/>
                    </a:cubicBezTo>
                    <a:cubicBezTo>
                      <a:pt x="76" y="84"/>
                      <a:pt x="76" y="84"/>
                      <a:pt x="76" y="84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4"/>
                      <a:pt x="77" y="24"/>
                      <a:pt x="78" y="25"/>
                    </a:cubicBezTo>
                    <a:cubicBezTo>
                      <a:pt x="84" y="82"/>
                      <a:pt x="84" y="82"/>
                      <a:pt x="84" y="82"/>
                    </a:cubicBezTo>
                    <a:cubicBezTo>
                      <a:pt x="85" y="87"/>
                      <a:pt x="89" y="90"/>
                      <a:pt x="93" y="90"/>
                    </a:cubicBezTo>
                    <a:cubicBezTo>
                      <a:pt x="94" y="90"/>
                      <a:pt x="94" y="90"/>
                      <a:pt x="94" y="90"/>
                    </a:cubicBezTo>
                    <a:cubicBezTo>
                      <a:pt x="99" y="89"/>
                      <a:pt x="102" y="85"/>
                      <a:pt x="102" y="80"/>
                    </a:cubicBezTo>
                    <a:close/>
                  </a:path>
                </a:pathLst>
              </a:custGeom>
              <a:solidFill>
                <a:srgbClr val="3678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8" name="îṧļídè"/>
              <p:cNvSpPr/>
              <p:nvPr/>
            </p:nvSpPr>
            <p:spPr bwMode="auto">
              <a:xfrm>
                <a:off x="2452" y="1814"/>
                <a:ext cx="1073" cy="0"/>
              </a:xfrm>
              <a:custGeom>
                <a:avLst/>
                <a:gdLst>
                  <a:gd name="T0" fmla="*/ 0 w 1073"/>
                  <a:gd name="T1" fmla="*/ 1073 w 1073"/>
                  <a:gd name="T2" fmla="*/ 0 w 107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073">
                    <a:moveTo>
                      <a:pt x="0" y="0"/>
                    </a:moveTo>
                    <a:lnTo>
                      <a:pt x="107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9" name="î$ḷîḋe"/>
              <p:cNvSpPr/>
              <p:nvPr/>
            </p:nvSpPr>
            <p:spPr bwMode="auto">
              <a:xfrm>
                <a:off x="2452" y="1814"/>
                <a:ext cx="1073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0" name="î$ḻïďé"/>
              <p:cNvSpPr/>
              <p:nvPr/>
            </p:nvSpPr>
            <p:spPr bwMode="auto">
              <a:xfrm>
                <a:off x="2452" y="1882"/>
                <a:ext cx="1073" cy="0"/>
              </a:xfrm>
              <a:custGeom>
                <a:avLst/>
                <a:gdLst>
                  <a:gd name="T0" fmla="*/ 0 w 1073"/>
                  <a:gd name="T1" fmla="*/ 1073 w 1073"/>
                  <a:gd name="T2" fmla="*/ 0 w 107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073">
                    <a:moveTo>
                      <a:pt x="0" y="0"/>
                    </a:moveTo>
                    <a:lnTo>
                      <a:pt x="107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1" name="íšḷîde"/>
              <p:cNvSpPr/>
              <p:nvPr/>
            </p:nvSpPr>
            <p:spPr bwMode="auto">
              <a:xfrm>
                <a:off x="2452" y="1882"/>
                <a:ext cx="1073" cy="0"/>
              </a:xfrm>
              <a:custGeom>
                <a:avLst/>
                <a:gdLst>
                  <a:gd name="T0" fmla="*/ 0 w 1073"/>
                  <a:gd name="T1" fmla="*/ 1073 w 1073"/>
                  <a:gd name="T2" fmla="*/ 0 w 107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073">
                    <a:moveTo>
                      <a:pt x="0" y="0"/>
                    </a:moveTo>
                    <a:lnTo>
                      <a:pt x="1073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2" name="ïs1ídé"/>
              <p:cNvSpPr/>
              <p:nvPr/>
            </p:nvSpPr>
            <p:spPr bwMode="auto">
              <a:xfrm>
                <a:off x="2452" y="1951"/>
                <a:ext cx="1073" cy="0"/>
              </a:xfrm>
              <a:custGeom>
                <a:avLst/>
                <a:gdLst>
                  <a:gd name="T0" fmla="*/ 0 w 1073"/>
                  <a:gd name="T1" fmla="*/ 1073 w 1073"/>
                  <a:gd name="T2" fmla="*/ 0 w 107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073">
                    <a:moveTo>
                      <a:pt x="0" y="0"/>
                    </a:moveTo>
                    <a:lnTo>
                      <a:pt x="107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3" name="íšḷiḍê"/>
              <p:cNvSpPr/>
              <p:nvPr/>
            </p:nvSpPr>
            <p:spPr bwMode="auto">
              <a:xfrm>
                <a:off x="2452" y="1951"/>
                <a:ext cx="1073" cy="0"/>
              </a:xfrm>
              <a:custGeom>
                <a:avLst/>
                <a:gdLst>
                  <a:gd name="T0" fmla="*/ 0 w 1073"/>
                  <a:gd name="T1" fmla="*/ 1073 w 1073"/>
                  <a:gd name="T2" fmla="*/ 0 w 107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073">
                    <a:moveTo>
                      <a:pt x="0" y="0"/>
                    </a:moveTo>
                    <a:lnTo>
                      <a:pt x="1073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4" name="íśľiḓê"/>
              <p:cNvSpPr/>
              <p:nvPr/>
            </p:nvSpPr>
            <p:spPr bwMode="auto">
              <a:xfrm>
                <a:off x="2452" y="2020"/>
                <a:ext cx="1073" cy="0"/>
              </a:xfrm>
              <a:custGeom>
                <a:avLst/>
                <a:gdLst>
                  <a:gd name="T0" fmla="*/ 0 w 1073"/>
                  <a:gd name="T1" fmla="*/ 1073 w 1073"/>
                  <a:gd name="T2" fmla="*/ 0 w 107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073">
                    <a:moveTo>
                      <a:pt x="0" y="0"/>
                    </a:moveTo>
                    <a:lnTo>
                      <a:pt x="107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5" name="ïSľïdé"/>
              <p:cNvSpPr/>
              <p:nvPr/>
            </p:nvSpPr>
            <p:spPr bwMode="auto">
              <a:xfrm>
                <a:off x="2452" y="2020"/>
                <a:ext cx="1073" cy="0"/>
              </a:xfrm>
              <a:custGeom>
                <a:avLst/>
                <a:gdLst>
                  <a:gd name="T0" fmla="*/ 0 w 1073"/>
                  <a:gd name="T1" fmla="*/ 1073 w 1073"/>
                  <a:gd name="T2" fmla="*/ 0 w 107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073">
                    <a:moveTo>
                      <a:pt x="0" y="0"/>
                    </a:moveTo>
                    <a:lnTo>
                      <a:pt x="1073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6" name="îşľïḍè"/>
              <p:cNvSpPr/>
              <p:nvPr/>
            </p:nvSpPr>
            <p:spPr bwMode="auto">
              <a:xfrm>
                <a:off x="2452" y="2089"/>
                <a:ext cx="1073" cy="0"/>
              </a:xfrm>
              <a:custGeom>
                <a:avLst/>
                <a:gdLst>
                  <a:gd name="T0" fmla="*/ 0 w 1073"/>
                  <a:gd name="T1" fmla="*/ 1073 w 1073"/>
                  <a:gd name="T2" fmla="*/ 0 w 107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073">
                    <a:moveTo>
                      <a:pt x="0" y="0"/>
                    </a:moveTo>
                    <a:lnTo>
                      <a:pt x="107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7" name="iṧḷíḓe"/>
              <p:cNvSpPr/>
              <p:nvPr/>
            </p:nvSpPr>
            <p:spPr bwMode="auto">
              <a:xfrm>
                <a:off x="2452" y="2089"/>
                <a:ext cx="1073" cy="0"/>
              </a:xfrm>
              <a:custGeom>
                <a:avLst/>
                <a:gdLst>
                  <a:gd name="T0" fmla="*/ 0 w 1073"/>
                  <a:gd name="T1" fmla="*/ 1073 w 1073"/>
                  <a:gd name="T2" fmla="*/ 0 w 107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073">
                    <a:moveTo>
                      <a:pt x="0" y="0"/>
                    </a:moveTo>
                    <a:lnTo>
                      <a:pt x="1073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8" name="í$1iḍè"/>
              <p:cNvSpPr/>
              <p:nvPr/>
            </p:nvSpPr>
            <p:spPr bwMode="auto">
              <a:xfrm>
                <a:off x="2452" y="2158"/>
                <a:ext cx="1073" cy="0"/>
              </a:xfrm>
              <a:custGeom>
                <a:avLst/>
                <a:gdLst>
                  <a:gd name="T0" fmla="*/ 0 w 1073"/>
                  <a:gd name="T1" fmla="*/ 1073 w 1073"/>
                  <a:gd name="T2" fmla="*/ 0 w 107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073">
                    <a:moveTo>
                      <a:pt x="0" y="0"/>
                    </a:moveTo>
                    <a:lnTo>
                      <a:pt x="107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9" name="íṣḻïḍé"/>
              <p:cNvSpPr/>
              <p:nvPr/>
            </p:nvSpPr>
            <p:spPr bwMode="auto">
              <a:xfrm>
                <a:off x="2452" y="2158"/>
                <a:ext cx="1073" cy="0"/>
              </a:xfrm>
              <a:custGeom>
                <a:avLst/>
                <a:gdLst>
                  <a:gd name="T0" fmla="*/ 0 w 1073"/>
                  <a:gd name="T1" fmla="*/ 1073 w 1073"/>
                  <a:gd name="T2" fmla="*/ 0 w 107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073">
                    <a:moveTo>
                      <a:pt x="0" y="0"/>
                    </a:moveTo>
                    <a:lnTo>
                      <a:pt x="1073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0" name="i$lïḓe"/>
              <p:cNvSpPr/>
              <p:nvPr/>
            </p:nvSpPr>
            <p:spPr bwMode="auto">
              <a:xfrm>
                <a:off x="2452" y="2227"/>
                <a:ext cx="1073" cy="0"/>
              </a:xfrm>
              <a:custGeom>
                <a:avLst/>
                <a:gdLst>
                  <a:gd name="T0" fmla="*/ 0 w 1073"/>
                  <a:gd name="T1" fmla="*/ 1073 w 1073"/>
                  <a:gd name="T2" fmla="*/ 0 w 107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073">
                    <a:moveTo>
                      <a:pt x="0" y="0"/>
                    </a:moveTo>
                    <a:lnTo>
                      <a:pt x="107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1" name="îşḻíḓe"/>
              <p:cNvSpPr/>
              <p:nvPr/>
            </p:nvSpPr>
            <p:spPr bwMode="auto">
              <a:xfrm>
                <a:off x="2452" y="2227"/>
                <a:ext cx="1073" cy="0"/>
              </a:xfrm>
              <a:custGeom>
                <a:avLst/>
                <a:gdLst>
                  <a:gd name="T0" fmla="*/ 0 w 1073"/>
                  <a:gd name="T1" fmla="*/ 1073 w 1073"/>
                  <a:gd name="T2" fmla="*/ 0 w 107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073">
                    <a:moveTo>
                      <a:pt x="0" y="0"/>
                    </a:moveTo>
                    <a:lnTo>
                      <a:pt x="1073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2" name="íśļídé"/>
              <p:cNvSpPr/>
              <p:nvPr/>
            </p:nvSpPr>
            <p:spPr bwMode="auto">
              <a:xfrm>
                <a:off x="2452" y="2296"/>
                <a:ext cx="1073" cy="0"/>
              </a:xfrm>
              <a:custGeom>
                <a:avLst/>
                <a:gdLst>
                  <a:gd name="T0" fmla="*/ 0 w 1073"/>
                  <a:gd name="T1" fmla="*/ 1073 w 1073"/>
                  <a:gd name="T2" fmla="*/ 0 w 107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073">
                    <a:moveTo>
                      <a:pt x="0" y="0"/>
                    </a:moveTo>
                    <a:lnTo>
                      <a:pt x="107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3" name="işļíḓè"/>
              <p:cNvSpPr/>
              <p:nvPr/>
            </p:nvSpPr>
            <p:spPr bwMode="auto">
              <a:xfrm>
                <a:off x="2452" y="2296"/>
                <a:ext cx="1073" cy="0"/>
              </a:xfrm>
              <a:custGeom>
                <a:avLst/>
                <a:gdLst>
                  <a:gd name="T0" fmla="*/ 0 w 1073"/>
                  <a:gd name="T1" fmla="*/ 1073 w 1073"/>
                  <a:gd name="T2" fmla="*/ 0 w 107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073">
                    <a:moveTo>
                      <a:pt x="0" y="0"/>
                    </a:moveTo>
                    <a:lnTo>
                      <a:pt x="1073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4" name="ïşḷiḍé"/>
              <p:cNvSpPr/>
              <p:nvPr/>
            </p:nvSpPr>
            <p:spPr bwMode="auto">
              <a:xfrm>
                <a:off x="2452" y="2365"/>
                <a:ext cx="1073" cy="0"/>
              </a:xfrm>
              <a:custGeom>
                <a:avLst/>
                <a:gdLst>
                  <a:gd name="T0" fmla="*/ 0 w 1073"/>
                  <a:gd name="T1" fmla="*/ 1073 w 1073"/>
                  <a:gd name="T2" fmla="*/ 0 w 107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073">
                    <a:moveTo>
                      <a:pt x="0" y="0"/>
                    </a:moveTo>
                    <a:lnTo>
                      <a:pt x="107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5" name="îŝļîḓe"/>
              <p:cNvSpPr/>
              <p:nvPr/>
            </p:nvSpPr>
            <p:spPr bwMode="auto">
              <a:xfrm>
                <a:off x="2452" y="2365"/>
                <a:ext cx="1073" cy="0"/>
              </a:xfrm>
              <a:custGeom>
                <a:avLst/>
                <a:gdLst>
                  <a:gd name="T0" fmla="*/ 0 w 1073"/>
                  <a:gd name="T1" fmla="*/ 1073 w 1073"/>
                  <a:gd name="T2" fmla="*/ 0 w 107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073">
                    <a:moveTo>
                      <a:pt x="0" y="0"/>
                    </a:moveTo>
                    <a:lnTo>
                      <a:pt x="1073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6" name="iś1îďé"/>
              <p:cNvSpPr/>
              <p:nvPr/>
            </p:nvSpPr>
            <p:spPr bwMode="auto">
              <a:xfrm>
                <a:off x="2452" y="2434"/>
                <a:ext cx="1073" cy="0"/>
              </a:xfrm>
              <a:custGeom>
                <a:avLst/>
                <a:gdLst>
                  <a:gd name="T0" fmla="*/ 0 w 1073"/>
                  <a:gd name="T1" fmla="*/ 1073 w 1073"/>
                  <a:gd name="T2" fmla="*/ 0 w 107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073">
                    <a:moveTo>
                      <a:pt x="0" y="0"/>
                    </a:moveTo>
                    <a:lnTo>
                      <a:pt x="107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7" name="iSľïḓe"/>
              <p:cNvSpPr/>
              <p:nvPr/>
            </p:nvSpPr>
            <p:spPr bwMode="auto">
              <a:xfrm>
                <a:off x="2452" y="2434"/>
                <a:ext cx="1073" cy="0"/>
              </a:xfrm>
              <a:custGeom>
                <a:avLst/>
                <a:gdLst>
                  <a:gd name="T0" fmla="*/ 0 w 1073"/>
                  <a:gd name="T1" fmla="*/ 1073 w 1073"/>
                  <a:gd name="T2" fmla="*/ 0 w 107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073">
                    <a:moveTo>
                      <a:pt x="0" y="0"/>
                    </a:moveTo>
                    <a:lnTo>
                      <a:pt x="1073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8" name="îsļíḓè"/>
              <p:cNvSpPr/>
              <p:nvPr/>
            </p:nvSpPr>
            <p:spPr bwMode="auto">
              <a:xfrm>
                <a:off x="2492" y="2100"/>
                <a:ext cx="62" cy="333"/>
              </a:xfrm>
              <a:prstGeom prst="rect">
                <a:avLst/>
              </a:prstGeom>
              <a:solidFill>
                <a:srgbClr val="3678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9" name="ïṧľîďê"/>
              <p:cNvSpPr/>
              <p:nvPr/>
            </p:nvSpPr>
            <p:spPr bwMode="auto">
              <a:xfrm>
                <a:off x="2492" y="2100"/>
                <a:ext cx="62" cy="3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0" name="íṡļíḓe"/>
              <p:cNvSpPr/>
              <p:nvPr/>
            </p:nvSpPr>
            <p:spPr bwMode="auto">
              <a:xfrm>
                <a:off x="2564" y="2180"/>
                <a:ext cx="58" cy="253"/>
              </a:xfrm>
              <a:prstGeom prst="rect">
                <a:avLst/>
              </a:prstGeom>
              <a:solidFill>
                <a:srgbClr val="86C1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1" name="îṥļídé"/>
              <p:cNvSpPr/>
              <p:nvPr/>
            </p:nvSpPr>
            <p:spPr bwMode="auto">
              <a:xfrm>
                <a:off x="2564" y="2180"/>
                <a:ext cx="58" cy="2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2" name="íṥ1ïḍé"/>
              <p:cNvSpPr/>
              <p:nvPr/>
            </p:nvSpPr>
            <p:spPr bwMode="auto">
              <a:xfrm>
                <a:off x="2632" y="2152"/>
                <a:ext cx="61" cy="281"/>
              </a:xfrm>
              <a:prstGeom prst="rect">
                <a:avLst/>
              </a:prstGeom>
              <a:solidFill>
                <a:srgbClr val="35A8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3" name="ïSlîḍè"/>
              <p:cNvSpPr/>
              <p:nvPr/>
            </p:nvSpPr>
            <p:spPr bwMode="auto">
              <a:xfrm>
                <a:off x="2632" y="2152"/>
                <a:ext cx="61" cy="2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4" name="ïśḻiḓê"/>
              <p:cNvSpPr/>
              <p:nvPr/>
            </p:nvSpPr>
            <p:spPr bwMode="auto">
              <a:xfrm>
                <a:off x="2704" y="2229"/>
                <a:ext cx="57" cy="204"/>
              </a:xfrm>
              <a:prstGeom prst="rect">
                <a:avLst/>
              </a:pr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5" name="îṥľíḋé"/>
              <p:cNvSpPr/>
              <p:nvPr/>
            </p:nvSpPr>
            <p:spPr bwMode="auto">
              <a:xfrm>
                <a:off x="2704" y="2229"/>
                <a:ext cx="57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6" name="iṣlíḋe"/>
              <p:cNvSpPr/>
              <p:nvPr/>
            </p:nvSpPr>
            <p:spPr bwMode="auto">
              <a:xfrm>
                <a:off x="2854" y="1914"/>
                <a:ext cx="63" cy="519"/>
              </a:xfrm>
              <a:prstGeom prst="rect">
                <a:avLst/>
              </a:prstGeom>
              <a:solidFill>
                <a:srgbClr val="3678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7" name="îṡ1ïďe"/>
              <p:cNvSpPr/>
              <p:nvPr/>
            </p:nvSpPr>
            <p:spPr bwMode="auto">
              <a:xfrm>
                <a:off x="2854" y="1914"/>
                <a:ext cx="63" cy="5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8" name="íSľïḓê"/>
              <p:cNvSpPr/>
              <p:nvPr/>
            </p:nvSpPr>
            <p:spPr bwMode="auto">
              <a:xfrm>
                <a:off x="2926" y="2076"/>
                <a:ext cx="58" cy="357"/>
              </a:xfrm>
              <a:prstGeom prst="rect">
                <a:avLst/>
              </a:prstGeom>
              <a:solidFill>
                <a:srgbClr val="86C1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9" name="îṧḻíḍè"/>
              <p:cNvSpPr/>
              <p:nvPr/>
            </p:nvSpPr>
            <p:spPr bwMode="auto">
              <a:xfrm>
                <a:off x="2926" y="2076"/>
                <a:ext cx="58" cy="3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0" name="iśḷîḓé"/>
              <p:cNvSpPr/>
              <p:nvPr/>
            </p:nvSpPr>
            <p:spPr bwMode="auto">
              <a:xfrm>
                <a:off x="2995" y="2051"/>
                <a:ext cx="60" cy="382"/>
              </a:xfrm>
              <a:prstGeom prst="rect">
                <a:avLst/>
              </a:prstGeom>
              <a:solidFill>
                <a:srgbClr val="35A8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1" name="íslîďé"/>
              <p:cNvSpPr/>
              <p:nvPr/>
            </p:nvSpPr>
            <p:spPr bwMode="auto">
              <a:xfrm>
                <a:off x="2995" y="2051"/>
                <a:ext cx="60" cy="3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2" name="íṣḷide"/>
              <p:cNvSpPr/>
              <p:nvPr/>
            </p:nvSpPr>
            <p:spPr bwMode="auto">
              <a:xfrm>
                <a:off x="3066" y="2170"/>
                <a:ext cx="58" cy="263"/>
              </a:xfrm>
              <a:prstGeom prst="rect">
                <a:avLst/>
              </a:pr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3" name="iSľîďé"/>
              <p:cNvSpPr/>
              <p:nvPr/>
            </p:nvSpPr>
            <p:spPr bwMode="auto">
              <a:xfrm>
                <a:off x="3066" y="2170"/>
                <a:ext cx="58" cy="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4" name="íšḷîḓé"/>
              <p:cNvSpPr/>
              <p:nvPr/>
            </p:nvSpPr>
            <p:spPr bwMode="auto">
              <a:xfrm>
                <a:off x="3206" y="2100"/>
                <a:ext cx="63" cy="333"/>
              </a:xfrm>
              <a:prstGeom prst="rect">
                <a:avLst/>
              </a:prstGeom>
              <a:solidFill>
                <a:srgbClr val="3678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5" name="îṧ1ïḋê"/>
              <p:cNvSpPr/>
              <p:nvPr/>
            </p:nvSpPr>
            <p:spPr bwMode="auto">
              <a:xfrm>
                <a:off x="3279" y="2180"/>
                <a:ext cx="57" cy="253"/>
              </a:xfrm>
              <a:prstGeom prst="rect">
                <a:avLst/>
              </a:prstGeom>
              <a:solidFill>
                <a:srgbClr val="86C1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6" name="íşļíḑê"/>
              <p:cNvSpPr/>
              <p:nvPr/>
            </p:nvSpPr>
            <p:spPr bwMode="auto">
              <a:xfrm>
                <a:off x="3347" y="2152"/>
                <a:ext cx="61" cy="281"/>
              </a:xfrm>
              <a:prstGeom prst="rect">
                <a:avLst/>
              </a:prstGeom>
              <a:solidFill>
                <a:srgbClr val="35A8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7" name="ïŝlîḋe"/>
              <p:cNvSpPr/>
              <p:nvPr/>
            </p:nvSpPr>
            <p:spPr bwMode="auto">
              <a:xfrm>
                <a:off x="3418" y="2229"/>
                <a:ext cx="58" cy="204"/>
              </a:xfrm>
              <a:prstGeom prst="rect">
                <a:avLst/>
              </a:pr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8" name="iṥḷïdè"/>
              <p:cNvSpPr/>
              <p:nvPr/>
            </p:nvSpPr>
            <p:spPr bwMode="auto">
              <a:xfrm>
                <a:off x="2375" y="1804"/>
                <a:ext cx="16" cy="24"/>
              </a:xfrm>
              <a:custGeom>
                <a:avLst/>
                <a:gdLst>
                  <a:gd name="T0" fmla="*/ 4 w 27"/>
                  <a:gd name="T1" fmla="*/ 4 h 42"/>
                  <a:gd name="T2" fmla="*/ 0 w 27"/>
                  <a:gd name="T3" fmla="*/ 14 h 42"/>
                  <a:gd name="T4" fmla="*/ 5 w 27"/>
                  <a:gd name="T5" fmla="*/ 24 h 42"/>
                  <a:gd name="T6" fmla="*/ 13 w 27"/>
                  <a:gd name="T7" fmla="*/ 27 h 42"/>
                  <a:gd name="T8" fmla="*/ 23 w 27"/>
                  <a:gd name="T9" fmla="*/ 22 h 42"/>
                  <a:gd name="T10" fmla="*/ 23 w 27"/>
                  <a:gd name="T11" fmla="*/ 22 h 42"/>
                  <a:gd name="T12" fmla="*/ 20 w 27"/>
                  <a:gd name="T13" fmla="*/ 34 h 42"/>
                  <a:gd name="T14" fmla="*/ 9 w 27"/>
                  <a:gd name="T15" fmla="*/ 39 h 42"/>
                  <a:gd name="T16" fmla="*/ 2 w 27"/>
                  <a:gd name="T17" fmla="*/ 38 h 42"/>
                  <a:gd name="T18" fmla="*/ 2 w 27"/>
                  <a:gd name="T19" fmla="*/ 42 h 42"/>
                  <a:gd name="T20" fmla="*/ 8 w 27"/>
                  <a:gd name="T21" fmla="*/ 42 h 42"/>
                  <a:gd name="T22" fmla="*/ 27 w 27"/>
                  <a:gd name="T23" fmla="*/ 20 h 42"/>
                  <a:gd name="T24" fmla="*/ 14 w 27"/>
                  <a:gd name="T25" fmla="*/ 0 h 42"/>
                  <a:gd name="T26" fmla="*/ 4 w 27"/>
                  <a:gd name="T27" fmla="*/ 4 h 42"/>
                  <a:gd name="T28" fmla="*/ 4 w 27"/>
                  <a:gd name="T29" fmla="*/ 14 h 42"/>
                  <a:gd name="T30" fmla="*/ 7 w 27"/>
                  <a:gd name="T31" fmla="*/ 7 h 42"/>
                  <a:gd name="T32" fmla="*/ 14 w 27"/>
                  <a:gd name="T33" fmla="*/ 4 h 42"/>
                  <a:gd name="T34" fmla="*/ 20 w 27"/>
                  <a:gd name="T35" fmla="*/ 7 h 42"/>
                  <a:gd name="T36" fmla="*/ 22 w 27"/>
                  <a:gd name="T37" fmla="*/ 14 h 42"/>
                  <a:gd name="T38" fmla="*/ 20 w 27"/>
                  <a:gd name="T39" fmla="*/ 21 h 42"/>
                  <a:gd name="T40" fmla="*/ 13 w 27"/>
                  <a:gd name="T41" fmla="*/ 23 h 42"/>
                  <a:gd name="T42" fmla="*/ 4 w 27"/>
                  <a:gd name="T43" fmla="*/ 1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" h="42">
                    <a:moveTo>
                      <a:pt x="4" y="4"/>
                    </a:moveTo>
                    <a:cubicBezTo>
                      <a:pt x="2" y="7"/>
                      <a:pt x="0" y="10"/>
                      <a:pt x="0" y="14"/>
                    </a:cubicBezTo>
                    <a:cubicBezTo>
                      <a:pt x="0" y="19"/>
                      <a:pt x="2" y="22"/>
                      <a:pt x="5" y="24"/>
                    </a:cubicBezTo>
                    <a:cubicBezTo>
                      <a:pt x="7" y="26"/>
                      <a:pt x="10" y="27"/>
                      <a:pt x="13" y="27"/>
                    </a:cubicBezTo>
                    <a:cubicBezTo>
                      <a:pt x="18" y="27"/>
                      <a:pt x="21" y="25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6"/>
                      <a:pt x="22" y="30"/>
                      <a:pt x="20" y="34"/>
                    </a:cubicBezTo>
                    <a:cubicBezTo>
                      <a:pt x="18" y="37"/>
                      <a:pt x="14" y="39"/>
                      <a:pt x="9" y="39"/>
                    </a:cubicBezTo>
                    <a:cubicBezTo>
                      <a:pt x="7" y="39"/>
                      <a:pt x="4" y="39"/>
                      <a:pt x="2" y="38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5" y="42"/>
                      <a:pt x="7" y="42"/>
                      <a:pt x="8" y="42"/>
                    </a:cubicBezTo>
                    <a:cubicBezTo>
                      <a:pt x="21" y="42"/>
                      <a:pt x="27" y="35"/>
                      <a:pt x="27" y="20"/>
                    </a:cubicBezTo>
                    <a:cubicBezTo>
                      <a:pt x="27" y="7"/>
                      <a:pt x="22" y="0"/>
                      <a:pt x="14" y="0"/>
                    </a:cubicBezTo>
                    <a:cubicBezTo>
                      <a:pt x="9" y="0"/>
                      <a:pt x="6" y="2"/>
                      <a:pt x="4" y="4"/>
                    </a:cubicBezTo>
                    <a:close/>
                    <a:moveTo>
                      <a:pt x="4" y="14"/>
                    </a:moveTo>
                    <a:cubicBezTo>
                      <a:pt x="4" y="11"/>
                      <a:pt x="5" y="8"/>
                      <a:pt x="7" y="7"/>
                    </a:cubicBezTo>
                    <a:cubicBezTo>
                      <a:pt x="8" y="5"/>
                      <a:pt x="11" y="4"/>
                      <a:pt x="14" y="4"/>
                    </a:cubicBezTo>
                    <a:cubicBezTo>
                      <a:pt x="17" y="4"/>
                      <a:pt x="19" y="5"/>
                      <a:pt x="20" y="7"/>
                    </a:cubicBezTo>
                    <a:cubicBezTo>
                      <a:pt x="22" y="9"/>
                      <a:pt x="22" y="11"/>
                      <a:pt x="22" y="14"/>
                    </a:cubicBezTo>
                    <a:cubicBezTo>
                      <a:pt x="22" y="17"/>
                      <a:pt x="22" y="19"/>
                      <a:pt x="20" y="21"/>
                    </a:cubicBezTo>
                    <a:cubicBezTo>
                      <a:pt x="18" y="23"/>
                      <a:pt x="16" y="23"/>
                      <a:pt x="13" y="23"/>
                    </a:cubicBezTo>
                    <a:cubicBezTo>
                      <a:pt x="7" y="23"/>
                      <a:pt x="4" y="20"/>
                      <a:pt x="4" y="14"/>
                    </a:cubicBez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9" name="iṡľidê"/>
              <p:cNvSpPr/>
              <p:nvPr/>
            </p:nvSpPr>
            <p:spPr bwMode="auto">
              <a:xfrm>
                <a:off x="2394" y="1804"/>
                <a:ext cx="15" cy="24"/>
              </a:xfrm>
              <a:custGeom>
                <a:avLst/>
                <a:gdLst>
                  <a:gd name="T0" fmla="*/ 4 w 27"/>
                  <a:gd name="T1" fmla="*/ 4 h 42"/>
                  <a:gd name="T2" fmla="*/ 0 w 27"/>
                  <a:gd name="T3" fmla="*/ 14 h 42"/>
                  <a:gd name="T4" fmla="*/ 4 w 27"/>
                  <a:gd name="T5" fmla="*/ 24 h 42"/>
                  <a:gd name="T6" fmla="*/ 13 w 27"/>
                  <a:gd name="T7" fmla="*/ 27 h 42"/>
                  <a:gd name="T8" fmla="*/ 23 w 27"/>
                  <a:gd name="T9" fmla="*/ 22 h 42"/>
                  <a:gd name="T10" fmla="*/ 9 w 27"/>
                  <a:gd name="T11" fmla="*/ 39 h 42"/>
                  <a:gd name="T12" fmla="*/ 2 w 27"/>
                  <a:gd name="T13" fmla="*/ 38 h 42"/>
                  <a:gd name="T14" fmla="*/ 2 w 27"/>
                  <a:gd name="T15" fmla="*/ 42 h 42"/>
                  <a:gd name="T16" fmla="*/ 8 w 27"/>
                  <a:gd name="T17" fmla="*/ 42 h 42"/>
                  <a:gd name="T18" fmla="*/ 27 w 27"/>
                  <a:gd name="T19" fmla="*/ 20 h 42"/>
                  <a:gd name="T20" fmla="*/ 14 w 27"/>
                  <a:gd name="T21" fmla="*/ 0 h 42"/>
                  <a:gd name="T22" fmla="*/ 4 w 27"/>
                  <a:gd name="T23" fmla="*/ 4 h 42"/>
                  <a:gd name="T24" fmla="*/ 4 w 27"/>
                  <a:gd name="T25" fmla="*/ 14 h 42"/>
                  <a:gd name="T26" fmla="*/ 7 w 27"/>
                  <a:gd name="T27" fmla="*/ 7 h 42"/>
                  <a:gd name="T28" fmla="*/ 13 w 27"/>
                  <a:gd name="T29" fmla="*/ 4 h 42"/>
                  <a:gd name="T30" fmla="*/ 20 w 27"/>
                  <a:gd name="T31" fmla="*/ 7 h 42"/>
                  <a:gd name="T32" fmla="*/ 22 w 27"/>
                  <a:gd name="T33" fmla="*/ 14 h 42"/>
                  <a:gd name="T34" fmla="*/ 20 w 27"/>
                  <a:gd name="T35" fmla="*/ 21 h 42"/>
                  <a:gd name="T36" fmla="*/ 13 w 27"/>
                  <a:gd name="T37" fmla="*/ 23 h 42"/>
                  <a:gd name="T38" fmla="*/ 4 w 27"/>
                  <a:gd name="T39" fmla="*/ 1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" h="42">
                    <a:moveTo>
                      <a:pt x="4" y="4"/>
                    </a:moveTo>
                    <a:cubicBezTo>
                      <a:pt x="1" y="7"/>
                      <a:pt x="0" y="10"/>
                      <a:pt x="0" y="14"/>
                    </a:cubicBezTo>
                    <a:cubicBezTo>
                      <a:pt x="0" y="19"/>
                      <a:pt x="2" y="22"/>
                      <a:pt x="4" y="24"/>
                    </a:cubicBezTo>
                    <a:cubicBezTo>
                      <a:pt x="7" y="26"/>
                      <a:pt x="10" y="27"/>
                      <a:pt x="13" y="27"/>
                    </a:cubicBezTo>
                    <a:cubicBezTo>
                      <a:pt x="17" y="27"/>
                      <a:pt x="21" y="25"/>
                      <a:pt x="23" y="22"/>
                    </a:cubicBezTo>
                    <a:cubicBezTo>
                      <a:pt x="23" y="33"/>
                      <a:pt x="18" y="39"/>
                      <a:pt x="9" y="39"/>
                    </a:cubicBezTo>
                    <a:cubicBezTo>
                      <a:pt x="6" y="39"/>
                      <a:pt x="4" y="39"/>
                      <a:pt x="2" y="38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7" y="42"/>
                      <a:pt x="8" y="42"/>
                    </a:cubicBezTo>
                    <a:cubicBezTo>
                      <a:pt x="21" y="42"/>
                      <a:pt x="27" y="35"/>
                      <a:pt x="27" y="20"/>
                    </a:cubicBezTo>
                    <a:cubicBezTo>
                      <a:pt x="27" y="7"/>
                      <a:pt x="22" y="0"/>
                      <a:pt x="14" y="0"/>
                    </a:cubicBezTo>
                    <a:cubicBezTo>
                      <a:pt x="9" y="0"/>
                      <a:pt x="6" y="2"/>
                      <a:pt x="4" y="4"/>
                    </a:cubicBezTo>
                    <a:close/>
                    <a:moveTo>
                      <a:pt x="4" y="14"/>
                    </a:moveTo>
                    <a:cubicBezTo>
                      <a:pt x="4" y="11"/>
                      <a:pt x="5" y="8"/>
                      <a:pt x="7" y="7"/>
                    </a:cubicBezTo>
                    <a:cubicBezTo>
                      <a:pt x="8" y="5"/>
                      <a:pt x="11" y="4"/>
                      <a:pt x="13" y="4"/>
                    </a:cubicBezTo>
                    <a:cubicBezTo>
                      <a:pt x="16" y="4"/>
                      <a:pt x="19" y="5"/>
                      <a:pt x="20" y="7"/>
                    </a:cubicBezTo>
                    <a:cubicBezTo>
                      <a:pt x="21" y="9"/>
                      <a:pt x="22" y="11"/>
                      <a:pt x="22" y="14"/>
                    </a:cubicBezTo>
                    <a:cubicBezTo>
                      <a:pt x="22" y="17"/>
                      <a:pt x="21" y="19"/>
                      <a:pt x="20" y="21"/>
                    </a:cubicBezTo>
                    <a:cubicBezTo>
                      <a:pt x="18" y="23"/>
                      <a:pt x="16" y="23"/>
                      <a:pt x="13" y="23"/>
                    </a:cubicBezTo>
                    <a:cubicBezTo>
                      <a:pt x="7" y="23"/>
                      <a:pt x="4" y="20"/>
                      <a:pt x="4" y="14"/>
                    </a:cubicBez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0" name="ïṧľîde"/>
              <p:cNvSpPr/>
              <p:nvPr/>
            </p:nvSpPr>
            <p:spPr bwMode="auto">
              <a:xfrm>
                <a:off x="2413" y="1804"/>
                <a:ext cx="15" cy="24"/>
              </a:xfrm>
              <a:custGeom>
                <a:avLst/>
                <a:gdLst>
                  <a:gd name="T0" fmla="*/ 14 w 27"/>
                  <a:gd name="T1" fmla="*/ 0 h 42"/>
                  <a:gd name="T2" fmla="*/ 0 w 27"/>
                  <a:gd name="T3" fmla="*/ 21 h 42"/>
                  <a:gd name="T4" fmla="*/ 14 w 27"/>
                  <a:gd name="T5" fmla="*/ 42 h 42"/>
                  <a:gd name="T6" fmla="*/ 27 w 27"/>
                  <a:gd name="T7" fmla="*/ 21 h 42"/>
                  <a:gd name="T8" fmla="*/ 14 w 27"/>
                  <a:gd name="T9" fmla="*/ 0 h 42"/>
                  <a:gd name="T10" fmla="*/ 4 w 27"/>
                  <a:gd name="T11" fmla="*/ 21 h 42"/>
                  <a:gd name="T12" fmla="*/ 14 w 27"/>
                  <a:gd name="T13" fmla="*/ 4 h 42"/>
                  <a:gd name="T14" fmla="*/ 23 w 27"/>
                  <a:gd name="T15" fmla="*/ 21 h 42"/>
                  <a:gd name="T16" fmla="*/ 14 w 27"/>
                  <a:gd name="T17" fmla="*/ 39 h 42"/>
                  <a:gd name="T18" fmla="*/ 4 w 27"/>
                  <a:gd name="T19" fmla="*/ 2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42">
                    <a:moveTo>
                      <a:pt x="14" y="0"/>
                    </a:moveTo>
                    <a:cubicBezTo>
                      <a:pt x="4" y="0"/>
                      <a:pt x="0" y="7"/>
                      <a:pt x="0" y="21"/>
                    </a:cubicBezTo>
                    <a:cubicBezTo>
                      <a:pt x="0" y="35"/>
                      <a:pt x="4" y="42"/>
                      <a:pt x="14" y="42"/>
                    </a:cubicBezTo>
                    <a:cubicBezTo>
                      <a:pt x="23" y="42"/>
                      <a:pt x="27" y="35"/>
                      <a:pt x="27" y="21"/>
                    </a:cubicBezTo>
                    <a:cubicBezTo>
                      <a:pt x="27" y="7"/>
                      <a:pt x="23" y="0"/>
                      <a:pt x="14" y="0"/>
                    </a:cubicBezTo>
                    <a:close/>
                    <a:moveTo>
                      <a:pt x="4" y="21"/>
                    </a:moveTo>
                    <a:cubicBezTo>
                      <a:pt x="4" y="10"/>
                      <a:pt x="7" y="4"/>
                      <a:pt x="14" y="4"/>
                    </a:cubicBezTo>
                    <a:cubicBezTo>
                      <a:pt x="20" y="4"/>
                      <a:pt x="23" y="10"/>
                      <a:pt x="23" y="21"/>
                    </a:cubicBezTo>
                    <a:cubicBezTo>
                      <a:pt x="23" y="33"/>
                      <a:pt x="20" y="39"/>
                      <a:pt x="14" y="39"/>
                    </a:cubicBezTo>
                    <a:cubicBezTo>
                      <a:pt x="7" y="39"/>
                      <a:pt x="4" y="33"/>
                      <a:pt x="4" y="21"/>
                    </a:cubicBez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1" name="îṣľîḓe"/>
              <p:cNvSpPr/>
              <p:nvPr/>
            </p:nvSpPr>
            <p:spPr bwMode="auto">
              <a:xfrm>
                <a:off x="2375" y="1873"/>
                <a:ext cx="16" cy="23"/>
              </a:xfrm>
              <a:custGeom>
                <a:avLst/>
                <a:gdLst>
                  <a:gd name="T0" fmla="*/ 14 w 27"/>
                  <a:gd name="T1" fmla="*/ 0 h 42"/>
                  <a:gd name="T2" fmla="*/ 4 w 27"/>
                  <a:gd name="T3" fmla="*/ 4 h 42"/>
                  <a:gd name="T4" fmla="*/ 0 w 27"/>
                  <a:gd name="T5" fmla="*/ 13 h 42"/>
                  <a:gd name="T6" fmla="*/ 5 w 27"/>
                  <a:gd name="T7" fmla="*/ 24 h 42"/>
                  <a:gd name="T8" fmla="*/ 13 w 27"/>
                  <a:gd name="T9" fmla="*/ 26 h 42"/>
                  <a:gd name="T10" fmla="*/ 23 w 27"/>
                  <a:gd name="T11" fmla="*/ 21 h 42"/>
                  <a:gd name="T12" fmla="*/ 23 w 27"/>
                  <a:gd name="T13" fmla="*/ 21 h 42"/>
                  <a:gd name="T14" fmla="*/ 20 w 27"/>
                  <a:gd name="T15" fmla="*/ 33 h 42"/>
                  <a:gd name="T16" fmla="*/ 9 w 27"/>
                  <a:gd name="T17" fmla="*/ 39 h 42"/>
                  <a:gd name="T18" fmla="*/ 2 w 27"/>
                  <a:gd name="T19" fmla="*/ 37 h 42"/>
                  <a:gd name="T20" fmla="*/ 2 w 27"/>
                  <a:gd name="T21" fmla="*/ 41 h 42"/>
                  <a:gd name="T22" fmla="*/ 8 w 27"/>
                  <a:gd name="T23" fmla="*/ 42 h 42"/>
                  <a:gd name="T24" fmla="*/ 27 w 27"/>
                  <a:gd name="T25" fmla="*/ 20 h 42"/>
                  <a:gd name="T26" fmla="*/ 14 w 27"/>
                  <a:gd name="T27" fmla="*/ 0 h 42"/>
                  <a:gd name="T28" fmla="*/ 7 w 27"/>
                  <a:gd name="T29" fmla="*/ 6 h 42"/>
                  <a:gd name="T30" fmla="*/ 14 w 27"/>
                  <a:gd name="T31" fmla="*/ 3 h 42"/>
                  <a:gd name="T32" fmla="*/ 20 w 27"/>
                  <a:gd name="T33" fmla="*/ 6 h 42"/>
                  <a:gd name="T34" fmla="*/ 22 w 27"/>
                  <a:gd name="T35" fmla="*/ 14 h 42"/>
                  <a:gd name="T36" fmla="*/ 20 w 27"/>
                  <a:gd name="T37" fmla="*/ 20 h 42"/>
                  <a:gd name="T38" fmla="*/ 13 w 27"/>
                  <a:gd name="T39" fmla="*/ 23 h 42"/>
                  <a:gd name="T40" fmla="*/ 4 w 27"/>
                  <a:gd name="T41" fmla="*/ 13 h 42"/>
                  <a:gd name="T42" fmla="*/ 7 w 27"/>
                  <a:gd name="T43" fmla="*/ 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" h="42">
                    <a:moveTo>
                      <a:pt x="14" y="0"/>
                    </a:moveTo>
                    <a:cubicBezTo>
                      <a:pt x="9" y="0"/>
                      <a:pt x="6" y="1"/>
                      <a:pt x="4" y="4"/>
                    </a:cubicBezTo>
                    <a:cubicBezTo>
                      <a:pt x="2" y="6"/>
                      <a:pt x="0" y="9"/>
                      <a:pt x="0" y="13"/>
                    </a:cubicBezTo>
                    <a:cubicBezTo>
                      <a:pt x="0" y="18"/>
                      <a:pt x="2" y="22"/>
                      <a:pt x="5" y="24"/>
                    </a:cubicBezTo>
                    <a:cubicBezTo>
                      <a:pt x="7" y="25"/>
                      <a:pt x="10" y="26"/>
                      <a:pt x="13" y="26"/>
                    </a:cubicBezTo>
                    <a:cubicBezTo>
                      <a:pt x="18" y="26"/>
                      <a:pt x="21" y="25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6"/>
                      <a:pt x="22" y="30"/>
                      <a:pt x="20" y="33"/>
                    </a:cubicBezTo>
                    <a:cubicBezTo>
                      <a:pt x="18" y="37"/>
                      <a:pt x="14" y="39"/>
                      <a:pt x="9" y="39"/>
                    </a:cubicBezTo>
                    <a:cubicBezTo>
                      <a:pt x="7" y="39"/>
                      <a:pt x="4" y="38"/>
                      <a:pt x="2" y="37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5" y="42"/>
                      <a:pt x="7" y="42"/>
                      <a:pt x="8" y="42"/>
                    </a:cubicBezTo>
                    <a:cubicBezTo>
                      <a:pt x="21" y="42"/>
                      <a:pt x="27" y="35"/>
                      <a:pt x="27" y="20"/>
                    </a:cubicBezTo>
                    <a:cubicBezTo>
                      <a:pt x="27" y="6"/>
                      <a:pt x="22" y="0"/>
                      <a:pt x="14" y="0"/>
                    </a:cubicBezTo>
                    <a:moveTo>
                      <a:pt x="7" y="6"/>
                    </a:moveTo>
                    <a:cubicBezTo>
                      <a:pt x="8" y="4"/>
                      <a:pt x="11" y="3"/>
                      <a:pt x="14" y="3"/>
                    </a:cubicBezTo>
                    <a:cubicBezTo>
                      <a:pt x="17" y="3"/>
                      <a:pt x="19" y="4"/>
                      <a:pt x="20" y="6"/>
                    </a:cubicBezTo>
                    <a:cubicBezTo>
                      <a:pt x="22" y="8"/>
                      <a:pt x="22" y="11"/>
                      <a:pt x="22" y="14"/>
                    </a:cubicBezTo>
                    <a:cubicBezTo>
                      <a:pt x="22" y="16"/>
                      <a:pt x="22" y="19"/>
                      <a:pt x="20" y="20"/>
                    </a:cubicBezTo>
                    <a:cubicBezTo>
                      <a:pt x="18" y="22"/>
                      <a:pt x="16" y="23"/>
                      <a:pt x="13" y="23"/>
                    </a:cubicBezTo>
                    <a:cubicBezTo>
                      <a:pt x="7" y="23"/>
                      <a:pt x="4" y="20"/>
                      <a:pt x="4" y="13"/>
                    </a:cubicBezTo>
                    <a:cubicBezTo>
                      <a:pt x="4" y="10"/>
                      <a:pt x="5" y="8"/>
                      <a:pt x="7" y="6"/>
                    </a:cubicBezTo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2" name="îŝľîḓè"/>
              <p:cNvSpPr/>
              <p:nvPr/>
            </p:nvSpPr>
            <p:spPr bwMode="auto">
              <a:xfrm>
                <a:off x="2394" y="1873"/>
                <a:ext cx="15" cy="23"/>
              </a:xfrm>
              <a:custGeom>
                <a:avLst/>
                <a:gdLst>
                  <a:gd name="T0" fmla="*/ 0 w 27"/>
                  <a:gd name="T1" fmla="*/ 13 h 42"/>
                  <a:gd name="T2" fmla="*/ 4 w 27"/>
                  <a:gd name="T3" fmla="*/ 24 h 42"/>
                  <a:gd name="T4" fmla="*/ 13 w 27"/>
                  <a:gd name="T5" fmla="*/ 26 h 42"/>
                  <a:gd name="T6" fmla="*/ 23 w 27"/>
                  <a:gd name="T7" fmla="*/ 21 h 42"/>
                  <a:gd name="T8" fmla="*/ 9 w 27"/>
                  <a:gd name="T9" fmla="*/ 39 h 42"/>
                  <a:gd name="T10" fmla="*/ 2 w 27"/>
                  <a:gd name="T11" fmla="*/ 37 h 42"/>
                  <a:gd name="T12" fmla="*/ 2 w 27"/>
                  <a:gd name="T13" fmla="*/ 41 h 42"/>
                  <a:gd name="T14" fmla="*/ 8 w 27"/>
                  <a:gd name="T15" fmla="*/ 42 h 42"/>
                  <a:gd name="T16" fmla="*/ 27 w 27"/>
                  <a:gd name="T17" fmla="*/ 20 h 42"/>
                  <a:gd name="T18" fmla="*/ 14 w 27"/>
                  <a:gd name="T19" fmla="*/ 0 h 42"/>
                  <a:gd name="T20" fmla="*/ 4 w 27"/>
                  <a:gd name="T21" fmla="*/ 4 h 42"/>
                  <a:gd name="T22" fmla="*/ 0 w 27"/>
                  <a:gd name="T23" fmla="*/ 13 h 42"/>
                  <a:gd name="T24" fmla="*/ 4 w 27"/>
                  <a:gd name="T25" fmla="*/ 13 h 42"/>
                  <a:gd name="T26" fmla="*/ 7 w 27"/>
                  <a:gd name="T27" fmla="*/ 6 h 42"/>
                  <a:gd name="T28" fmla="*/ 13 w 27"/>
                  <a:gd name="T29" fmla="*/ 3 h 42"/>
                  <a:gd name="T30" fmla="*/ 20 w 27"/>
                  <a:gd name="T31" fmla="*/ 6 h 42"/>
                  <a:gd name="T32" fmla="*/ 22 w 27"/>
                  <a:gd name="T33" fmla="*/ 14 h 42"/>
                  <a:gd name="T34" fmla="*/ 20 w 27"/>
                  <a:gd name="T35" fmla="*/ 20 h 42"/>
                  <a:gd name="T36" fmla="*/ 13 w 27"/>
                  <a:gd name="T37" fmla="*/ 23 h 42"/>
                  <a:gd name="T38" fmla="*/ 4 w 27"/>
                  <a:gd name="T39" fmla="*/ 1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" h="42">
                    <a:moveTo>
                      <a:pt x="0" y="13"/>
                    </a:moveTo>
                    <a:cubicBezTo>
                      <a:pt x="0" y="18"/>
                      <a:pt x="2" y="22"/>
                      <a:pt x="4" y="24"/>
                    </a:cubicBezTo>
                    <a:cubicBezTo>
                      <a:pt x="7" y="25"/>
                      <a:pt x="10" y="26"/>
                      <a:pt x="13" y="26"/>
                    </a:cubicBezTo>
                    <a:cubicBezTo>
                      <a:pt x="17" y="26"/>
                      <a:pt x="21" y="25"/>
                      <a:pt x="23" y="21"/>
                    </a:cubicBezTo>
                    <a:cubicBezTo>
                      <a:pt x="23" y="33"/>
                      <a:pt x="18" y="39"/>
                      <a:pt x="9" y="39"/>
                    </a:cubicBezTo>
                    <a:cubicBezTo>
                      <a:pt x="6" y="39"/>
                      <a:pt x="4" y="38"/>
                      <a:pt x="2" y="37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4" y="42"/>
                      <a:pt x="7" y="42"/>
                      <a:pt x="8" y="42"/>
                    </a:cubicBezTo>
                    <a:cubicBezTo>
                      <a:pt x="21" y="42"/>
                      <a:pt x="27" y="35"/>
                      <a:pt x="27" y="20"/>
                    </a:cubicBezTo>
                    <a:cubicBezTo>
                      <a:pt x="27" y="6"/>
                      <a:pt x="22" y="0"/>
                      <a:pt x="14" y="0"/>
                    </a:cubicBezTo>
                    <a:cubicBezTo>
                      <a:pt x="9" y="0"/>
                      <a:pt x="6" y="1"/>
                      <a:pt x="4" y="4"/>
                    </a:cubicBezTo>
                    <a:cubicBezTo>
                      <a:pt x="1" y="6"/>
                      <a:pt x="0" y="9"/>
                      <a:pt x="0" y="13"/>
                    </a:cubicBezTo>
                    <a:moveTo>
                      <a:pt x="4" y="13"/>
                    </a:moveTo>
                    <a:cubicBezTo>
                      <a:pt x="4" y="10"/>
                      <a:pt x="5" y="8"/>
                      <a:pt x="7" y="6"/>
                    </a:cubicBezTo>
                    <a:cubicBezTo>
                      <a:pt x="8" y="4"/>
                      <a:pt x="11" y="3"/>
                      <a:pt x="13" y="3"/>
                    </a:cubicBezTo>
                    <a:cubicBezTo>
                      <a:pt x="16" y="3"/>
                      <a:pt x="19" y="4"/>
                      <a:pt x="20" y="6"/>
                    </a:cubicBezTo>
                    <a:cubicBezTo>
                      <a:pt x="21" y="8"/>
                      <a:pt x="22" y="11"/>
                      <a:pt x="22" y="14"/>
                    </a:cubicBezTo>
                    <a:cubicBezTo>
                      <a:pt x="22" y="16"/>
                      <a:pt x="21" y="19"/>
                      <a:pt x="20" y="20"/>
                    </a:cubicBezTo>
                    <a:cubicBezTo>
                      <a:pt x="18" y="22"/>
                      <a:pt x="16" y="23"/>
                      <a:pt x="13" y="23"/>
                    </a:cubicBezTo>
                    <a:cubicBezTo>
                      <a:pt x="7" y="23"/>
                      <a:pt x="4" y="20"/>
                      <a:pt x="4" y="13"/>
                    </a:cubicBezTo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3" name="îṧļîḍe"/>
              <p:cNvSpPr/>
              <p:nvPr/>
            </p:nvSpPr>
            <p:spPr bwMode="auto">
              <a:xfrm>
                <a:off x="2414" y="1873"/>
                <a:ext cx="13" cy="23"/>
              </a:xfrm>
              <a:custGeom>
                <a:avLst/>
                <a:gdLst>
                  <a:gd name="T0" fmla="*/ 5 w 24"/>
                  <a:gd name="T1" fmla="*/ 17 h 42"/>
                  <a:gd name="T2" fmla="*/ 5 w 24"/>
                  <a:gd name="T3" fmla="*/ 4 h 42"/>
                  <a:gd name="T4" fmla="*/ 22 w 24"/>
                  <a:gd name="T5" fmla="*/ 4 h 42"/>
                  <a:gd name="T6" fmla="*/ 22 w 24"/>
                  <a:gd name="T7" fmla="*/ 0 h 42"/>
                  <a:gd name="T8" fmla="*/ 1 w 24"/>
                  <a:gd name="T9" fmla="*/ 0 h 42"/>
                  <a:gd name="T10" fmla="*/ 1 w 24"/>
                  <a:gd name="T11" fmla="*/ 21 h 42"/>
                  <a:gd name="T12" fmla="*/ 10 w 24"/>
                  <a:gd name="T13" fmla="*/ 20 h 42"/>
                  <a:gd name="T14" fmla="*/ 20 w 24"/>
                  <a:gd name="T15" fmla="*/ 29 h 42"/>
                  <a:gd name="T16" fmla="*/ 17 w 24"/>
                  <a:gd name="T17" fmla="*/ 36 h 42"/>
                  <a:gd name="T18" fmla="*/ 9 w 24"/>
                  <a:gd name="T19" fmla="*/ 39 h 42"/>
                  <a:gd name="T20" fmla="*/ 0 w 24"/>
                  <a:gd name="T21" fmla="*/ 36 h 42"/>
                  <a:gd name="T22" fmla="*/ 0 w 24"/>
                  <a:gd name="T23" fmla="*/ 40 h 42"/>
                  <a:gd name="T24" fmla="*/ 9 w 24"/>
                  <a:gd name="T25" fmla="*/ 42 h 42"/>
                  <a:gd name="T26" fmla="*/ 20 w 24"/>
                  <a:gd name="T27" fmla="*/ 39 h 42"/>
                  <a:gd name="T28" fmla="*/ 24 w 24"/>
                  <a:gd name="T29" fmla="*/ 28 h 42"/>
                  <a:gd name="T30" fmla="*/ 20 w 24"/>
                  <a:gd name="T31" fmla="*/ 19 h 42"/>
                  <a:gd name="T32" fmla="*/ 11 w 24"/>
                  <a:gd name="T33" fmla="*/ 16 h 42"/>
                  <a:gd name="T34" fmla="*/ 5 w 24"/>
                  <a:gd name="T35" fmla="*/ 1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42">
                    <a:moveTo>
                      <a:pt x="5" y="17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3" y="20"/>
                      <a:pt x="6" y="20"/>
                      <a:pt x="10" y="20"/>
                    </a:cubicBezTo>
                    <a:cubicBezTo>
                      <a:pt x="17" y="20"/>
                      <a:pt x="20" y="23"/>
                      <a:pt x="20" y="29"/>
                    </a:cubicBezTo>
                    <a:cubicBezTo>
                      <a:pt x="20" y="32"/>
                      <a:pt x="19" y="35"/>
                      <a:pt x="17" y="36"/>
                    </a:cubicBezTo>
                    <a:cubicBezTo>
                      <a:pt x="14" y="38"/>
                      <a:pt x="12" y="39"/>
                      <a:pt x="9" y="39"/>
                    </a:cubicBezTo>
                    <a:cubicBezTo>
                      <a:pt x="6" y="39"/>
                      <a:pt x="3" y="38"/>
                      <a:pt x="0" y="36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3" y="41"/>
                      <a:pt x="6" y="42"/>
                      <a:pt x="9" y="42"/>
                    </a:cubicBezTo>
                    <a:cubicBezTo>
                      <a:pt x="14" y="42"/>
                      <a:pt x="17" y="41"/>
                      <a:pt x="20" y="39"/>
                    </a:cubicBezTo>
                    <a:cubicBezTo>
                      <a:pt x="22" y="36"/>
                      <a:pt x="24" y="33"/>
                      <a:pt x="24" y="28"/>
                    </a:cubicBezTo>
                    <a:cubicBezTo>
                      <a:pt x="24" y="24"/>
                      <a:pt x="23" y="22"/>
                      <a:pt x="20" y="19"/>
                    </a:cubicBezTo>
                    <a:cubicBezTo>
                      <a:pt x="18" y="17"/>
                      <a:pt x="15" y="16"/>
                      <a:pt x="11" y="16"/>
                    </a:cubicBezTo>
                    <a:cubicBezTo>
                      <a:pt x="9" y="16"/>
                      <a:pt x="7" y="16"/>
                      <a:pt x="5" y="17"/>
                    </a:cubicBezTo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4" name="ïŝḷîḓê"/>
              <p:cNvSpPr/>
              <p:nvPr/>
            </p:nvSpPr>
            <p:spPr bwMode="auto">
              <a:xfrm>
                <a:off x="2360" y="1805"/>
                <a:ext cx="7" cy="23"/>
              </a:xfrm>
              <a:custGeom>
                <a:avLst/>
                <a:gdLst>
                  <a:gd name="T0" fmla="*/ 5 w 7"/>
                  <a:gd name="T1" fmla="*/ 0 h 23"/>
                  <a:gd name="T2" fmla="*/ 0 w 7"/>
                  <a:gd name="T3" fmla="*/ 4 h 23"/>
                  <a:gd name="T4" fmla="*/ 1 w 7"/>
                  <a:gd name="T5" fmla="*/ 5 h 23"/>
                  <a:gd name="T6" fmla="*/ 5 w 7"/>
                  <a:gd name="T7" fmla="*/ 2 h 23"/>
                  <a:gd name="T8" fmla="*/ 5 w 7"/>
                  <a:gd name="T9" fmla="*/ 23 h 23"/>
                  <a:gd name="T10" fmla="*/ 7 w 7"/>
                  <a:gd name="T11" fmla="*/ 23 h 23"/>
                  <a:gd name="T12" fmla="*/ 7 w 7"/>
                  <a:gd name="T13" fmla="*/ 0 h 23"/>
                  <a:gd name="T14" fmla="*/ 5 w 7"/>
                  <a:gd name="T1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23">
                    <a:moveTo>
                      <a:pt x="5" y="0"/>
                    </a:moveTo>
                    <a:lnTo>
                      <a:pt x="0" y="4"/>
                    </a:lnTo>
                    <a:lnTo>
                      <a:pt x="1" y="5"/>
                    </a:lnTo>
                    <a:lnTo>
                      <a:pt x="5" y="2"/>
                    </a:lnTo>
                    <a:lnTo>
                      <a:pt x="5" y="23"/>
                    </a:lnTo>
                    <a:lnTo>
                      <a:pt x="7" y="23"/>
                    </a:lnTo>
                    <a:lnTo>
                      <a:pt x="7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5" name="îśḷîḓê"/>
              <p:cNvSpPr/>
              <p:nvPr/>
            </p:nvSpPr>
            <p:spPr bwMode="auto">
              <a:xfrm>
                <a:off x="2360" y="1873"/>
                <a:ext cx="7" cy="23"/>
              </a:xfrm>
              <a:custGeom>
                <a:avLst/>
                <a:gdLst>
                  <a:gd name="T0" fmla="*/ 7 w 7"/>
                  <a:gd name="T1" fmla="*/ 0 h 23"/>
                  <a:gd name="T2" fmla="*/ 5 w 7"/>
                  <a:gd name="T3" fmla="*/ 0 h 23"/>
                  <a:gd name="T4" fmla="*/ 0 w 7"/>
                  <a:gd name="T5" fmla="*/ 4 h 23"/>
                  <a:gd name="T6" fmla="*/ 1 w 7"/>
                  <a:gd name="T7" fmla="*/ 6 h 23"/>
                  <a:gd name="T8" fmla="*/ 5 w 7"/>
                  <a:gd name="T9" fmla="*/ 3 h 23"/>
                  <a:gd name="T10" fmla="*/ 5 w 7"/>
                  <a:gd name="T11" fmla="*/ 23 h 23"/>
                  <a:gd name="T12" fmla="*/ 7 w 7"/>
                  <a:gd name="T13" fmla="*/ 23 h 23"/>
                  <a:gd name="T14" fmla="*/ 7 w 7"/>
                  <a:gd name="T1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23">
                    <a:moveTo>
                      <a:pt x="7" y="0"/>
                    </a:moveTo>
                    <a:lnTo>
                      <a:pt x="5" y="0"/>
                    </a:lnTo>
                    <a:lnTo>
                      <a:pt x="0" y="4"/>
                    </a:lnTo>
                    <a:lnTo>
                      <a:pt x="1" y="6"/>
                    </a:lnTo>
                    <a:lnTo>
                      <a:pt x="5" y="3"/>
                    </a:lnTo>
                    <a:lnTo>
                      <a:pt x="5" y="23"/>
                    </a:lnTo>
                    <a:lnTo>
                      <a:pt x="7" y="23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6" name="íśļiḋé"/>
              <p:cNvSpPr/>
              <p:nvPr/>
            </p:nvSpPr>
            <p:spPr bwMode="auto">
              <a:xfrm>
                <a:off x="2360" y="1873"/>
                <a:ext cx="7" cy="23"/>
              </a:xfrm>
              <a:custGeom>
                <a:avLst/>
                <a:gdLst>
                  <a:gd name="T0" fmla="*/ 7 w 7"/>
                  <a:gd name="T1" fmla="*/ 0 h 23"/>
                  <a:gd name="T2" fmla="*/ 5 w 7"/>
                  <a:gd name="T3" fmla="*/ 0 h 23"/>
                  <a:gd name="T4" fmla="*/ 0 w 7"/>
                  <a:gd name="T5" fmla="*/ 4 h 23"/>
                  <a:gd name="T6" fmla="*/ 1 w 7"/>
                  <a:gd name="T7" fmla="*/ 6 h 23"/>
                  <a:gd name="T8" fmla="*/ 5 w 7"/>
                  <a:gd name="T9" fmla="*/ 3 h 23"/>
                  <a:gd name="T10" fmla="*/ 5 w 7"/>
                  <a:gd name="T11" fmla="*/ 23 h 23"/>
                  <a:gd name="T12" fmla="*/ 7 w 7"/>
                  <a:gd name="T13" fmla="*/ 23 h 23"/>
                  <a:gd name="T14" fmla="*/ 7 w 7"/>
                  <a:gd name="T1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23">
                    <a:moveTo>
                      <a:pt x="7" y="0"/>
                    </a:moveTo>
                    <a:lnTo>
                      <a:pt x="5" y="0"/>
                    </a:lnTo>
                    <a:lnTo>
                      <a:pt x="0" y="4"/>
                    </a:lnTo>
                    <a:lnTo>
                      <a:pt x="1" y="6"/>
                    </a:lnTo>
                    <a:lnTo>
                      <a:pt x="5" y="3"/>
                    </a:lnTo>
                    <a:lnTo>
                      <a:pt x="5" y="23"/>
                    </a:lnTo>
                    <a:lnTo>
                      <a:pt x="7" y="23"/>
                    </a:lnTo>
                    <a:lnTo>
                      <a:pt x="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7" name="ïṩḻîḍè"/>
              <p:cNvSpPr/>
              <p:nvPr/>
            </p:nvSpPr>
            <p:spPr bwMode="auto">
              <a:xfrm>
                <a:off x="2357" y="1941"/>
                <a:ext cx="14" cy="24"/>
              </a:xfrm>
              <a:custGeom>
                <a:avLst/>
                <a:gdLst>
                  <a:gd name="T0" fmla="*/ 23 w 24"/>
                  <a:gd name="T1" fmla="*/ 11 h 42"/>
                  <a:gd name="T2" fmla="*/ 20 w 24"/>
                  <a:gd name="T3" fmla="*/ 3 h 42"/>
                  <a:gd name="T4" fmla="*/ 11 w 24"/>
                  <a:gd name="T5" fmla="*/ 0 h 42"/>
                  <a:gd name="T6" fmla="*/ 1 w 24"/>
                  <a:gd name="T7" fmla="*/ 3 h 42"/>
                  <a:gd name="T8" fmla="*/ 1 w 24"/>
                  <a:gd name="T9" fmla="*/ 7 h 42"/>
                  <a:gd name="T10" fmla="*/ 12 w 24"/>
                  <a:gd name="T11" fmla="*/ 4 h 42"/>
                  <a:gd name="T12" fmla="*/ 17 w 24"/>
                  <a:gd name="T13" fmla="*/ 6 h 42"/>
                  <a:gd name="T14" fmla="*/ 19 w 24"/>
                  <a:gd name="T15" fmla="*/ 11 h 42"/>
                  <a:gd name="T16" fmla="*/ 9 w 24"/>
                  <a:gd name="T17" fmla="*/ 28 h 42"/>
                  <a:gd name="T18" fmla="*/ 0 w 24"/>
                  <a:gd name="T19" fmla="*/ 38 h 42"/>
                  <a:gd name="T20" fmla="*/ 0 w 24"/>
                  <a:gd name="T21" fmla="*/ 42 h 42"/>
                  <a:gd name="T22" fmla="*/ 24 w 24"/>
                  <a:gd name="T23" fmla="*/ 42 h 42"/>
                  <a:gd name="T24" fmla="*/ 24 w 24"/>
                  <a:gd name="T25" fmla="*/ 38 h 42"/>
                  <a:gd name="T26" fmla="*/ 4 w 24"/>
                  <a:gd name="T27" fmla="*/ 38 h 42"/>
                  <a:gd name="T28" fmla="*/ 12 w 24"/>
                  <a:gd name="T29" fmla="*/ 30 h 42"/>
                  <a:gd name="T30" fmla="*/ 23 w 24"/>
                  <a:gd name="T3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2">
                    <a:moveTo>
                      <a:pt x="23" y="11"/>
                    </a:moveTo>
                    <a:cubicBezTo>
                      <a:pt x="23" y="7"/>
                      <a:pt x="22" y="5"/>
                      <a:pt x="20" y="3"/>
                    </a:cubicBezTo>
                    <a:cubicBezTo>
                      <a:pt x="18" y="1"/>
                      <a:pt x="15" y="0"/>
                      <a:pt x="11" y="0"/>
                    </a:cubicBezTo>
                    <a:cubicBezTo>
                      <a:pt x="8" y="0"/>
                      <a:pt x="5" y="1"/>
                      <a:pt x="1" y="3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5" y="5"/>
                      <a:pt x="8" y="4"/>
                      <a:pt x="12" y="4"/>
                    </a:cubicBezTo>
                    <a:cubicBezTo>
                      <a:pt x="14" y="4"/>
                      <a:pt x="15" y="5"/>
                      <a:pt x="17" y="6"/>
                    </a:cubicBezTo>
                    <a:cubicBezTo>
                      <a:pt x="18" y="7"/>
                      <a:pt x="19" y="9"/>
                      <a:pt x="19" y="11"/>
                    </a:cubicBezTo>
                    <a:cubicBezTo>
                      <a:pt x="19" y="15"/>
                      <a:pt x="16" y="21"/>
                      <a:pt x="9" y="2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4" y="42"/>
                      <a:pt x="24" y="42"/>
                      <a:pt x="24" y="42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9" y="22"/>
                      <a:pt x="23" y="16"/>
                      <a:pt x="23" y="11"/>
                    </a:cubicBezTo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8" name="iṩļiḑè"/>
              <p:cNvSpPr/>
              <p:nvPr/>
            </p:nvSpPr>
            <p:spPr bwMode="auto">
              <a:xfrm>
                <a:off x="2375" y="1941"/>
                <a:ext cx="16" cy="24"/>
              </a:xfrm>
              <a:custGeom>
                <a:avLst/>
                <a:gdLst>
                  <a:gd name="T0" fmla="*/ 27 w 27"/>
                  <a:gd name="T1" fmla="*/ 21 h 42"/>
                  <a:gd name="T2" fmla="*/ 14 w 27"/>
                  <a:gd name="T3" fmla="*/ 0 h 42"/>
                  <a:gd name="T4" fmla="*/ 0 w 27"/>
                  <a:gd name="T5" fmla="*/ 21 h 42"/>
                  <a:gd name="T6" fmla="*/ 14 w 27"/>
                  <a:gd name="T7" fmla="*/ 42 h 42"/>
                  <a:gd name="T8" fmla="*/ 27 w 27"/>
                  <a:gd name="T9" fmla="*/ 21 h 42"/>
                  <a:gd name="T10" fmla="*/ 14 w 27"/>
                  <a:gd name="T11" fmla="*/ 4 h 42"/>
                  <a:gd name="T12" fmla="*/ 23 w 27"/>
                  <a:gd name="T13" fmla="*/ 21 h 42"/>
                  <a:gd name="T14" fmla="*/ 14 w 27"/>
                  <a:gd name="T15" fmla="*/ 39 h 42"/>
                  <a:gd name="T16" fmla="*/ 4 w 27"/>
                  <a:gd name="T17" fmla="*/ 21 h 42"/>
                  <a:gd name="T18" fmla="*/ 14 w 27"/>
                  <a:gd name="T19" fmla="*/ 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42">
                    <a:moveTo>
                      <a:pt x="27" y="21"/>
                    </a:moveTo>
                    <a:cubicBezTo>
                      <a:pt x="27" y="7"/>
                      <a:pt x="23" y="0"/>
                      <a:pt x="14" y="0"/>
                    </a:cubicBezTo>
                    <a:cubicBezTo>
                      <a:pt x="5" y="0"/>
                      <a:pt x="0" y="7"/>
                      <a:pt x="0" y="21"/>
                    </a:cubicBezTo>
                    <a:cubicBezTo>
                      <a:pt x="0" y="36"/>
                      <a:pt x="5" y="42"/>
                      <a:pt x="14" y="42"/>
                    </a:cubicBezTo>
                    <a:cubicBezTo>
                      <a:pt x="23" y="42"/>
                      <a:pt x="27" y="36"/>
                      <a:pt x="27" y="21"/>
                    </a:cubicBezTo>
                    <a:moveTo>
                      <a:pt x="14" y="4"/>
                    </a:moveTo>
                    <a:cubicBezTo>
                      <a:pt x="20" y="4"/>
                      <a:pt x="23" y="10"/>
                      <a:pt x="23" y="21"/>
                    </a:cubicBezTo>
                    <a:cubicBezTo>
                      <a:pt x="23" y="33"/>
                      <a:pt x="20" y="39"/>
                      <a:pt x="14" y="39"/>
                    </a:cubicBezTo>
                    <a:cubicBezTo>
                      <a:pt x="7" y="39"/>
                      <a:pt x="4" y="33"/>
                      <a:pt x="4" y="21"/>
                    </a:cubicBezTo>
                    <a:cubicBezTo>
                      <a:pt x="4" y="10"/>
                      <a:pt x="7" y="4"/>
                      <a:pt x="14" y="4"/>
                    </a:cubicBezTo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9" name="i$ľíḓè"/>
              <p:cNvSpPr/>
              <p:nvPr/>
            </p:nvSpPr>
            <p:spPr bwMode="auto">
              <a:xfrm>
                <a:off x="2394" y="1941"/>
                <a:ext cx="15" cy="24"/>
              </a:xfrm>
              <a:custGeom>
                <a:avLst/>
                <a:gdLst>
                  <a:gd name="T0" fmla="*/ 27 w 27"/>
                  <a:gd name="T1" fmla="*/ 21 h 42"/>
                  <a:gd name="T2" fmla="*/ 14 w 27"/>
                  <a:gd name="T3" fmla="*/ 0 h 42"/>
                  <a:gd name="T4" fmla="*/ 0 w 27"/>
                  <a:gd name="T5" fmla="*/ 21 h 42"/>
                  <a:gd name="T6" fmla="*/ 14 w 27"/>
                  <a:gd name="T7" fmla="*/ 42 h 42"/>
                  <a:gd name="T8" fmla="*/ 27 w 27"/>
                  <a:gd name="T9" fmla="*/ 21 h 42"/>
                  <a:gd name="T10" fmla="*/ 14 w 27"/>
                  <a:gd name="T11" fmla="*/ 4 h 42"/>
                  <a:gd name="T12" fmla="*/ 23 w 27"/>
                  <a:gd name="T13" fmla="*/ 21 h 42"/>
                  <a:gd name="T14" fmla="*/ 14 w 27"/>
                  <a:gd name="T15" fmla="*/ 39 h 42"/>
                  <a:gd name="T16" fmla="*/ 4 w 27"/>
                  <a:gd name="T17" fmla="*/ 21 h 42"/>
                  <a:gd name="T18" fmla="*/ 14 w 27"/>
                  <a:gd name="T19" fmla="*/ 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42">
                    <a:moveTo>
                      <a:pt x="27" y="21"/>
                    </a:moveTo>
                    <a:cubicBezTo>
                      <a:pt x="27" y="7"/>
                      <a:pt x="23" y="0"/>
                      <a:pt x="14" y="0"/>
                    </a:cubicBezTo>
                    <a:cubicBezTo>
                      <a:pt x="4" y="0"/>
                      <a:pt x="0" y="7"/>
                      <a:pt x="0" y="21"/>
                    </a:cubicBezTo>
                    <a:cubicBezTo>
                      <a:pt x="0" y="36"/>
                      <a:pt x="4" y="42"/>
                      <a:pt x="14" y="42"/>
                    </a:cubicBezTo>
                    <a:cubicBezTo>
                      <a:pt x="23" y="42"/>
                      <a:pt x="27" y="36"/>
                      <a:pt x="27" y="21"/>
                    </a:cubicBezTo>
                    <a:moveTo>
                      <a:pt x="14" y="4"/>
                    </a:moveTo>
                    <a:cubicBezTo>
                      <a:pt x="20" y="4"/>
                      <a:pt x="23" y="10"/>
                      <a:pt x="23" y="21"/>
                    </a:cubicBezTo>
                    <a:cubicBezTo>
                      <a:pt x="23" y="33"/>
                      <a:pt x="20" y="39"/>
                      <a:pt x="14" y="39"/>
                    </a:cubicBezTo>
                    <a:cubicBezTo>
                      <a:pt x="7" y="39"/>
                      <a:pt x="4" y="33"/>
                      <a:pt x="4" y="21"/>
                    </a:cubicBezTo>
                    <a:cubicBezTo>
                      <a:pt x="4" y="10"/>
                      <a:pt x="7" y="4"/>
                      <a:pt x="14" y="4"/>
                    </a:cubicBezTo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0" name="íṧḻîdè"/>
              <p:cNvSpPr/>
              <p:nvPr/>
            </p:nvSpPr>
            <p:spPr bwMode="auto">
              <a:xfrm>
                <a:off x="2413" y="1941"/>
                <a:ext cx="15" cy="24"/>
              </a:xfrm>
              <a:custGeom>
                <a:avLst/>
                <a:gdLst>
                  <a:gd name="T0" fmla="*/ 14 w 27"/>
                  <a:gd name="T1" fmla="*/ 0 h 42"/>
                  <a:gd name="T2" fmla="*/ 0 w 27"/>
                  <a:gd name="T3" fmla="*/ 21 h 42"/>
                  <a:gd name="T4" fmla="*/ 14 w 27"/>
                  <a:gd name="T5" fmla="*/ 42 h 42"/>
                  <a:gd name="T6" fmla="*/ 27 w 27"/>
                  <a:gd name="T7" fmla="*/ 21 h 42"/>
                  <a:gd name="T8" fmla="*/ 14 w 27"/>
                  <a:gd name="T9" fmla="*/ 0 h 42"/>
                  <a:gd name="T10" fmla="*/ 4 w 27"/>
                  <a:gd name="T11" fmla="*/ 21 h 42"/>
                  <a:gd name="T12" fmla="*/ 14 w 27"/>
                  <a:gd name="T13" fmla="*/ 4 h 42"/>
                  <a:gd name="T14" fmla="*/ 23 w 27"/>
                  <a:gd name="T15" fmla="*/ 21 h 42"/>
                  <a:gd name="T16" fmla="*/ 14 w 27"/>
                  <a:gd name="T17" fmla="*/ 39 h 42"/>
                  <a:gd name="T18" fmla="*/ 4 w 27"/>
                  <a:gd name="T19" fmla="*/ 2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42">
                    <a:moveTo>
                      <a:pt x="14" y="0"/>
                    </a:moveTo>
                    <a:cubicBezTo>
                      <a:pt x="4" y="0"/>
                      <a:pt x="0" y="7"/>
                      <a:pt x="0" y="21"/>
                    </a:cubicBezTo>
                    <a:cubicBezTo>
                      <a:pt x="0" y="36"/>
                      <a:pt x="4" y="42"/>
                      <a:pt x="14" y="42"/>
                    </a:cubicBezTo>
                    <a:cubicBezTo>
                      <a:pt x="23" y="42"/>
                      <a:pt x="27" y="36"/>
                      <a:pt x="27" y="21"/>
                    </a:cubicBezTo>
                    <a:cubicBezTo>
                      <a:pt x="27" y="7"/>
                      <a:pt x="23" y="0"/>
                      <a:pt x="14" y="0"/>
                    </a:cubicBezTo>
                    <a:moveTo>
                      <a:pt x="4" y="21"/>
                    </a:moveTo>
                    <a:cubicBezTo>
                      <a:pt x="4" y="10"/>
                      <a:pt x="7" y="4"/>
                      <a:pt x="14" y="4"/>
                    </a:cubicBezTo>
                    <a:cubicBezTo>
                      <a:pt x="20" y="4"/>
                      <a:pt x="23" y="10"/>
                      <a:pt x="23" y="21"/>
                    </a:cubicBezTo>
                    <a:cubicBezTo>
                      <a:pt x="23" y="33"/>
                      <a:pt x="20" y="39"/>
                      <a:pt x="14" y="39"/>
                    </a:cubicBezTo>
                    <a:cubicBezTo>
                      <a:pt x="7" y="39"/>
                      <a:pt x="4" y="33"/>
                      <a:pt x="4" y="21"/>
                    </a:cubicBezTo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1" name="íṧ1îḋè"/>
              <p:cNvSpPr/>
              <p:nvPr/>
            </p:nvSpPr>
            <p:spPr bwMode="auto">
              <a:xfrm>
                <a:off x="2357" y="2010"/>
                <a:ext cx="14" cy="23"/>
              </a:xfrm>
              <a:custGeom>
                <a:avLst/>
                <a:gdLst>
                  <a:gd name="T0" fmla="*/ 23 w 24"/>
                  <a:gd name="T1" fmla="*/ 11 h 41"/>
                  <a:gd name="T2" fmla="*/ 20 w 24"/>
                  <a:gd name="T3" fmla="*/ 2 h 41"/>
                  <a:gd name="T4" fmla="*/ 11 w 24"/>
                  <a:gd name="T5" fmla="*/ 0 h 41"/>
                  <a:gd name="T6" fmla="*/ 1 w 24"/>
                  <a:gd name="T7" fmla="*/ 2 h 41"/>
                  <a:gd name="T8" fmla="*/ 1 w 24"/>
                  <a:gd name="T9" fmla="*/ 6 h 41"/>
                  <a:gd name="T10" fmla="*/ 12 w 24"/>
                  <a:gd name="T11" fmla="*/ 3 h 41"/>
                  <a:gd name="T12" fmla="*/ 17 w 24"/>
                  <a:gd name="T13" fmla="*/ 5 h 41"/>
                  <a:gd name="T14" fmla="*/ 19 w 24"/>
                  <a:gd name="T15" fmla="*/ 11 h 41"/>
                  <a:gd name="T16" fmla="*/ 9 w 24"/>
                  <a:gd name="T17" fmla="*/ 27 h 41"/>
                  <a:gd name="T18" fmla="*/ 0 w 24"/>
                  <a:gd name="T19" fmla="*/ 38 h 41"/>
                  <a:gd name="T20" fmla="*/ 0 w 24"/>
                  <a:gd name="T21" fmla="*/ 41 h 41"/>
                  <a:gd name="T22" fmla="*/ 24 w 24"/>
                  <a:gd name="T23" fmla="*/ 41 h 41"/>
                  <a:gd name="T24" fmla="*/ 24 w 24"/>
                  <a:gd name="T25" fmla="*/ 38 h 41"/>
                  <a:gd name="T26" fmla="*/ 4 w 24"/>
                  <a:gd name="T27" fmla="*/ 38 h 41"/>
                  <a:gd name="T28" fmla="*/ 12 w 24"/>
                  <a:gd name="T29" fmla="*/ 30 h 41"/>
                  <a:gd name="T30" fmla="*/ 23 w 24"/>
                  <a:gd name="T31" fmla="*/ 1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1">
                    <a:moveTo>
                      <a:pt x="23" y="11"/>
                    </a:moveTo>
                    <a:cubicBezTo>
                      <a:pt x="23" y="7"/>
                      <a:pt x="22" y="4"/>
                      <a:pt x="20" y="2"/>
                    </a:cubicBezTo>
                    <a:cubicBezTo>
                      <a:pt x="18" y="1"/>
                      <a:pt x="15" y="0"/>
                      <a:pt x="11" y="0"/>
                    </a:cubicBezTo>
                    <a:cubicBezTo>
                      <a:pt x="8" y="0"/>
                      <a:pt x="5" y="1"/>
                      <a:pt x="1" y="2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5" y="4"/>
                      <a:pt x="8" y="3"/>
                      <a:pt x="12" y="3"/>
                    </a:cubicBezTo>
                    <a:cubicBezTo>
                      <a:pt x="14" y="3"/>
                      <a:pt x="15" y="4"/>
                      <a:pt x="17" y="5"/>
                    </a:cubicBezTo>
                    <a:cubicBezTo>
                      <a:pt x="18" y="7"/>
                      <a:pt x="19" y="9"/>
                      <a:pt x="19" y="11"/>
                    </a:cubicBezTo>
                    <a:cubicBezTo>
                      <a:pt x="19" y="15"/>
                      <a:pt x="16" y="20"/>
                      <a:pt x="9" y="27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9" y="22"/>
                      <a:pt x="23" y="15"/>
                      <a:pt x="23" y="11"/>
                    </a:cubicBezTo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2" name="îṩļïďê"/>
              <p:cNvSpPr/>
              <p:nvPr/>
            </p:nvSpPr>
            <p:spPr bwMode="auto">
              <a:xfrm>
                <a:off x="2357" y="2078"/>
                <a:ext cx="14" cy="24"/>
              </a:xfrm>
              <a:custGeom>
                <a:avLst/>
                <a:gdLst>
                  <a:gd name="T0" fmla="*/ 23 w 24"/>
                  <a:gd name="T1" fmla="*/ 11 h 42"/>
                  <a:gd name="T2" fmla="*/ 20 w 24"/>
                  <a:gd name="T3" fmla="*/ 3 h 42"/>
                  <a:gd name="T4" fmla="*/ 11 w 24"/>
                  <a:gd name="T5" fmla="*/ 0 h 42"/>
                  <a:gd name="T6" fmla="*/ 1 w 24"/>
                  <a:gd name="T7" fmla="*/ 3 h 42"/>
                  <a:gd name="T8" fmla="*/ 1 w 24"/>
                  <a:gd name="T9" fmla="*/ 7 h 42"/>
                  <a:gd name="T10" fmla="*/ 12 w 24"/>
                  <a:gd name="T11" fmla="*/ 4 h 42"/>
                  <a:gd name="T12" fmla="*/ 17 w 24"/>
                  <a:gd name="T13" fmla="*/ 6 h 42"/>
                  <a:gd name="T14" fmla="*/ 19 w 24"/>
                  <a:gd name="T15" fmla="*/ 11 h 42"/>
                  <a:gd name="T16" fmla="*/ 9 w 24"/>
                  <a:gd name="T17" fmla="*/ 28 h 42"/>
                  <a:gd name="T18" fmla="*/ 0 w 24"/>
                  <a:gd name="T19" fmla="*/ 38 h 42"/>
                  <a:gd name="T20" fmla="*/ 0 w 24"/>
                  <a:gd name="T21" fmla="*/ 42 h 42"/>
                  <a:gd name="T22" fmla="*/ 24 w 24"/>
                  <a:gd name="T23" fmla="*/ 42 h 42"/>
                  <a:gd name="T24" fmla="*/ 24 w 24"/>
                  <a:gd name="T25" fmla="*/ 38 h 42"/>
                  <a:gd name="T26" fmla="*/ 4 w 24"/>
                  <a:gd name="T27" fmla="*/ 38 h 42"/>
                  <a:gd name="T28" fmla="*/ 12 w 24"/>
                  <a:gd name="T29" fmla="*/ 30 h 42"/>
                  <a:gd name="T30" fmla="*/ 23 w 24"/>
                  <a:gd name="T3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2">
                    <a:moveTo>
                      <a:pt x="23" y="11"/>
                    </a:moveTo>
                    <a:cubicBezTo>
                      <a:pt x="23" y="7"/>
                      <a:pt x="22" y="5"/>
                      <a:pt x="20" y="3"/>
                    </a:cubicBezTo>
                    <a:cubicBezTo>
                      <a:pt x="18" y="1"/>
                      <a:pt x="15" y="0"/>
                      <a:pt x="11" y="0"/>
                    </a:cubicBezTo>
                    <a:cubicBezTo>
                      <a:pt x="8" y="0"/>
                      <a:pt x="5" y="1"/>
                      <a:pt x="1" y="3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5" y="5"/>
                      <a:pt x="8" y="4"/>
                      <a:pt x="12" y="4"/>
                    </a:cubicBezTo>
                    <a:cubicBezTo>
                      <a:pt x="14" y="4"/>
                      <a:pt x="15" y="5"/>
                      <a:pt x="17" y="6"/>
                    </a:cubicBezTo>
                    <a:cubicBezTo>
                      <a:pt x="18" y="7"/>
                      <a:pt x="19" y="9"/>
                      <a:pt x="19" y="11"/>
                    </a:cubicBezTo>
                    <a:cubicBezTo>
                      <a:pt x="19" y="15"/>
                      <a:pt x="16" y="20"/>
                      <a:pt x="9" y="2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4" y="42"/>
                      <a:pt x="24" y="42"/>
                      <a:pt x="24" y="42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9" y="22"/>
                      <a:pt x="23" y="16"/>
                      <a:pt x="23" y="11"/>
                    </a:cubicBezTo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3" name="íṡľíḓè"/>
              <p:cNvSpPr/>
              <p:nvPr/>
            </p:nvSpPr>
            <p:spPr bwMode="auto">
              <a:xfrm>
                <a:off x="2357" y="2147"/>
                <a:ext cx="14" cy="23"/>
              </a:xfrm>
              <a:custGeom>
                <a:avLst/>
                <a:gdLst>
                  <a:gd name="T0" fmla="*/ 11 w 24"/>
                  <a:gd name="T1" fmla="*/ 0 h 41"/>
                  <a:gd name="T2" fmla="*/ 1 w 24"/>
                  <a:gd name="T3" fmla="*/ 3 h 41"/>
                  <a:gd name="T4" fmla="*/ 1 w 24"/>
                  <a:gd name="T5" fmla="*/ 6 h 41"/>
                  <a:gd name="T6" fmla="*/ 12 w 24"/>
                  <a:gd name="T7" fmla="*/ 3 h 41"/>
                  <a:gd name="T8" fmla="*/ 17 w 24"/>
                  <a:gd name="T9" fmla="*/ 5 h 41"/>
                  <a:gd name="T10" fmla="*/ 19 w 24"/>
                  <a:gd name="T11" fmla="*/ 11 h 41"/>
                  <a:gd name="T12" fmla="*/ 9 w 24"/>
                  <a:gd name="T13" fmla="*/ 27 h 41"/>
                  <a:gd name="T14" fmla="*/ 0 w 24"/>
                  <a:gd name="T15" fmla="*/ 38 h 41"/>
                  <a:gd name="T16" fmla="*/ 0 w 24"/>
                  <a:gd name="T17" fmla="*/ 41 h 41"/>
                  <a:gd name="T18" fmla="*/ 24 w 24"/>
                  <a:gd name="T19" fmla="*/ 41 h 41"/>
                  <a:gd name="T20" fmla="*/ 24 w 24"/>
                  <a:gd name="T21" fmla="*/ 38 h 41"/>
                  <a:gd name="T22" fmla="*/ 4 w 24"/>
                  <a:gd name="T23" fmla="*/ 38 h 41"/>
                  <a:gd name="T24" fmla="*/ 12 w 24"/>
                  <a:gd name="T25" fmla="*/ 30 h 41"/>
                  <a:gd name="T26" fmla="*/ 23 w 24"/>
                  <a:gd name="T27" fmla="*/ 11 h 41"/>
                  <a:gd name="T28" fmla="*/ 20 w 24"/>
                  <a:gd name="T29" fmla="*/ 2 h 41"/>
                  <a:gd name="T30" fmla="*/ 11 w 24"/>
                  <a:gd name="T3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1">
                    <a:moveTo>
                      <a:pt x="11" y="0"/>
                    </a:moveTo>
                    <a:cubicBezTo>
                      <a:pt x="8" y="0"/>
                      <a:pt x="5" y="1"/>
                      <a:pt x="1" y="3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5" y="4"/>
                      <a:pt x="8" y="3"/>
                      <a:pt x="12" y="3"/>
                    </a:cubicBezTo>
                    <a:cubicBezTo>
                      <a:pt x="14" y="3"/>
                      <a:pt x="15" y="4"/>
                      <a:pt x="17" y="5"/>
                    </a:cubicBezTo>
                    <a:cubicBezTo>
                      <a:pt x="18" y="7"/>
                      <a:pt x="19" y="9"/>
                      <a:pt x="19" y="11"/>
                    </a:cubicBezTo>
                    <a:cubicBezTo>
                      <a:pt x="19" y="14"/>
                      <a:pt x="16" y="20"/>
                      <a:pt x="9" y="27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9" y="22"/>
                      <a:pt x="23" y="15"/>
                      <a:pt x="23" y="11"/>
                    </a:cubicBezTo>
                    <a:cubicBezTo>
                      <a:pt x="23" y="7"/>
                      <a:pt x="22" y="4"/>
                      <a:pt x="20" y="2"/>
                    </a:cubicBezTo>
                    <a:cubicBezTo>
                      <a:pt x="18" y="1"/>
                      <a:pt x="15" y="0"/>
                      <a:pt x="11" y="0"/>
                    </a:cubicBezTo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4" name="iṣḷíḍé"/>
              <p:cNvSpPr/>
              <p:nvPr/>
            </p:nvSpPr>
            <p:spPr bwMode="auto">
              <a:xfrm>
                <a:off x="2375" y="2010"/>
                <a:ext cx="16" cy="24"/>
              </a:xfrm>
              <a:custGeom>
                <a:avLst/>
                <a:gdLst>
                  <a:gd name="T0" fmla="*/ 14 w 27"/>
                  <a:gd name="T1" fmla="*/ 0 h 42"/>
                  <a:gd name="T2" fmla="*/ 0 w 27"/>
                  <a:gd name="T3" fmla="*/ 21 h 42"/>
                  <a:gd name="T4" fmla="*/ 14 w 27"/>
                  <a:gd name="T5" fmla="*/ 42 h 42"/>
                  <a:gd name="T6" fmla="*/ 27 w 27"/>
                  <a:gd name="T7" fmla="*/ 21 h 42"/>
                  <a:gd name="T8" fmla="*/ 14 w 27"/>
                  <a:gd name="T9" fmla="*/ 0 h 42"/>
                  <a:gd name="T10" fmla="*/ 4 w 27"/>
                  <a:gd name="T11" fmla="*/ 21 h 42"/>
                  <a:gd name="T12" fmla="*/ 14 w 27"/>
                  <a:gd name="T13" fmla="*/ 3 h 42"/>
                  <a:gd name="T14" fmla="*/ 23 w 27"/>
                  <a:gd name="T15" fmla="*/ 21 h 42"/>
                  <a:gd name="T16" fmla="*/ 14 w 27"/>
                  <a:gd name="T17" fmla="*/ 38 h 42"/>
                  <a:gd name="T18" fmla="*/ 4 w 27"/>
                  <a:gd name="T19" fmla="*/ 2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42">
                    <a:moveTo>
                      <a:pt x="14" y="0"/>
                    </a:moveTo>
                    <a:cubicBezTo>
                      <a:pt x="5" y="0"/>
                      <a:pt x="0" y="7"/>
                      <a:pt x="0" y="21"/>
                    </a:cubicBezTo>
                    <a:cubicBezTo>
                      <a:pt x="0" y="35"/>
                      <a:pt x="5" y="42"/>
                      <a:pt x="14" y="42"/>
                    </a:cubicBezTo>
                    <a:cubicBezTo>
                      <a:pt x="23" y="42"/>
                      <a:pt x="27" y="35"/>
                      <a:pt x="27" y="21"/>
                    </a:cubicBezTo>
                    <a:cubicBezTo>
                      <a:pt x="27" y="7"/>
                      <a:pt x="23" y="0"/>
                      <a:pt x="14" y="0"/>
                    </a:cubicBezTo>
                    <a:moveTo>
                      <a:pt x="4" y="21"/>
                    </a:moveTo>
                    <a:cubicBezTo>
                      <a:pt x="4" y="9"/>
                      <a:pt x="7" y="3"/>
                      <a:pt x="14" y="3"/>
                    </a:cubicBezTo>
                    <a:cubicBezTo>
                      <a:pt x="20" y="3"/>
                      <a:pt x="23" y="9"/>
                      <a:pt x="23" y="21"/>
                    </a:cubicBezTo>
                    <a:cubicBezTo>
                      <a:pt x="23" y="33"/>
                      <a:pt x="20" y="38"/>
                      <a:pt x="14" y="38"/>
                    </a:cubicBezTo>
                    <a:cubicBezTo>
                      <a:pt x="7" y="38"/>
                      <a:pt x="4" y="33"/>
                      <a:pt x="4" y="21"/>
                    </a:cubicBezTo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5" name="ísļiḓè"/>
              <p:cNvSpPr/>
              <p:nvPr/>
            </p:nvSpPr>
            <p:spPr bwMode="auto">
              <a:xfrm>
                <a:off x="2394" y="2010"/>
                <a:ext cx="15" cy="24"/>
              </a:xfrm>
              <a:custGeom>
                <a:avLst/>
                <a:gdLst>
                  <a:gd name="T0" fmla="*/ 27 w 27"/>
                  <a:gd name="T1" fmla="*/ 21 h 42"/>
                  <a:gd name="T2" fmla="*/ 14 w 27"/>
                  <a:gd name="T3" fmla="*/ 0 h 42"/>
                  <a:gd name="T4" fmla="*/ 0 w 27"/>
                  <a:gd name="T5" fmla="*/ 21 h 42"/>
                  <a:gd name="T6" fmla="*/ 14 w 27"/>
                  <a:gd name="T7" fmla="*/ 42 h 42"/>
                  <a:gd name="T8" fmla="*/ 27 w 27"/>
                  <a:gd name="T9" fmla="*/ 21 h 42"/>
                  <a:gd name="T10" fmla="*/ 14 w 27"/>
                  <a:gd name="T11" fmla="*/ 3 h 42"/>
                  <a:gd name="T12" fmla="*/ 23 w 27"/>
                  <a:gd name="T13" fmla="*/ 21 h 42"/>
                  <a:gd name="T14" fmla="*/ 14 w 27"/>
                  <a:gd name="T15" fmla="*/ 38 h 42"/>
                  <a:gd name="T16" fmla="*/ 4 w 27"/>
                  <a:gd name="T17" fmla="*/ 21 h 42"/>
                  <a:gd name="T18" fmla="*/ 14 w 27"/>
                  <a:gd name="T19" fmla="*/ 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42">
                    <a:moveTo>
                      <a:pt x="27" y="21"/>
                    </a:moveTo>
                    <a:cubicBezTo>
                      <a:pt x="27" y="7"/>
                      <a:pt x="23" y="0"/>
                      <a:pt x="14" y="0"/>
                    </a:cubicBezTo>
                    <a:cubicBezTo>
                      <a:pt x="4" y="0"/>
                      <a:pt x="0" y="7"/>
                      <a:pt x="0" y="21"/>
                    </a:cubicBezTo>
                    <a:cubicBezTo>
                      <a:pt x="0" y="35"/>
                      <a:pt x="4" y="42"/>
                      <a:pt x="14" y="42"/>
                    </a:cubicBezTo>
                    <a:cubicBezTo>
                      <a:pt x="23" y="42"/>
                      <a:pt x="27" y="35"/>
                      <a:pt x="27" y="21"/>
                    </a:cubicBezTo>
                    <a:moveTo>
                      <a:pt x="14" y="3"/>
                    </a:moveTo>
                    <a:cubicBezTo>
                      <a:pt x="20" y="3"/>
                      <a:pt x="23" y="9"/>
                      <a:pt x="23" y="21"/>
                    </a:cubicBezTo>
                    <a:cubicBezTo>
                      <a:pt x="23" y="33"/>
                      <a:pt x="20" y="38"/>
                      <a:pt x="14" y="38"/>
                    </a:cubicBezTo>
                    <a:cubicBezTo>
                      <a:pt x="7" y="38"/>
                      <a:pt x="4" y="33"/>
                      <a:pt x="4" y="21"/>
                    </a:cubicBezTo>
                    <a:cubicBezTo>
                      <a:pt x="4" y="9"/>
                      <a:pt x="7" y="3"/>
                      <a:pt x="14" y="3"/>
                    </a:cubicBezTo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6" name="î$líḋé"/>
              <p:cNvSpPr/>
              <p:nvPr/>
            </p:nvSpPr>
            <p:spPr bwMode="auto">
              <a:xfrm>
                <a:off x="2414" y="2010"/>
                <a:ext cx="13" cy="24"/>
              </a:xfrm>
              <a:custGeom>
                <a:avLst/>
                <a:gdLst>
                  <a:gd name="T0" fmla="*/ 1 w 24"/>
                  <a:gd name="T1" fmla="*/ 0 h 42"/>
                  <a:gd name="T2" fmla="*/ 1 w 24"/>
                  <a:gd name="T3" fmla="*/ 21 h 42"/>
                  <a:gd name="T4" fmla="*/ 10 w 24"/>
                  <a:gd name="T5" fmla="*/ 20 h 42"/>
                  <a:gd name="T6" fmla="*/ 20 w 24"/>
                  <a:gd name="T7" fmla="*/ 29 h 42"/>
                  <a:gd name="T8" fmla="*/ 17 w 24"/>
                  <a:gd name="T9" fmla="*/ 36 h 42"/>
                  <a:gd name="T10" fmla="*/ 9 w 24"/>
                  <a:gd name="T11" fmla="*/ 38 h 42"/>
                  <a:gd name="T12" fmla="*/ 0 w 24"/>
                  <a:gd name="T13" fmla="*/ 36 h 42"/>
                  <a:gd name="T14" fmla="*/ 0 w 24"/>
                  <a:gd name="T15" fmla="*/ 40 h 42"/>
                  <a:gd name="T16" fmla="*/ 9 w 24"/>
                  <a:gd name="T17" fmla="*/ 42 h 42"/>
                  <a:gd name="T18" fmla="*/ 20 w 24"/>
                  <a:gd name="T19" fmla="*/ 38 h 42"/>
                  <a:gd name="T20" fmla="*/ 24 w 24"/>
                  <a:gd name="T21" fmla="*/ 28 h 42"/>
                  <a:gd name="T22" fmla="*/ 20 w 24"/>
                  <a:gd name="T23" fmla="*/ 19 h 42"/>
                  <a:gd name="T24" fmla="*/ 11 w 24"/>
                  <a:gd name="T25" fmla="*/ 16 h 42"/>
                  <a:gd name="T26" fmla="*/ 5 w 24"/>
                  <a:gd name="T27" fmla="*/ 17 h 42"/>
                  <a:gd name="T28" fmla="*/ 5 w 24"/>
                  <a:gd name="T29" fmla="*/ 4 h 42"/>
                  <a:gd name="T30" fmla="*/ 22 w 24"/>
                  <a:gd name="T31" fmla="*/ 4 h 42"/>
                  <a:gd name="T32" fmla="*/ 22 w 24"/>
                  <a:gd name="T33" fmla="*/ 0 h 42"/>
                  <a:gd name="T34" fmla="*/ 1 w 24"/>
                  <a:gd name="T35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42">
                    <a:moveTo>
                      <a:pt x="1" y="0"/>
                    </a:moveTo>
                    <a:cubicBezTo>
                      <a:pt x="1" y="21"/>
                      <a:pt x="1" y="21"/>
                      <a:pt x="1" y="21"/>
                    </a:cubicBezTo>
                    <a:cubicBezTo>
                      <a:pt x="3" y="20"/>
                      <a:pt x="6" y="20"/>
                      <a:pt x="10" y="20"/>
                    </a:cubicBezTo>
                    <a:cubicBezTo>
                      <a:pt x="17" y="20"/>
                      <a:pt x="20" y="23"/>
                      <a:pt x="20" y="29"/>
                    </a:cubicBezTo>
                    <a:cubicBezTo>
                      <a:pt x="20" y="32"/>
                      <a:pt x="19" y="34"/>
                      <a:pt x="17" y="36"/>
                    </a:cubicBezTo>
                    <a:cubicBezTo>
                      <a:pt x="14" y="38"/>
                      <a:pt x="12" y="38"/>
                      <a:pt x="9" y="38"/>
                    </a:cubicBezTo>
                    <a:cubicBezTo>
                      <a:pt x="6" y="38"/>
                      <a:pt x="3" y="38"/>
                      <a:pt x="0" y="36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3" y="41"/>
                      <a:pt x="6" y="42"/>
                      <a:pt x="9" y="42"/>
                    </a:cubicBezTo>
                    <a:cubicBezTo>
                      <a:pt x="14" y="42"/>
                      <a:pt x="17" y="41"/>
                      <a:pt x="20" y="38"/>
                    </a:cubicBezTo>
                    <a:cubicBezTo>
                      <a:pt x="22" y="36"/>
                      <a:pt x="24" y="33"/>
                      <a:pt x="24" y="28"/>
                    </a:cubicBezTo>
                    <a:cubicBezTo>
                      <a:pt x="24" y="24"/>
                      <a:pt x="23" y="21"/>
                      <a:pt x="20" y="19"/>
                    </a:cubicBezTo>
                    <a:cubicBezTo>
                      <a:pt x="18" y="17"/>
                      <a:pt x="15" y="16"/>
                      <a:pt x="11" y="16"/>
                    </a:cubicBezTo>
                    <a:cubicBezTo>
                      <a:pt x="9" y="16"/>
                      <a:pt x="7" y="16"/>
                      <a:pt x="5" y="17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7" name="íṡliḋe"/>
              <p:cNvSpPr/>
              <p:nvPr/>
            </p:nvSpPr>
            <p:spPr bwMode="auto">
              <a:xfrm>
                <a:off x="2375" y="2078"/>
                <a:ext cx="16" cy="24"/>
              </a:xfrm>
              <a:custGeom>
                <a:avLst/>
                <a:gdLst>
                  <a:gd name="T0" fmla="*/ 27 w 27"/>
                  <a:gd name="T1" fmla="*/ 21 h 42"/>
                  <a:gd name="T2" fmla="*/ 14 w 27"/>
                  <a:gd name="T3" fmla="*/ 0 h 42"/>
                  <a:gd name="T4" fmla="*/ 0 w 27"/>
                  <a:gd name="T5" fmla="*/ 21 h 42"/>
                  <a:gd name="T6" fmla="*/ 14 w 27"/>
                  <a:gd name="T7" fmla="*/ 42 h 42"/>
                  <a:gd name="T8" fmla="*/ 27 w 27"/>
                  <a:gd name="T9" fmla="*/ 21 h 42"/>
                  <a:gd name="T10" fmla="*/ 14 w 27"/>
                  <a:gd name="T11" fmla="*/ 4 h 42"/>
                  <a:gd name="T12" fmla="*/ 23 w 27"/>
                  <a:gd name="T13" fmla="*/ 21 h 42"/>
                  <a:gd name="T14" fmla="*/ 14 w 27"/>
                  <a:gd name="T15" fmla="*/ 39 h 42"/>
                  <a:gd name="T16" fmla="*/ 4 w 27"/>
                  <a:gd name="T17" fmla="*/ 21 h 42"/>
                  <a:gd name="T18" fmla="*/ 14 w 27"/>
                  <a:gd name="T19" fmla="*/ 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42">
                    <a:moveTo>
                      <a:pt x="27" y="21"/>
                    </a:moveTo>
                    <a:cubicBezTo>
                      <a:pt x="27" y="7"/>
                      <a:pt x="23" y="0"/>
                      <a:pt x="14" y="0"/>
                    </a:cubicBezTo>
                    <a:cubicBezTo>
                      <a:pt x="5" y="0"/>
                      <a:pt x="0" y="7"/>
                      <a:pt x="0" y="21"/>
                    </a:cubicBezTo>
                    <a:cubicBezTo>
                      <a:pt x="0" y="35"/>
                      <a:pt x="5" y="42"/>
                      <a:pt x="14" y="42"/>
                    </a:cubicBezTo>
                    <a:cubicBezTo>
                      <a:pt x="23" y="42"/>
                      <a:pt x="27" y="35"/>
                      <a:pt x="27" y="21"/>
                    </a:cubicBezTo>
                    <a:moveTo>
                      <a:pt x="14" y="4"/>
                    </a:moveTo>
                    <a:cubicBezTo>
                      <a:pt x="20" y="4"/>
                      <a:pt x="23" y="10"/>
                      <a:pt x="23" y="21"/>
                    </a:cubicBezTo>
                    <a:cubicBezTo>
                      <a:pt x="23" y="33"/>
                      <a:pt x="20" y="39"/>
                      <a:pt x="14" y="39"/>
                    </a:cubicBezTo>
                    <a:cubicBezTo>
                      <a:pt x="7" y="39"/>
                      <a:pt x="4" y="33"/>
                      <a:pt x="4" y="21"/>
                    </a:cubicBezTo>
                    <a:cubicBezTo>
                      <a:pt x="4" y="10"/>
                      <a:pt x="7" y="4"/>
                      <a:pt x="14" y="4"/>
                    </a:cubicBezTo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8" name="ï$ľíďè"/>
              <p:cNvSpPr/>
              <p:nvPr/>
            </p:nvSpPr>
            <p:spPr bwMode="auto">
              <a:xfrm>
                <a:off x="2396" y="2079"/>
                <a:ext cx="8" cy="23"/>
              </a:xfrm>
              <a:custGeom>
                <a:avLst/>
                <a:gdLst>
                  <a:gd name="T0" fmla="*/ 0 w 8"/>
                  <a:gd name="T1" fmla="*/ 4 h 23"/>
                  <a:gd name="T2" fmla="*/ 2 w 8"/>
                  <a:gd name="T3" fmla="*/ 5 h 23"/>
                  <a:gd name="T4" fmla="*/ 5 w 8"/>
                  <a:gd name="T5" fmla="*/ 2 h 23"/>
                  <a:gd name="T6" fmla="*/ 5 w 8"/>
                  <a:gd name="T7" fmla="*/ 23 h 23"/>
                  <a:gd name="T8" fmla="*/ 8 w 8"/>
                  <a:gd name="T9" fmla="*/ 23 h 23"/>
                  <a:gd name="T10" fmla="*/ 8 w 8"/>
                  <a:gd name="T11" fmla="*/ 0 h 23"/>
                  <a:gd name="T12" fmla="*/ 6 w 8"/>
                  <a:gd name="T13" fmla="*/ 0 h 23"/>
                  <a:gd name="T14" fmla="*/ 0 w 8"/>
                  <a:gd name="T15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3">
                    <a:moveTo>
                      <a:pt x="0" y="4"/>
                    </a:moveTo>
                    <a:lnTo>
                      <a:pt x="2" y="5"/>
                    </a:lnTo>
                    <a:lnTo>
                      <a:pt x="5" y="2"/>
                    </a:lnTo>
                    <a:lnTo>
                      <a:pt x="5" y="23"/>
                    </a:lnTo>
                    <a:lnTo>
                      <a:pt x="8" y="23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9" name="iS1îḍè"/>
              <p:cNvSpPr/>
              <p:nvPr/>
            </p:nvSpPr>
            <p:spPr bwMode="auto">
              <a:xfrm>
                <a:off x="2396" y="2079"/>
                <a:ext cx="8" cy="23"/>
              </a:xfrm>
              <a:custGeom>
                <a:avLst/>
                <a:gdLst>
                  <a:gd name="T0" fmla="*/ 0 w 8"/>
                  <a:gd name="T1" fmla="*/ 4 h 23"/>
                  <a:gd name="T2" fmla="*/ 2 w 8"/>
                  <a:gd name="T3" fmla="*/ 5 h 23"/>
                  <a:gd name="T4" fmla="*/ 5 w 8"/>
                  <a:gd name="T5" fmla="*/ 2 h 23"/>
                  <a:gd name="T6" fmla="*/ 5 w 8"/>
                  <a:gd name="T7" fmla="*/ 23 h 23"/>
                  <a:gd name="T8" fmla="*/ 8 w 8"/>
                  <a:gd name="T9" fmla="*/ 23 h 23"/>
                  <a:gd name="T10" fmla="*/ 8 w 8"/>
                  <a:gd name="T11" fmla="*/ 0 h 23"/>
                  <a:gd name="T12" fmla="*/ 6 w 8"/>
                  <a:gd name="T13" fmla="*/ 0 h 23"/>
                  <a:gd name="T14" fmla="*/ 0 w 8"/>
                  <a:gd name="T15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3">
                    <a:moveTo>
                      <a:pt x="0" y="4"/>
                    </a:moveTo>
                    <a:lnTo>
                      <a:pt x="2" y="5"/>
                    </a:lnTo>
                    <a:lnTo>
                      <a:pt x="5" y="2"/>
                    </a:lnTo>
                    <a:lnTo>
                      <a:pt x="5" y="23"/>
                    </a:lnTo>
                    <a:lnTo>
                      <a:pt x="8" y="23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0" y="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0" name="îšlîde"/>
              <p:cNvSpPr/>
              <p:nvPr/>
            </p:nvSpPr>
            <p:spPr bwMode="auto">
              <a:xfrm>
                <a:off x="2413" y="2078"/>
                <a:ext cx="15" cy="24"/>
              </a:xfrm>
              <a:custGeom>
                <a:avLst/>
                <a:gdLst>
                  <a:gd name="T0" fmla="*/ 14 w 27"/>
                  <a:gd name="T1" fmla="*/ 0 h 42"/>
                  <a:gd name="T2" fmla="*/ 0 w 27"/>
                  <a:gd name="T3" fmla="*/ 21 h 42"/>
                  <a:gd name="T4" fmla="*/ 14 w 27"/>
                  <a:gd name="T5" fmla="*/ 42 h 42"/>
                  <a:gd name="T6" fmla="*/ 27 w 27"/>
                  <a:gd name="T7" fmla="*/ 21 h 42"/>
                  <a:gd name="T8" fmla="*/ 14 w 27"/>
                  <a:gd name="T9" fmla="*/ 0 h 42"/>
                  <a:gd name="T10" fmla="*/ 4 w 27"/>
                  <a:gd name="T11" fmla="*/ 21 h 42"/>
                  <a:gd name="T12" fmla="*/ 14 w 27"/>
                  <a:gd name="T13" fmla="*/ 4 h 42"/>
                  <a:gd name="T14" fmla="*/ 23 w 27"/>
                  <a:gd name="T15" fmla="*/ 21 h 42"/>
                  <a:gd name="T16" fmla="*/ 14 w 27"/>
                  <a:gd name="T17" fmla="*/ 39 h 42"/>
                  <a:gd name="T18" fmla="*/ 4 w 27"/>
                  <a:gd name="T19" fmla="*/ 2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42">
                    <a:moveTo>
                      <a:pt x="14" y="0"/>
                    </a:moveTo>
                    <a:cubicBezTo>
                      <a:pt x="4" y="0"/>
                      <a:pt x="0" y="7"/>
                      <a:pt x="0" y="21"/>
                    </a:cubicBezTo>
                    <a:cubicBezTo>
                      <a:pt x="0" y="35"/>
                      <a:pt x="4" y="42"/>
                      <a:pt x="14" y="42"/>
                    </a:cubicBezTo>
                    <a:cubicBezTo>
                      <a:pt x="23" y="42"/>
                      <a:pt x="27" y="35"/>
                      <a:pt x="27" y="21"/>
                    </a:cubicBezTo>
                    <a:cubicBezTo>
                      <a:pt x="27" y="7"/>
                      <a:pt x="23" y="0"/>
                      <a:pt x="14" y="0"/>
                    </a:cubicBezTo>
                    <a:moveTo>
                      <a:pt x="4" y="21"/>
                    </a:moveTo>
                    <a:cubicBezTo>
                      <a:pt x="4" y="10"/>
                      <a:pt x="7" y="4"/>
                      <a:pt x="14" y="4"/>
                    </a:cubicBezTo>
                    <a:cubicBezTo>
                      <a:pt x="20" y="4"/>
                      <a:pt x="23" y="10"/>
                      <a:pt x="23" y="21"/>
                    </a:cubicBezTo>
                    <a:cubicBezTo>
                      <a:pt x="23" y="33"/>
                      <a:pt x="20" y="39"/>
                      <a:pt x="14" y="39"/>
                    </a:cubicBezTo>
                    <a:cubicBezTo>
                      <a:pt x="7" y="39"/>
                      <a:pt x="4" y="33"/>
                      <a:pt x="4" y="21"/>
                    </a:cubicBezTo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1" name="ïṩļiḋé"/>
              <p:cNvSpPr/>
              <p:nvPr/>
            </p:nvSpPr>
            <p:spPr bwMode="auto">
              <a:xfrm>
                <a:off x="2375" y="2147"/>
                <a:ext cx="16" cy="24"/>
              </a:xfrm>
              <a:custGeom>
                <a:avLst/>
                <a:gdLst>
                  <a:gd name="T0" fmla="*/ 27 w 27"/>
                  <a:gd name="T1" fmla="*/ 21 h 42"/>
                  <a:gd name="T2" fmla="*/ 14 w 27"/>
                  <a:gd name="T3" fmla="*/ 0 h 42"/>
                  <a:gd name="T4" fmla="*/ 0 w 27"/>
                  <a:gd name="T5" fmla="*/ 21 h 42"/>
                  <a:gd name="T6" fmla="*/ 14 w 27"/>
                  <a:gd name="T7" fmla="*/ 42 h 42"/>
                  <a:gd name="T8" fmla="*/ 27 w 27"/>
                  <a:gd name="T9" fmla="*/ 21 h 42"/>
                  <a:gd name="T10" fmla="*/ 14 w 27"/>
                  <a:gd name="T11" fmla="*/ 3 h 42"/>
                  <a:gd name="T12" fmla="*/ 23 w 27"/>
                  <a:gd name="T13" fmla="*/ 21 h 42"/>
                  <a:gd name="T14" fmla="*/ 14 w 27"/>
                  <a:gd name="T15" fmla="*/ 38 h 42"/>
                  <a:gd name="T16" fmla="*/ 4 w 27"/>
                  <a:gd name="T17" fmla="*/ 21 h 42"/>
                  <a:gd name="T18" fmla="*/ 14 w 27"/>
                  <a:gd name="T19" fmla="*/ 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42">
                    <a:moveTo>
                      <a:pt x="27" y="21"/>
                    </a:moveTo>
                    <a:cubicBezTo>
                      <a:pt x="27" y="7"/>
                      <a:pt x="23" y="0"/>
                      <a:pt x="14" y="0"/>
                    </a:cubicBezTo>
                    <a:cubicBezTo>
                      <a:pt x="5" y="0"/>
                      <a:pt x="0" y="7"/>
                      <a:pt x="0" y="21"/>
                    </a:cubicBezTo>
                    <a:cubicBezTo>
                      <a:pt x="0" y="35"/>
                      <a:pt x="5" y="42"/>
                      <a:pt x="14" y="42"/>
                    </a:cubicBezTo>
                    <a:cubicBezTo>
                      <a:pt x="23" y="42"/>
                      <a:pt x="27" y="35"/>
                      <a:pt x="27" y="21"/>
                    </a:cubicBezTo>
                    <a:moveTo>
                      <a:pt x="14" y="3"/>
                    </a:moveTo>
                    <a:cubicBezTo>
                      <a:pt x="20" y="3"/>
                      <a:pt x="23" y="9"/>
                      <a:pt x="23" y="21"/>
                    </a:cubicBezTo>
                    <a:cubicBezTo>
                      <a:pt x="23" y="32"/>
                      <a:pt x="20" y="38"/>
                      <a:pt x="14" y="38"/>
                    </a:cubicBezTo>
                    <a:cubicBezTo>
                      <a:pt x="7" y="38"/>
                      <a:pt x="4" y="32"/>
                      <a:pt x="4" y="21"/>
                    </a:cubicBezTo>
                    <a:cubicBezTo>
                      <a:pt x="4" y="9"/>
                      <a:pt x="7" y="3"/>
                      <a:pt x="14" y="3"/>
                    </a:cubicBezTo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2" name="îš1ïdè"/>
              <p:cNvSpPr/>
              <p:nvPr/>
            </p:nvSpPr>
            <p:spPr bwMode="auto">
              <a:xfrm>
                <a:off x="2396" y="2147"/>
                <a:ext cx="8" cy="23"/>
              </a:xfrm>
              <a:custGeom>
                <a:avLst/>
                <a:gdLst>
                  <a:gd name="T0" fmla="*/ 0 w 8"/>
                  <a:gd name="T1" fmla="*/ 5 h 23"/>
                  <a:gd name="T2" fmla="*/ 2 w 8"/>
                  <a:gd name="T3" fmla="*/ 6 h 23"/>
                  <a:gd name="T4" fmla="*/ 5 w 8"/>
                  <a:gd name="T5" fmla="*/ 3 h 23"/>
                  <a:gd name="T6" fmla="*/ 5 w 8"/>
                  <a:gd name="T7" fmla="*/ 23 h 23"/>
                  <a:gd name="T8" fmla="*/ 8 w 8"/>
                  <a:gd name="T9" fmla="*/ 23 h 23"/>
                  <a:gd name="T10" fmla="*/ 8 w 8"/>
                  <a:gd name="T11" fmla="*/ 0 h 23"/>
                  <a:gd name="T12" fmla="*/ 6 w 8"/>
                  <a:gd name="T13" fmla="*/ 0 h 23"/>
                  <a:gd name="T14" fmla="*/ 0 w 8"/>
                  <a:gd name="T15" fmla="*/ 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3">
                    <a:moveTo>
                      <a:pt x="0" y="5"/>
                    </a:moveTo>
                    <a:lnTo>
                      <a:pt x="2" y="6"/>
                    </a:lnTo>
                    <a:lnTo>
                      <a:pt x="5" y="3"/>
                    </a:lnTo>
                    <a:lnTo>
                      <a:pt x="5" y="23"/>
                    </a:lnTo>
                    <a:lnTo>
                      <a:pt x="8" y="23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3" name="ïşlîḓe"/>
              <p:cNvSpPr/>
              <p:nvPr/>
            </p:nvSpPr>
            <p:spPr bwMode="auto">
              <a:xfrm>
                <a:off x="2396" y="2147"/>
                <a:ext cx="8" cy="23"/>
              </a:xfrm>
              <a:custGeom>
                <a:avLst/>
                <a:gdLst>
                  <a:gd name="T0" fmla="*/ 0 w 8"/>
                  <a:gd name="T1" fmla="*/ 5 h 23"/>
                  <a:gd name="T2" fmla="*/ 2 w 8"/>
                  <a:gd name="T3" fmla="*/ 6 h 23"/>
                  <a:gd name="T4" fmla="*/ 5 w 8"/>
                  <a:gd name="T5" fmla="*/ 3 h 23"/>
                  <a:gd name="T6" fmla="*/ 5 w 8"/>
                  <a:gd name="T7" fmla="*/ 23 h 23"/>
                  <a:gd name="T8" fmla="*/ 8 w 8"/>
                  <a:gd name="T9" fmla="*/ 23 h 23"/>
                  <a:gd name="T10" fmla="*/ 8 w 8"/>
                  <a:gd name="T11" fmla="*/ 0 h 23"/>
                  <a:gd name="T12" fmla="*/ 6 w 8"/>
                  <a:gd name="T13" fmla="*/ 0 h 23"/>
                  <a:gd name="T14" fmla="*/ 0 w 8"/>
                  <a:gd name="T15" fmla="*/ 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3">
                    <a:moveTo>
                      <a:pt x="0" y="5"/>
                    </a:moveTo>
                    <a:lnTo>
                      <a:pt x="2" y="6"/>
                    </a:lnTo>
                    <a:lnTo>
                      <a:pt x="5" y="3"/>
                    </a:lnTo>
                    <a:lnTo>
                      <a:pt x="5" y="23"/>
                    </a:lnTo>
                    <a:lnTo>
                      <a:pt x="8" y="23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0" y="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4" name="iSliḋé"/>
              <p:cNvSpPr/>
              <p:nvPr/>
            </p:nvSpPr>
            <p:spPr bwMode="auto">
              <a:xfrm>
                <a:off x="2414" y="2147"/>
                <a:ext cx="13" cy="24"/>
              </a:xfrm>
              <a:custGeom>
                <a:avLst/>
                <a:gdLst>
                  <a:gd name="T0" fmla="*/ 22 w 24"/>
                  <a:gd name="T1" fmla="*/ 0 h 42"/>
                  <a:gd name="T2" fmla="*/ 1 w 24"/>
                  <a:gd name="T3" fmla="*/ 0 h 42"/>
                  <a:gd name="T4" fmla="*/ 1 w 24"/>
                  <a:gd name="T5" fmla="*/ 21 h 42"/>
                  <a:gd name="T6" fmla="*/ 10 w 24"/>
                  <a:gd name="T7" fmla="*/ 20 h 42"/>
                  <a:gd name="T8" fmla="*/ 20 w 24"/>
                  <a:gd name="T9" fmla="*/ 29 h 42"/>
                  <a:gd name="T10" fmla="*/ 17 w 24"/>
                  <a:gd name="T11" fmla="*/ 36 h 42"/>
                  <a:gd name="T12" fmla="*/ 9 w 24"/>
                  <a:gd name="T13" fmla="*/ 38 h 42"/>
                  <a:gd name="T14" fmla="*/ 0 w 24"/>
                  <a:gd name="T15" fmla="*/ 36 h 42"/>
                  <a:gd name="T16" fmla="*/ 0 w 24"/>
                  <a:gd name="T17" fmla="*/ 40 h 42"/>
                  <a:gd name="T18" fmla="*/ 9 w 24"/>
                  <a:gd name="T19" fmla="*/ 42 h 42"/>
                  <a:gd name="T20" fmla="*/ 20 w 24"/>
                  <a:gd name="T21" fmla="*/ 38 h 42"/>
                  <a:gd name="T22" fmla="*/ 24 w 24"/>
                  <a:gd name="T23" fmla="*/ 28 h 42"/>
                  <a:gd name="T24" fmla="*/ 20 w 24"/>
                  <a:gd name="T25" fmla="*/ 19 h 42"/>
                  <a:gd name="T26" fmla="*/ 11 w 24"/>
                  <a:gd name="T27" fmla="*/ 16 h 42"/>
                  <a:gd name="T28" fmla="*/ 5 w 24"/>
                  <a:gd name="T29" fmla="*/ 17 h 42"/>
                  <a:gd name="T30" fmla="*/ 5 w 24"/>
                  <a:gd name="T31" fmla="*/ 4 h 42"/>
                  <a:gd name="T32" fmla="*/ 22 w 24"/>
                  <a:gd name="T33" fmla="*/ 4 h 42"/>
                  <a:gd name="T34" fmla="*/ 22 w 24"/>
                  <a:gd name="T35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42">
                    <a:moveTo>
                      <a:pt x="2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4" y="20"/>
                      <a:pt x="7" y="20"/>
                      <a:pt x="10" y="20"/>
                    </a:cubicBezTo>
                    <a:cubicBezTo>
                      <a:pt x="17" y="20"/>
                      <a:pt x="20" y="23"/>
                      <a:pt x="20" y="29"/>
                    </a:cubicBezTo>
                    <a:cubicBezTo>
                      <a:pt x="20" y="32"/>
                      <a:pt x="19" y="34"/>
                      <a:pt x="17" y="36"/>
                    </a:cubicBezTo>
                    <a:cubicBezTo>
                      <a:pt x="14" y="38"/>
                      <a:pt x="12" y="38"/>
                      <a:pt x="9" y="38"/>
                    </a:cubicBezTo>
                    <a:cubicBezTo>
                      <a:pt x="6" y="38"/>
                      <a:pt x="3" y="38"/>
                      <a:pt x="0" y="36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3" y="41"/>
                      <a:pt x="6" y="42"/>
                      <a:pt x="9" y="42"/>
                    </a:cubicBezTo>
                    <a:cubicBezTo>
                      <a:pt x="14" y="42"/>
                      <a:pt x="17" y="41"/>
                      <a:pt x="20" y="38"/>
                    </a:cubicBezTo>
                    <a:cubicBezTo>
                      <a:pt x="22" y="36"/>
                      <a:pt x="24" y="32"/>
                      <a:pt x="24" y="28"/>
                    </a:cubicBezTo>
                    <a:cubicBezTo>
                      <a:pt x="24" y="24"/>
                      <a:pt x="23" y="22"/>
                      <a:pt x="20" y="19"/>
                    </a:cubicBezTo>
                    <a:cubicBezTo>
                      <a:pt x="18" y="17"/>
                      <a:pt x="15" y="16"/>
                      <a:pt x="11" y="16"/>
                    </a:cubicBezTo>
                    <a:cubicBezTo>
                      <a:pt x="8" y="16"/>
                      <a:pt x="6" y="16"/>
                      <a:pt x="5" y="17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5" name="iSḷïḓè"/>
              <p:cNvSpPr/>
              <p:nvPr/>
            </p:nvSpPr>
            <p:spPr bwMode="auto">
              <a:xfrm>
                <a:off x="2356" y="2211"/>
                <a:ext cx="13" cy="23"/>
              </a:xfrm>
              <a:custGeom>
                <a:avLst/>
                <a:gdLst>
                  <a:gd name="T0" fmla="*/ 23 w 24"/>
                  <a:gd name="T1" fmla="*/ 11 h 42"/>
                  <a:gd name="T2" fmla="*/ 20 w 24"/>
                  <a:gd name="T3" fmla="*/ 3 h 42"/>
                  <a:gd name="T4" fmla="*/ 11 w 24"/>
                  <a:gd name="T5" fmla="*/ 0 h 42"/>
                  <a:gd name="T6" fmla="*/ 1 w 24"/>
                  <a:gd name="T7" fmla="*/ 3 h 42"/>
                  <a:gd name="T8" fmla="*/ 2 w 24"/>
                  <a:gd name="T9" fmla="*/ 7 h 42"/>
                  <a:gd name="T10" fmla="*/ 12 w 24"/>
                  <a:gd name="T11" fmla="*/ 4 h 42"/>
                  <a:gd name="T12" fmla="*/ 17 w 24"/>
                  <a:gd name="T13" fmla="*/ 6 h 42"/>
                  <a:gd name="T14" fmla="*/ 19 w 24"/>
                  <a:gd name="T15" fmla="*/ 12 h 42"/>
                  <a:gd name="T16" fmla="*/ 9 w 24"/>
                  <a:gd name="T17" fmla="*/ 28 h 42"/>
                  <a:gd name="T18" fmla="*/ 0 w 24"/>
                  <a:gd name="T19" fmla="*/ 39 h 42"/>
                  <a:gd name="T20" fmla="*/ 0 w 24"/>
                  <a:gd name="T21" fmla="*/ 42 h 42"/>
                  <a:gd name="T22" fmla="*/ 24 w 24"/>
                  <a:gd name="T23" fmla="*/ 42 h 42"/>
                  <a:gd name="T24" fmla="*/ 24 w 24"/>
                  <a:gd name="T25" fmla="*/ 39 h 42"/>
                  <a:gd name="T26" fmla="*/ 5 w 24"/>
                  <a:gd name="T27" fmla="*/ 39 h 42"/>
                  <a:gd name="T28" fmla="*/ 12 w 24"/>
                  <a:gd name="T29" fmla="*/ 31 h 42"/>
                  <a:gd name="T30" fmla="*/ 23 w 24"/>
                  <a:gd name="T3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2">
                    <a:moveTo>
                      <a:pt x="23" y="11"/>
                    </a:moveTo>
                    <a:cubicBezTo>
                      <a:pt x="23" y="8"/>
                      <a:pt x="22" y="5"/>
                      <a:pt x="20" y="3"/>
                    </a:cubicBezTo>
                    <a:cubicBezTo>
                      <a:pt x="18" y="1"/>
                      <a:pt x="15" y="0"/>
                      <a:pt x="11" y="0"/>
                    </a:cubicBezTo>
                    <a:cubicBezTo>
                      <a:pt x="8" y="0"/>
                      <a:pt x="5" y="1"/>
                      <a:pt x="1" y="3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5"/>
                      <a:pt x="9" y="4"/>
                      <a:pt x="12" y="4"/>
                    </a:cubicBezTo>
                    <a:cubicBezTo>
                      <a:pt x="14" y="4"/>
                      <a:pt x="15" y="5"/>
                      <a:pt x="17" y="6"/>
                    </a:cubicBezTo>
                    <a:cubicBezTo>
                      <a:pt x="18" y="8"/>
                      <a:pt x="19" y="9"/>
                      <a:pt x="19" y="12"/>
                    </a:cubicBezTo>
                    <a:cubicBezTo>
                      <a:pt x="19" y="15"/>
                      <a:pt x="16" y="21"/>
                      <a:pt x="9" y="2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4" y="42"/>
                      <a:pt x="24" y="42"/>
                      <a:pt x="24" y="42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20" y="22"/>
                      <a:pt x="23" y="16"/>
                      <a:pt x="23" y="11"/>
                    </a:cubicBezTo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6" name="iṧliḋê"/>
              <p:cNvSpPr/>
              <p:nvPr/>
            </p:nvSpPr>
            <p:spPr bwMode="auto">
              <a:xfrm>
                <a:off x="2374" y="2211"/>
                <a:ext cx="15" cy="24"/>
              </a:xfrm>
              <a:custGeom>
                <a:avLst/>
                <a:gdLst>
                  <a:gd name="T0" fmla="*/ 28 w 28"/>
                  <a:gd name="T1" fmla="*/ 22 h 43"/>
                  <a:gd name="T2" fmla="*/ 14 w 28"/>
                  <a:gd name="T3" fmla="*/ 0 h 43"/>
                  <a:gd name="T4" fmla="*/ 0 w 28"/>
                  <a:gd name="T5" fmla="*/ 22 h 43"/>
                  <a:gd name="T6" fmla="*/ 14 w 28"/>
                  <a:gd name="T7" fmla="*/ 43 h 43"/>
                  <a:gd name="T8" fmla="*/ 28 w 28"/>
                  <a:gd name="T9" fmla="*/ 22 h 43"/>
                  <a:gd name="T10" fmla="*/ 14 w 28"/>
                  <a:gd name="T11" fmla="*/ 4 h 43"/>
                  <a:gd name="T12" fmla="*/ 23 w 28"/>
                  <a:gd name="T13" fmla="*/ 22 h 43"/>
                  <a:gd name="T14" fmla="*/ 14 w 28"/>
                  <a:gd name="T15" fmla="*/ 39 h 43"/>
                  <a:gd name="T16" fmla="*/ 4 w 28"/>
                  <a:gd name="T17" fmla="*/ 22 h 43"/>
                  <a:gd name="T18" fmla="*/ 14 w 28"/>
                  <a:gd name="T19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43">
                    <a:moveTo>
                      <a:pt x="28" y="22"/>
                    </a:moveTo>
                    <a:cubicBezTo>
                      <a:pt x="28" y="8"/>
                      <a:pt x="23" y="0"/>
                      <a:pt x="14" y="0"/>
                    </a:cubicBezTo>
                    <a:cubicBezTo>
                      <a:pt x="5" y="0"/>
                      <a:pt x="0" y="8"/>
                      <a:pt x="0" y="22"/>
                    </a:cubicBezTo>
                    <a:cubicBezTo>
                      <a:pt x="0" y="36"/>
                      <a:pt x="5" y="43"/>
                      <a:pt x="14" y="43"/>
                    </a:cubicBezTo>
                    <a:cubicBezTo>
                      <a:pt x="23" y="43"/>
                      <a:pt x="28" y="36"/>
                      <a:pt x="28" y="22"/>
                    </a:cubicBezTo>
                    <a:moveTo>
                      <a:pt x="14" y="4"/>
                    </a:moveTo>
                    <a:cubicBezTo>
                      <a:pt x="20" y="4"/>
                      <a:pt x="23" y="10"/>
                      <a:pt x="23" y="22"/>
                    </a:cubicBezTo>
                    <a:cubicBezTo>
                      <a:pt x="23" y="33"/>
                      <a:pt x="20" y="39"/>
                      <a:pt x="14" y="39"/>
                    </a:cubicBezTo>
                    <a:cubicBezTo>
                      <a:pt x="8" y="39"/>
                      <a:pt x="4" y="33"/>
                      <a:pt x="4" y="22"/>
                    </a:cubicBezTo>
                    <a:cubicBezTo>
                      <a:pt x="4" y="10"/>
                      <a:pt x="8" y="4"/>
                      <a:pt x="14" y="4"/>
                    </a:cubicBezTo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7" name="íṥḻîḓe"/>
              <p:cNvSpPr/>
              <p:nvPr/>
            </p:nvSpPr>
            <p:spPr bwMode="auto">
              <a:xfrm>
                <a:off x="2392" y="2211"/>
                <a:ext cx="16" cy="24"/>
              </a:xfrm>
              <a:custGeom>
                <a:avLst/>
                <a:gdLst>
                  <a:gd name="T0" fmla="*/ 27 w 27"/>
                  <a:gd name="T1" fmla="*/ 22 h 43"/>
                  <a:gd name="T2" fmla="*/ 14 w 27"/>
                  <a:gd name="T3" fmla="*/ 0 h 43"/>
                  <a:gd name="T4" fmla="*/ 0 w 27"/>
                  <a:gd name="T5" fmla="*/ 22 h 43"/>
                  <a:gd name="T6" fmla="*/ 14 w 27"/>
                  <a:gd name="T7" fmla="*/ 43 h 43"/>
                  <a:gd name="T8" fmla="*/ 27 w 27"/>
                  <a:gd name="T9" fmla="*/ 22 h 43"/>
                  <a:gd name="T10" fmla="*/ 14 w 27"/>
                  <a:gd name="T11" fmla="*/ 4 h 43"/>
                  <a:gd name="T12" fmla="*/ 23 w 27"/>
                  <a:gd name="T13" fmla="*/ 22 h 43"/>
                  <a:gd name="T14" fmla="*/ 14 w 27"/>
                  <a:gd name="T15" fmla="*/ 39 h 43"/>
                  <a:gd name="T16" fmla="*/ 4 w 27"/>
                  <a:gd name="T17" fmla="*/ 22 h 43"/>
                  <a:gd name="T18" fmla="*/ 14 w 27"/>
                  <a:gd name="T19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43">
                    <a:moveTo>
                      <a:pt x="27" y="22"/>
                    </a:moveTo>
                    <a:cubicBezTo>
                      <a:pt x="27" y="8"/>
                      <a:pt x="23" y="0"/>
                      <a:pt x="14" y="0"/>
                    </a:cubicBezTo>
                    <a:cubicBezTo>
                      <a:pt x="5" y="0"/>
                      <a:pt x="0" y="8"/>
                      <a:pt x="0" y="22"/>
                    </a:cubicBezTo>
                    <a:cubicBezTo>
                      <a:pt x="0" y="36"/>
                      <a:pt x="5" y="43"/>
                      <a:pt x="14" y="43"/>
                    </a:cubicBezTo>
                    <a:cubicBezTo>
                      <a:pt x="23" y="43"/>
                      <a:pt x="27" y="36"/>
                      <a:pt x="27" y="22"/>
                    </a:cubicBezTo>
                    <a:moveTo>
                      <a:pt x="14" y="4"/>
                    </a:moveTo>
                    <a:cubicBezTo>
                      <a:pt x="20" y="4"/>
                      <a:pt x="23" y="10"/>
                      <a:pt x="23" y="22"/>
                    </a:cubicBezTo>
                    <a:cubicBezTo>
                      <a:pt x="23" y="33"/>
                      <a:pt x="20" y="39"/>
                      <a:pt x="14" y="39"/>
                    </a:cubicBezTo>
                    <a:cubicBezTo>
                      <a:pt x="8" y="39"/>
                      <a:pt x="4" y="33"/>
                      <a:pt x="4" y="22"/>
                    </a:cubicBezTo>
                    <a:cubicBezTo>
                      <a:pt x="4" y="10"/>
                      <a:pt x="8" y="4"/>
                      <a:pt x="14" y="4"/>
                    </a:cubicBezTo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8" name="í$1ïḓè"/>
              <p:cNvSpPr/>
              <p:nvPr/>
            </p:nvSpPr>
            <p:spPr bwMode="auto">
              <a:xfrm>
                <a:off x="2411" y="2211"/>
                <a:ext cx="15" cy="24"/>
              </a:xfrm>
              <a:custGeom>
                <a:avLst/>
                <a:gdLst>
                  <a:gd name="T0" fmla="*/ 14 w 27"/>
                  <a:gd name="T1" fmla="*/ 0 h 43"/>
                  <a:gd name="T2" fmla="*/ 0 w 27"/>
                  <a:gd name="T3" fmla="*/ 22 h 43"/>
                  <a:gd name="T4" fmla="*/ 14 w 27"/>
                  <a:gd name="T5" fmla="*/ 43 h 43"/>
                  <a:gd name="T6" fmla="*/ 27 w 27"/>
                  <a:gd name="T7" fmla="*/ 22 h 43"/>
                  <a:gd name="T8" fmla="*/ 14 w 27"/>
                  <a:gd name="T9" fmla="*/ 0 h 43"/>
                  <a:gd name="T10" fmla="*/ 4 w 27"/>
                  <a:gd name="T11" fmla="*/ 22 h 43"/>
                  <a:gd name="T12" fmla="*/ 14 w 27"/>
                  <a:gd name="T13" fmla="*/ 4 h 43"/>
                  <a:gd name="T14" fmla="*/ 23 w 27"/>
                  <a:gd name="T15" fmla="*/ 22 h 43"/>
                  <a:gd name="T16" fmla="*/ 14 w 27"/>
                  <a:gd name="T17" fmla="*/ 39 h 43"/>
                  <a:gd name="T18" fmla="*/ 4 w 27"/>
                  <a:gd name="T19" fmla="*/ 2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43">
                    <a:moveTo>
                      <a:pt x="14" y="0"/>
                    </a:moveTo>
                    <a:cubicBezTo>
                      <a:pt x="5" y="0"/>
                      <a:pt x="0" y="8"/>
                      <a:pt x="0" y="22"/>
                    </a:cubicBezTo>
                    <a:cubicBezTo>
                      <a:pt x="0" y="36"/>
                      <a:pt x="5" y="43"/>
                      <a:pt x="14" y="43"/>
                    </a:cubicBezTo>
                    <a:cubicBezTo>
                      <a:pt x="23" y="43"/>
                      <a:pt x="27" y="36"/>
                      <a:pt x="27" y="22"/>
                    </a:cubicBezTo>
                    <a:cubicBezTo>
                      <a:pt x="27" y="8"/>
                      <a:pt x="23" y="0"/>
                      <a:pt x="14" y="0"/>
                    </a:cubicBezTo>
                    <a:moveTo>
                      <a:pt x="4" y="22"/>
                    </a:moveTo>
                    <a:cubicBezTo>
                      <a:pt x="4" y="10"/>
                      <a:pt x="7" y="4"/>
                      <a:pt x="14" y="4"/>
                    </a:cubicBezTo>
                    <a:cubicBezTo>
                      <a:pt x="20" y="4"/>
                      <a:pt x="23" y="10"/>
                      <a:pt x="23" y="22"/>
                    </a:cubicBezTo>
                    <a:cubicBezTo>
                      <a:pt x="23" y="33"/>
                      <a:pt x="20" y="39"/>
                      <a:pt x="14" y="39"/>
                    </a:cubicBezTo>
                    <a:cubicBezTo>
                      <a:pt x="7" y="39"/>
                      <a:pt x="4" y="33"/>
                      <a:pt x="4" y="22"/>
                    </a:cubicBezTo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9" name="is1iḍe"/>
              <p:cNvSpPr/>
              <p:nvPr/>
            </p:nvSpPr>
            <p:spPr bwMode="auto">
              <a:xfrm>
                <a:off x="2356" y="2280"/>
                <a:ext cx="13" cy="23"/>
              </a:xfrm>
              <a:custGeom>
                <a:avLst/>
                <a:gdLst>
                  <a:gd name="T0" fmla="*/ 23 w 24"/>
                  <a:gd name="T1" fmla="*/ 11 h 42"/>
                  <a:gd name="T2" fmla="*/ 20 w 24"/>
                  <a:gd name="T3" fmla="*/ 3 h 42"/>
                  <a:gd name="T4" fmla="*/ 11 w 24"/>
                  <a:gd name="T5" fmla="*/ 0 h 42"/>
                  <a:gd name="T6" fmla="*/ 1 w 24"/>
                  <a:gd name="T7" fmla="*/ 3 h 42"/>
                  <a:gd name="T8" fmla="*/ 2 w 24"/>
                  <a:gd name="T9" fmla="*/ 7 h 42"/>
                  <a:gd name="T10" fmla="*/ 12 w 24"/>
                  <a:gd name="T11" fmla="*/ 4 h 42"/>
                  <a:gd name="T12" fmla="*/ 17 w 24"/>
                  <a:gd name="T13" fmla="*/ 6 h 42"/>
                  <a:gd name="T14" fmla="*/ 19 w 24"/>
                  <a:gd name="T15" fmla="*/ 11 h 42"/>
                  <a:gd name="T16" fmla="*/ 9 w 24"/>
                  <a:gd name="T17" fmla="*/ 28 h 42"/>
                  <a:gd name="T18" fmla="*/ 0 w 24"/>
                  <a:gd name="T19" fmla="*/ 38 h 42"/>
                  <a:gd name="T20" fmla="*/ 0 w 24"/>
                  <a:gd name="T21" fmla="*/ 42 h 42"/>
                  <a:gd name="T22" fmla="*/ 24 w 24"/>
                  <a:gd name="T23" fmla="*/ 42 h 42"/>
                  <a:gd name="T24" fmla="*/ 24 w 24"/>
                  <a:gd name="T25" fmla="*/ 38 h 42"/>
                  <a:gd name="T26" fmla="*/ 5 w 24"/>
                  <a:gd name="T27" fmla="*/ 38 h 42"/>
                  <a:gd name="T28" fmla="*/ 12 w 24"/>
                  <a:gd name="T29" fmla="*/ 30 h 42"/>
                  <a:gd name="T30" fmla="*/ 23 w 24"/>
                  <a:gd name="T3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2">
                    <a:moveTo>
                      <a:pt x="23" y="11"/>
                    </a:moveTo>
                    <a:cubicBezTo>
                      <a:pt x="23" y="7"/>
                      <a:pt x="22" y="4"/>
                      <a:pt x="20" y="3"/>
                    </a:cubicBezTo>
                    <a:cubicBezTo>
                      <a:pt x="18" y="1"/>
                      <a:pt x="15" y="0"/>
                      <a:pt x="11" y="0"/>
                    </a:cubicBezTo>
                    <a:cubicBezTo>
                      <a:pt x="8" y="0"/>
                      <a:pt x="5" y="1"/>
                      <a:pt x="1" y="3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5"/>
                      <a:pt x="9" y="4"/>
                      <a:pt x="12" y="4"/>
                    </a:cubicBezTo>
                    <a:cubicBezTo>
                      <a:pt x="14" y="4"/>
                      <a:pt x="15" y="4"/>
                      <a:pt x="17" y="6"/>
                    </a:cubicBezTo>
                    <a:cubicBezTo>
                      <a:pt x="18" y="7"/>
                      <a:pt x="19" y="9"/>
                      <a:pt x="19" y="11"/>
                    </a:cubicBezTo>
                    <a:cubicBezTo>
                      <a:pt x="19" y="15"/>
                      <a:pt x="16" y="20"/>
                      <a:pt x="9" y="2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4" y="42"/>
                      <a:pt x="24" y="42"/>
                      <a:pt x="24" y="42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20" y="22"/>
                      <a:pt x="23" y="15"/>
                      <a:pt x="23" y="11"/>
                    </a:cubicBezTo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0" name="ïšlïďè"/>
              <p:cNvSpPr/>
              <p:nvPr/>
            </p:nvSpPr>
            <p:spPr bwMode="auto">
              <a:xfrm>
                <a:off x="2356" y="2348"/>
                <a:ext cx="13" cy="24"/>
              </a:xfrm>
              <a:custGeom>
                <a:avLst/>
                <a:gdLst>
                  <a:gd name="T0" fmla="*/ 23 w 24"/>
                  <a:gd name="T1" fmla="*/ 11 h 42"/>
                  <a:gd name="T2" fmla="*/ 20 w 24"/>
                  <a:gd name="T3" fmla="*/ 3 h 42"/>
                  <a:gd name="T4" fmla="*/ 11 w 24"/>
                  <a:gd name="T5" fmla="*/ 0 h 42"/>
                  <a:gd name="T6" fmla="*/ 1 w 24"/>
                  <a:gd name="T7" fmla="*/ 3 h 42"/>
                  <a:gd name="T8" fmla="*/ 2 w 24"/>
                  <a:gd name="T9" fmla="*/ 7 h 42"/>
                  <a:gd name="T10" fmla="*/ 12 w 24"/>
                  <a:gd name="T11" fmla="*/ 4 h 42"/>
                  <a:gd name="T12" fmla="*/ 17 w 24"/>
                  <a:gd name="T13" fmla="*/ 6 h 42"/>
                  <a:gd name="T14" fmla="*/ 19 w 24"/>
                  <a:gd name="T15" fmla="*/ 11 h 42"/>
                  <a:gd name="T16" fmla="*/ 9 w 24"/>
                  <a:gd name="T17" fmla="*/ 28 h 42"/>
                  <a:gd name="T18" fmla="*/ 0 w 24"/>
                  <a:gd name="T19" fmla="*/ 39 h 42"/>
                  <a:gd name="T20" fmla="*/ 0 w 24"/>
                  <a:gd name="T21" fmla="*/ 42 h 42"/>
                  <a:gd name="T22" fmla="*/ 24 w 24"/>
                  <a:gd name="T23" fmla="*/ 42 h 42"/>
                  <a:gd name="T24" fmla="*/ 24 w 24"/>
                  <a:gd name="T25" fmla="*/ 39 h 42"/>
                  <a:gd name="T26" fmla="*/ 5 w 24"/>
                  <a:gd name="T27" fmla="*/ 39 h 42"/>
                  <a:gd name="T28" fmla="*/ 12 w 24"/>
                  <a:gd name="T29" fmla="*/ 30 h 42"/>
                  <a:gd name="T30" fmla="*/ 23 w 24"/>
                  <a:gd name="T3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2">
                    <a:moveTo>
                      <a:pt x="23" y="11"/>
                    </a:moveTo>
                    <a:cubicBezTo>
                      <a:pt x="23" y="8"/>
                      <a:pt x="22" y="5"/>
                      <a:pt x="20" y="3"/>
                    </a:cubicBezTo>
                    <a:cubicBezTo>
                      <a:pt x="18" y="1"/>
                      <a:pt x="15" y="0"/>
                      <a:pt x="11" y="0"/>
                    </a:cubicBezTo>
                    <a:cubicBezTo>
                      <a:pt x="9" y="0"/>
                      <a:pt x="5" y="1"/>
                      <a:pt x="1" y="3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5"/>
                      <a:pt x="9" y="4"/>
                      <a:pt x="12" y="4"/>
                    </a:cubicBezTo>
                    <a:cubicBezTo>
                      <a:pt x="14" y="4"/>
                      <a:pt x="15" y="5"/>
                      <a:pt x="17" y="6"/>
                    </a:cubicBezTo>
                    <a:cubicBezTo>
                      <a:pt x="18" y="8"/>
                      <a:pt x="19" y="9"/>
                      <a:pt x="19" y="11"/>
                    </a:cubicBezTo>
                    <a:cubicBezTo>
                      <a:pt x="19" y="15"/>
                      <a:pt x="16" y="21"/>
                      <a:pt x="9" y="2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4" y="42"/>
                      <a:pt x="24" y="42"/>
                      <a:pt x="24" y="42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20" y="22"/>
                      <a:pt x="23" y="16"/>
                      <a:pt x="23" y="11"/>
                    </a:cubicBezTo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1" name="ïṧ1îḑe"/>
              <p:cNvSpPr/>
              <p:nvPr/>
            </p:nvSpPr>
            <p:spPr bwMode="auto">
              <a:xfrm>
                <a:off x="2356" y="2417"/>
                <a:ext cx="13" cy="23"/>
              </a:xfrm>
              <a:custGeom>
                <a:avLst/>
                <a:gdLst>
                  <a:gd name="T0" fmla="*/ 11 w 24"/>
                  <a:gd name="T1" fmla="*/ 0 h 41"/>
                  <a:gd name="T2" fmla="*/ 1 w 24"/>
                  <a:gd name="T3" fmla="*/ 3 h 41"/>
                  <a:gd name="T4" fmla="*/ 2 w 24"/>
                  <a:gd name="T5" fmla="*/ 6 h 41"/>
                  <a:gd name="T6" fmla="*/ 12 w 24"/>
                  <a:gd name="T7" fmla="*/ 4 h 41"/>
                  <a:gd name="T8" fmla="*/ 17 w 24"/>
                  <a:gd name="T9" fmla="*/ 5 h 41"/>
                  <a:gd name="T10" fmla="*/ 19 w 24"/>
                  <a:gd name="T11" fmla="*/ 11 h 41"/>
                  <a:gd name="T12" fmla="*/ 9 w 24"/>
                  <a:gd name="T13" fmla="*/ 28 h 41"/>
                  <a:gd name="T14" fmla="*/ 0 w 24"/>
                  <a:gd name="T15" fmla="*/ 38 h 41"/>
                  <a:gd name="T16" fmla="*/ 0 w 24"/>
                  <a:gd name="T17" fmla="*/ 41 h 41"/>
                  <a:gd name="T18" fmla="*/ 24 w 24"/>
                  <a:gd name="T19" fmla="*/ 41 h 41"/>
                  <a:gd name="T20" fmla="*/ 24 w 24"/>
                  <a:gd name="T21" fmla="*/ 38 h 41"/>
                  <a:gd name="T22" fmla="*/ 5 w 24"/>
                  <a:gd name="T23" fmla="*/ 38 h 41"/>
                  <a:gd name="T24" fmla="*/ 12 w 24"/>
                  <a:gd name="T25" fmla="*/ 30 h 41"/>
                  <a:gd name="T26" fmla="*/ 23 w 24"/>
                  <a:gd name="T27" fmla="*/ 11 h 41"/>
                  <a:gd name="T28" fmla="*/ 20 w 24"/>
                  <a:gd name="T29" fmla="*/ 3 h 41"/>
                  <a:gd name="T30" fmla="*/ 11 w 24"/>
                  <a:gd name="T3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1">
                    <a:moveTo>
                      <a:pt x="11" y="0"/>
                    </a:moveTo>
                    <a:cubicBezTo>
                      <a:pt x="9" y="0"/>
                      <a:pt x="5" y="1"/>
                      <a:pt x="1" y="3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5" y="5"/>
                      <a:pt x="9" y="4"/>
                      <a:pt x="12" y="4"/>
                    </a:cubicBezTo>
                    <a:cubicBezTo>
                      <a:pt x="14" y="4"/>
                      <a:pt x="15" y="4"/>
                      <a:pt x="17" y="5"/>
                    </a:cubicBezTo>
                    <a:cubicBezTo>
                      <a:pt x="18" y="7"/>
                      <a:pt x="19" y="9"/>
                      <a:pt x="19" y="11"/>
                    </a:cubicBezTo>
                    <a:cubicBezTo>
                      <a:pt x="19" y="15"/>
                      <a:pt x="16" y="20"/>
                      <a:pt x="9" y="2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20" y="22"/>
                      <a:pt x="23" y="15"/>
                      <a:pt x="23" y="11"/>
                    </a:cubicBezTo>
                    <a:cubicBezTo>
                      <a:pt x="23" y="7"/>
                      <a:pt x="22" y="4"/>
                      <a:pt x="20" y="3"/>
                    </a:cubicBezTo>
                    <a:cubicBezTo>
                      <a:pt x="18" y="1"/>
                      <a:pt x="15" y="0"/>
                      <a:pt x="11" y="0"/>
                    </a:cubicBezTo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2" name="iṧḷíde"/>
              <p:cNvSpPr/>
              <p:nvPr/>
            </p:nvSpPr>
            <p:spPr bwMode="auto">
              <a:xfrm>
                <a:off x="2374" y="2280"/>
                <a:ext cx="15" cy="23"/>
              </a:xfrm>
              <a:custGeom>
                <a:avLst/>
                <a:gdLst>
                  <a:gd name="T0" fmla="*/ 14 w 28"/>
                  <a:gd name="T1" fmla="*/ 0 h 42"/>
                  <a:gd name="T2" fmla="*/ 0 w 28"/>
                  <a:gd name="T3" fmla="*/ 21 h 42"/>
                  <a:gd name="T4" fmla="*/ 14 w 28"/>
                  <a:gd name="T5" fmla="*/ 42 h 42"/>
                  <a:gd name="T6" fmla="*/ 28 w 28"/>
                  <a:gd name="T7" fmla="*/ 21 h 42"/>
                  <a:gd name="T8" fmla="*/ 14 w 28"/>
                  <a:gd name="T9" fmla="*/ 0 h 42"/>
                  <a:gd name="T10" fmla="*/ 4 w 28"/>
                  <a:gd name="T11" fmla="*/ 21 h 42"/>
                  <a:gd name="T12" fmla="*/ 14 w 28"/>
                  <a:gd name="T13" fmla="*/ 4 h 42"/>
                  <a:gd name="T14" fmla="*/ 23 w 28"/>
                  <a:gd name="T15" fmla="*/ 21 h 42"/>
                  <a:gd name="T16" fmla="*/ 14 w 28"/>
                  <a:gd name="T17" fmla="*/ 39 h 42"/>
                  <a:gd name="T18" fmla="*/ 4 w 28"/>
                  <a:gd name="T19" fmla="*/ 2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42">
                    <a:moveTo>
                      <a:pt x="14" y="0"/>
                    </a:moveTo>
                    <a:cubicBezTo>
                      <a:pt x="5" y="0"/>
                      <a:pt x="0" y="7"/>
                      <a:pt x="0" y="21"/>
                    </a:cubicBezTo>
                    <a:cubicBezTo>
                      <a:pt x="0" y="35"/>
                      <a:pt x="5" y="42"/>
                      <a:pt x="14" y="42"/>
                    </a:cubicBezTo>
                    <a:cubicBezTo>
                      <a:pt x="23" y="42"/>
                      <a:pt x="28" y="35"/>
                      <a:pt x="28" y="21"/>
                    </a:cubicBezTo>
                    <a:cubicBezTo>
                      <a:pt x="28" y="7"/>
                      <a:pt x="23" y="0"/>
                      <a:pt x="14" y="0"/>
                    </a:cubicBezTo>
                    <a:moveTo>
                      <a:pt x="4" y="21"/>
                    </a:moveTo>
                    <a:cubicBezTo>
                      <a:pt x="4" y="10"/>
                      <a:pt x="8" y="4"/>
                      <a:pt x="14" y="4"/>
                    </a:cubicBezTo>
                    <a:cubicBezTo>
                      <a:pt x="20" y="4"/>
                      <a:pt x="23" y="10"/>
                      <a:pt x="23" y="21"/>
                    </a:cubicBezTo>
                    <a:cubicBezTo>
                      <a:pt x="23" y="33"/>
                      <a:pt x="20" y="39"/>
                      <a:pt x="14" y="39"/>
                    </a:cubicBezTo>
                    <a:cubicBezTo>
                      <a:pt x="8" y="39"/>
                      <a:pt x="4" y="33"/>
                      <a:pt x="4" y="21"/>
                    </a:cubicBezTo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3" name="íṥliḓê"/>
              <p:cNvSpPr/>
              <p:nvPr/>
            </p:nvSpPr>
            <p:spPr bwMode="auto">
              <a:xfrm>
                <a:off x="2392" y="2280"/>
                <a:ext cx="16" cy="23"/>
              </a:xfrm>
              <a:custGeom>
                <a:avLst/>
                <a:gdLst>
                  <a:gd name="T0" fmla="*/ 27 w 27"/>
                  <a:gd name="T1" fmla="*/ 21 h 42"/>
                  <a:gd name="T2" fmla="*/ 14 w 27"/>
                  <a:gd name="T3" fmla="*/ 0 h 42"/>
                  <a:gd name="T4" fmla="*/ 0 w 27"/>
                  <a:gd name="T5" fmla="*/ 21 h 42"/>
                  <a:gd name="T6" fmla="*/ 14 w 27"/>
                  <a:gd name="T7" fmla="*/ 42 h 42"/>
                  <a:gd name="T8" fmla="*/ 27 w 27"/>
                  <a:gd name="T9" fmla="*/ 21 h 42"/>
                  <a:gd name="T10" fmla="*/ 14 w 27"/>
                  <a:gd name="T11" fmla="*/ 4 h 42"/>
                  <a:gd name="T12" fmla="*/ 23 w 27"/>
                  <a:gd name="T13" fmla="*/ 21 h 42"/>
                  <a:gd name="T14" fmla="*/ 14 w 27"/>
                  <a:gd name="T15" fmla="*/ 39 h 42"/>
                  <a:gd name="T16" fmla="*/ 4 w 27"/>
                  <a:gd name="T17" fmla="*/ 21 h 42"/>
                  <a:gd name="T18" fmla="*/ 14 w 27"/>
                  <a:gd name="T19" fmla="*/ 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42">
                    <a:moveTo>
                      <a:pt x="27" y="21"/>
                    </a:moveTo>
                    <a:cubicBezTo>
                      <a:pt x="27" y="7"/>
                      <a:pt x="23" y="0"/>
                      <a:pt x="14" y="0"/>
                    </a:cubicBezTo>
                    <a:cubicBezTo>
                      <a:pt x="5" y="0"/>
                      <a:pt x="0" y="7"/>
                      <a:pt x="0" y="21"/>
                    </a:cubicBezTo>
                    <a:cubicBezTo>
                      <a:pt x="0" y="35"/>
                      <a:pt x="5" y="42"/>
                      <a:pt x="14" y="42"/>
                    </a:cubicBezTo>
                    <a:cubicBezTo>
                      <a:pt x="23" y="42"/>
                      <a:pt x="27" y="35"/>
                      <a:pt x="27" y="21"/>
                    </a:cubicBezTo>
                    <a:moveTo>
                      <a:pt x="14" y="4"/>
                    </a:moveTo>
                    <a:cubicBezTo>
                      <a:pt x="20" y="4"/>
                      <a:pt x="23" y="10"/>
                      <a:pt x="23" y="21"/>
                    </a:cubicBezTo>
                    <a:cubicBezTo>
                      <a:pt x="23" y="33"/>
                      <a:pt x="20" y="39"/>
                      <a:pt x="14" y="39"/>
                    </a:cubicBezTo>
                    <a:cubicBezTo>
                      <a:pt x="8" y="39"/>
                      <a:pt x="4" y="33"/>
                      <a:pt x="4" y="21"/>
                    </a:cubicBezTo>
                    <a:cubicBezTo>
                      <a:pt x="4" y="10"/>
                      <a:pt x="8" y="4"/>
                      <a:pt x="14" y="4"/>
                    </a:cubicBezTo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4" name="îṡľíḑé"/>
              <p:cNvSpPr/>
              <p:nvPr/>
            </p:nvSpPr>
            <p:spPr bwMode="auto">
              <a:xfrm>
                <a:off x="2412" y="2280"/>
                <a:ext cx="14" cy="23"/>
              </a:xfrm>
              <a:custGeom>
                <a:avLst/>
                <a:gdLst>
                  <a:gd name="T0" fmla="*/ 1 w 24"/>
                  <a:gd name="T1" fmla="*/ 0 h 42"/>
                  <a:gd name="T2" fmla="*/ 1 w 24"/>
                  <a:gd name="T3" fmla="*/ 21 h 42"/>
                  <a:gd name="T4" fmla="*/ 10 w 24"/>
                  <a:gd name="T5" fmla="*/ 20 h 42"/>
                  <a:gd name="T6" fmla="*/ 20 w 24"/>
                  <a:gd name="T7" fmla="*/ 29 h 42"/>
                  <a:gd name="T8" fmla="*/ 17 w 24"/>
                  <a:gd name="T9" fmla="*/ 36 h 42"/>
                  <a:gd name="T10" fmla="*/ 9 w 24"/>
                  <a:gd name="T11" fmla="*/ 39 h 42"/>
                  <a:gd name="T12" fmla="*/ 0 w 24"/>
                  <a:gd name="T13" fmla="*/ 36 h 42"/>
                  <a:gd name="T14" fmla="*/ 0 w 24"/>
                  <a:gd name="T15" fmla="*/ 41 h 42"/>
                  <a:gd name="T16" fmla="*/ 9 w 24"/>
                  <a:gd name="T17" fmla="*/ 42 h 42"/>
                  <a:gd name="T18" fmla="*/ 20 w 24"/>
                  <a:gd name="T19" fmla="*/ 39 h 42"/>
                  <a:gd name="T20" fmla="*/ 24 w 24"/>
                  <a:gd name="T21" fmla="*/ 28 h 42"/>
                  <a:gd name="T22" fmla="*/ 21 w 24"/>
                  <a:gd name="T23" fmla="*/ 19 h 42"/>
                  <a:gd name="T24" fmla="*/ 11 w 24"/>
                  <a:gd name="T25" fmla="*/ 16 h 42"/>
                  <a:gd name="T26" fmla="*/ 5 w 24"/>
                  <a:gd name="T27" fmla="*/ 17 h 42"/>
                  <a:gd name="T28" fmla="*/ 5 w 24"/>
                  <a:gd name="T29" fmla="*/ 4 h 42"/>
                  <a:gd name="T30" fmla="*/ 22 w 24"/>
                  <a:gd name="T31" fmla="*/ 4 h 42"/>
                  <a:gd name="T32" fmla="*/ 22 w 24"/>
                  <a:gd name="T33" fmla="*/ 0 h 42"/>
                  <a:gd name="T34" fmla="*/ 1 w 24"/>
                  <a:gd name="T35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42">
                    <a:moveTo>
                      <a:pt x="1" y="0"/>
                    </a:moveTo>
                    <a:cubicBezTo>
                      <a:pt x="1" y="21"/>
                      <a:pt x="1" y="21"/>
                      <a:pt x="1" y="21"/>
                    </a:cubicBezTo>
                    <a:cubicBezTo>
                      <a:pt x="3" y="20"/>
                      <a:pt x="6" y="20"/>
                      <a:pt x="10" y="20"/>
                    </a:cubicBezTo>
                    <a:cubicBezTo>
                      <a:pt x="17" y="20"/>
                      <a:pt x="20" y="23"/>
                      <a:pt x="20" y="29"/>
                    </a:cubicBezTo>
                    <a:cubicBezTo>
                      <a:pt x="20" y="32"/>
                      <a:pt x="19" y="35"/>
                      <a:pt x="17" y="36"/>
                    </a:cubicBezTo>
                    <a:cubicBezTo>
                      <a:pt x="14" y="38"/>
                      <a:pt x="12" y="39"/>
                      <a:pt x="9" y="39"/>
                    </a:cubicBezTo>
                    <a:cubicBezTo>
                      <a:pt x="6" y="39"/>
                      <a:pt x="3" y="38"/>
                      <a:pt x="0" y="36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3" y="42"/>
                      <a:pt x="6" y="42"/>
                      <a:pt x="9" y="42"/>
                    </a:cubicBezTo>
                    <a:cubicBezTo>
                      <a:pt x="14" y="42"/>
                      <a:pt x="17" y="41"/>
                      <a:pt x="20" y="39"/>
                    </a:cubicBezTo>
                    <a:cubicBezTo>
                      <a:pt x="23" y="36"/>
                      <a:pt x="24" y="33"/>
                      <a:pt x="24" y="28"/>
                    </a:cubicBezTo>
                    <a:cubicBezTo>
                      <a:pt x="24" y="25"/>
                      <a:pt x="23" y="22"/>
                      <a:pt x="21" y="19"/>
                    </a:cubicBezTo>
                    <a:cubicBezTo>
                      <a:pt x="18" y="17"/>
                      <a:pt x="15" y="16"/>
                      <a:pt x="11" y="16"/>
                    </a:cubicBezTo>
                    <a:cubicBezTo>
                      <a:pt x="9" y="16"/>
                      <a:pt x="7" y="16"/>
                      <a:pt x="5" y="17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5" name="isľiḋè"/>
              <p:cNvSpPr/>
              <p:nvPr/>
            </p:nvSpPr>
            <p:spPr bwMode="auto">
              <a:xfrm>
                <a:off x="2374" y="2348"/>
                <a:ext cx="15" cy="24"/>
              </a:xfrm>
              <a:custGeom>
                <a:avLst/>
                <a:gdLst>
                  <a:gd name="T0" fmla="*/ 28 w 28"/>
                  <a:gd name="T1" fmla="*/ 22 h 43"/>
                  <a:gd name="T2" fmla="*/ 14 w 28"/>
                  <a:gd name="T3" fmla="*/ 0 h 43"/>
                  <a:gd name="T4" fmla="*/ 0 w 28"/>
                  <a:gd name="T5" fmla="*/ 22 h 43"/>
                  <a:gd name="T6" fmla="*/ 14 w 28"/>
                  <a:gd name="T7" fmla="*/ 43 h 43"/>
                  <a:gd name="T8" fmla="*/ 28 w 28"/>
                  <a:gd name="T9" fmla="*/ 22 h 43"/>
                  <a:gd name="T10" fmla="*/ 14 w 28"/>
                  <a:gd name="T11" fmla="*/ 4 h 43"/>
                  <a:gd name="T12" fmla="*/ 23 w 28"/>
                  <a:gd name="T13" fmla="*/ 22 h 43"/>
                  <a:gd name="T14" fmla="*/ 14 w 28"/>
                  <a:gd name="T15" fmla="*/ 39 h 43"/>
                  <a:gd name="T16" fmla="*/ 4 w 28"/>
                  <a:gd name="T17" fmla="*/ 22 h 43"/>
                  <a:gd name="T18" fmla="*/ 14 w 28"/>
                  <a:gd name="T19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43">
                    <a:moveTo>
                      <a:pt x="28" y="22"/>
                    </a:moveTo>
                    <a:cubicBezTo>
                      <a:pt x="28" y="8"/>
                      <a:pt x="23" y="0"/>
                      <a:pt x="14" y="0"/>
                    </a:cubicBezTo>
                    <a:cubicBezTo>
                      <a:pt x="5" y="0"/>
                      <a:pt x="0" y="8"/>
                      <a:pt x="0" y="22"/>
                    </a:cubicBezTo>
                    <a:cubicBezTo>
                      <a:pt x="0" y="36"/>
                      <a:pt x="5" y="43"/>
                      <a:pt x="14" y="43"/>
                    </a:cubicBezTo>
                    <a:cubicBezTo>
                      <a:pt x="23" y="43"/>
                      <a:pt x="28" y="36"/>
                      <a:pt x="28" y="22"/>
                    </a:cubicBezTo>
                    <a:moveTo>
                      <a:pt x="14" y="4"/>
                    </a:moveTo>
                    <a:cubicBezTo>
                      <a:pt x="20" y="4"/>
                      <a:pt x="23" y="10"/>
                      <a:pt x="23" y="22"/>
                    </a:cubicBezTo>
                    <a:cubicBezTo>
                      <a:pt x="23" y="33"/>
                      <a:pt x="20" y="39"/>
                      <a:pt x="14" y="39"/>
                    </a:cubicBezTo>
                    <a:cubicBezTo>
                      <a:pt x="8" y="39"/>
                      <a:pt x="4" y="33"/>
                      <a:pt x="4" y="22"/>
                    </a:cubicBezTo>
                    <a:cubicBezTo>
                      <a:pt x="4" y="10"/>
                      <a:pt x="8" y="4"/>
                      <a:pt x="14" y="4"/>
                    </a:cubicBezTo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6" name="îṥļîḓê"/>
              <p:cNvSpPr/>
              <p:nvPr/>
            </p:nvSpPr>
            <p:spPr bwMode="auto">
              <a:xfrm>
                <a:off x="2395" y="2348"/>
                <a:ext cx="7" cy="24"/>
              </a:xfrm>
              <a:custGeom>
                <a:avLst/>
                <a:gdLst>
                  <a:gd name="T0" fmla="*/ 0 w 7"/>
                  <a:gd name="T1" fmla="*/ 5 h 24"/>
                  <a:gd name="T2" fmla="*/ 1 w 7"/>
                  <a:gd name="T3" fmla="*/ 6 h 24"/>
                  <a:gd name="T4" fmla="*/ 5 w 7"/>
                  <a:gd name="T5" fmla="*/ 3 h 24"/>
                  <a:gd name="T6" fmla="*/ 5 w 7"/>
                  <a:gd name="T7" fmla="*/ 24 h 24"/>
                  <a:gd name="T8" fmla="*/ 7 w 7"/>
                  <a:gd name="T9" fmla="*/ 24 h 24"/>
                  <a:gd name="T10" fmla="*/ 7 w 7"/>
                  <a:gd name="T11" fmla="*/ 0 h 24"/>
                  <a:gd name="T12" fmla="*/ 5 w 7"/>
                  <a:gd name="T13" fmla="*/ 0 h 24"/>
                  <a:gd name="T14" fmla="*/ 0 w 7"/>
                  <a:gd name="T15" fmla="*/ 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24">
                    <a:moveTo>
                      <a:pt x="0" y="5"/>
                    </a:moveTo>
                    <a:lnTo>
                      <a:pt x="1" y="6"/>
                    </a:lnTo>
                    <a:lnTo>
                      <a:pt x="5" y="3"/>
                    </a:lnTo>
                    <a:lnTo>
                      <a:pt x="5" y="24"/>
                    </a:lnTo>
                    <a:lnTo>
                      <a:pt x="7" y="24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7" name="ïṥḷïḓê"/>
              <p:cNvSpPr/>
              <p:nvPr/>
            </p:nvSpPr>
            <p:spPr bwMode="auto">
              <a:xfrm>
                <a:off x="2395" y="2348"/>
                <a:ext cx="7" cy="24"/>
              </a:xfrm>
              <a:custGeom>
                <a:avLst/>
                <a:gdLst>
                  <a:gd name="T0" fmla="*/ 0 w 7"/>
                  <a:gd name="T1" fmla="*/ 5 h 24"/>
                  <a:gd name="T2" fmla="*/ 1 w 7"/>
                  <a:gd name="T3" fmla="*/ 6 h 24"/>
                  <a:gd name="T4" fmla="*/ 5 w 7"/>
                  <a:gd name="T5" fmla="*/ 3 h 24"/>
                  <a:gd name="T6" fmla="*/ 5 w 7"/>
                  <a:gd name="T7" fmla="*/ 24 h 24"/>
                  <a:gd name="T8" fmla="*/ 7 w 7"/>
                  <a:gd name="T9" fmla="*/ 24 h 24"/>
                  <a:gd name="T10" fmla="*/ 7 w 7"/>
                  <a:gd name="T11" fmla="*/ 0 h 24"/>
                  <a:gd name="T12" fmla="*/ 5 w 7"/>
                  <a:gd name="T13" fmla="*/ 0 h 24"/>
                  <a:gd name="T14" fmla="*/ 0 w 7"/>
                  <a:gd name="T15" fmla="*/ 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24">
                    <a:moveTo>
                      <a:pt x="0" y="5"/>
                    </a:moveTo>
                    <a:lnTo>
                      <a:pt x="1" y="6"/>
                    </a:lnTo>
                    <a:lnTo>
                      <a:pt x="5" y="3"/>
                    </a:lnTo>
                    <a:lnTo>
                      <a:pt x="5" y="24"/>
                    </a:lnTo>
                    <a:lnTo>
                      <a:pt x="7" y="24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0" y="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8" name="îṧḻiḓê"/>
              <p:cNvSpPr/>
              <p:nvPr/>
            </p:nvSpPr>
            <p:spPr bwMode="auto">
              <a:xfrm>
                <a:off x="2411" y="2348"/>
                <a:ext cx="15" cy="24"/>
              </a:xfrm>
              <a:custGeom>
                <a:avLst/>
                <a:gdLst>
                  <a:gd name="T0" fmla="*/ 14 w 27"/>
                  <a:gd name="T1" fmla="*/ 0 h 43"/>
                  <a:gd name="T2" fmla="*/ 0 w 27"/>
                  <a:gd name="T3" fmla="*/ 22 h 43"/>
                  <a:gd name="T4" fmla="*/ 14 w 27"/>
                  <a:gd name="T5" fmla="*/ 43 h 43"/>
                  <a:gd name="T6" fmla="*/ 27 w 27"/>
                  <a:gd name="T7" fmla="*/ 22 h 43"/>
                  <a:gd name="T8" fmla="*/ 14 w 27"/>
                  <a:gd name="T9" fmla="*/ 0 h 43"/>
                  <a:gd name="T10" fmla="*/ 4 w 27"/>
                  <a:gd name="T11" fmla="*/ 22 h 43"/>
                  <a:gd name="T12" fmla="*/ 14 w 27"/>
                  <a:gd name="T13" fmla="*/ 4 h 43"/>
                  <a:gd name="T14" fmla="*/ 23 w 27"/>
                  <a:gd name="T15" fmla="*/ 22 h 43"/>
                  <a:gd name="T16" fmla="*/ 14 w 27"/>
                  <a:gd name="T17" fmla="*/ 39 h 43"/>
                  <a:gd name="T18" fmla="*/ 4 w 27"/>
                  <a:gd name="T19" fmla="*/ 2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43">
                    <a:moveTo>
                      <a:pt x="14" y="0"/>
                    </a:moveTo>
                    <a:cubicBezTo>
                      <a:pt x="5" y="0"/>
                      <a:pt x="0" y="8"/>
                      <a:pt x="0" y="22"/>
                    </a:cubicBezTo>
                    <a:cubicBezTo>
                      <a:pt x="0" y="36"/>
                      <a:pt x="5" y="43"/>
                      <a:pt x="14" y="43"/>
                    </a:cubicBezTo>
                    <a:cubicBezTo>
                      <a:pt x="23" y="43"/>
                      <a:pt x="27" y="36"/>
                      <a:pt x="27" y="22"/>
                    </a:cubicBezTo>
                    <a:cubicBezTo>
                      <a:pt x="27" y="8"/>
                      <a:pt x="23" y="0"/>
                      <a:pt x="14" y="0"/>
                    </a:cubicBezTo>
                    <a:moveTo>
                      <a:pt x="4" y="22"/>
                    </a:moveTo>
                    <a:cubicBezTo>
                      <a:pt x="4" y="10"/>
                      <a:pt x="7" y="4"/>
                      <a:pt x="14" y="4"/>
                    </a:cubicBezTo>
                    <a:cubicBezTo>
                      <a:pt x="20" y="4"/>
                      <a:pt x="23" y="10"/>
                      <a:pt x="23" y="22"/>
                    </a:cubicBezTo>
                    <a:cubicBezTo>
                      <a:pt x="23" y="33"/>
                      <a:pt x="20" y="39"/>
                      <a:pt x="14" y="39"/>
                    </a:cubicBezTo>
                    <a:cubicBezTo>
                      <a:pt x="7" y="39"/>
                      <a:pt x="4" y="33"/>
                      <a:pt x="4" y="22"/>
                    </a:cubicBezTo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9" name="ïŝ1íḋé"/>
              <p:cNvSpPr/>
              <p:nvPr/>
            </p:nvSpPr>
            <p:spPr bwMode="auto">
              <a:xfrm>
                <a:off x="2374" y="2417"/>
                <a:ext cx="15" cy="23"/>
              </a:xfrm>
              <a:custGeom>
                <a:avLst/>
                <a:gdLst>
                  <a:gd name="T0" fmla="*/ 28 w 28"/>
                  <a:gd name="T1" fmla="*/ 21 h 42"/>
                  <a:gd name="T2" fmla="*/ 14 w 28"/>
                  <a:gd name="T3" fmla="*/ 0 h 42"/>
                  <a:gd name="T4" fmla="*/ 0 w 28"/>
                  <a:gd name="T5" fmla="*/ 21 h 42"/>
                  <a:gd name="T6" fmla="*/ 14 w 28"/>
                  <a:gd name="T7" fmla="*/ 42 h 42"/>
                  <a:gd name="T8" fmla="*/ 28 w 28"/>
                  <a:gd name="T9" fmla="*/ 21 h 42"/>
                  <a:gd name="T10" fmla="*/ 14 w 28"/>
                  <a:gd name="T11" fmla="*/ 4 h 42"/>
                  <a:gd name="T12" fmla="*/ 23 w 28"/>
                  <a:gd name="T13" fmla="*/ 21 h 42"/>
                  <a:gd name="T14" fmla="*/ 14 w 28"/>
                  <a:gd name="T15" fmla="*/ 39 h 42"/>
                  <a:gd name="T16" fmla="*/ 4 w 28"/>
                  <a:gd name="T17" fmla="*/ 21 h 42"/>
                  <a:gd name="T18" fmla="*/ 14 w 28"/>
                  <a:gd name="T19" fmla="*/ 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42">
                    <a:moveTo>
                      <a:pt x="28" y="21"/>
                    </a:moveTo>
                    <a:cubicBezTo>
                      <a:pt x="28" y="7"/>
                      <a:pt x="23" y="0"/>
                      <a:pt x="14" y="0"/>
                    </a:cubicBezTo>
                    <a:cubicBezTo>
                      <a:pt x="5" y="0"/>
                      <a:pt x="0" y="7"/>
                      <a:pt x="0" y="21"/>
                    </a:cubicBezTo>
                    <a:cubicBezTo>
                      <a:pt x="0" y="35"/>
                      <a:pt x="5" y="42"/>
                      <a:pt x="14" y="42"/>
                    </a:cubicBezTo>
                    <a:cubicBezTo>
                      <a:pt x="23" y="42"/>
                      <a:pt x="28" y="35"/>
                      <a:pt x="28" y="21"/>
                    </a:cubicBezTo>
                    <a:moveTo>
                      <a:pt x="14" y="4"/>
                    </a:moveTo>
                    <a:cubicBezTo>
                      <a:pt x="20" y="4"/>
                      <a:pt x="23" y="9"/>
                      <a:pt x="23" y="21"/>
                    </a:cubicBezTo>
                    <a:cubicBezTo>
                      <a:pt x="23" y="33"/>
                      <a:pt x="20" y="39"/>
                      <a:pt x="14" y="39"/>
                    </a:cubicBezTo>
                    <a:cubicBezTo>
                      <a:pt x="8" y="39"/>
                      <a:pt x="4" y="33"/>
                      <a:pt x="4" y="21"/>
                    </a:cubicBezTo>
                    <a:cubicBezTo>
                      <a:pt x="4" y="9"/>
                      <a:pt x="8" y="4"/>
                      <a:pt x="14" y="4"/>
                    </a:cubicBezTo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0" name="ïṥlîḍè"/>
              <p:cNvSpPr/>
              <p:nvPr/>
            </p:nvSpPr>
            <p:spPr bwMode="auto">
              <a:xfrm>
                <a:off x="2395" y="2417"/>
                <a:ext cx="7" cy="23"/>
              </a:xfrm>
              <a:custGeom>
                <a:avLst/>
                <a:gdLst>
                  <a:gd name="T0" fmla="*/ 0 w 7"/>
                  <a:gd name="T1" fmla="*/ 4 h 23"/>
                  <a:gd name="T2" fmla="*/ 1 w 7"/>
                  <a:gd name="T3" fmla="*/ 6 h 23"/>
                  <a:gd name="T4" fmla="*/ 5 w 7"/>
                  <a:gd name="T5" fmla="*/ 3 h 23"/>
                  <a:gd name="T6" fmla="*/ 5 w 7"/>
                  <a:gd name="T7" fmla="*/ 23 h 23"/>
                  <a:gd name="T8" fmla="*/ 7 w 7"/>
                  <a:gd name="T9" fmla="*/ 23 h 23"/>
                  <a:gd name="T10" fmla="*/ 7 w 7"/>
                  <a:gd name="T11" fmla="*/ 0 h 23"/>
                  <a:gd name="T12" fmla="*/ 5 w 7"/>
                  <a:gd name="T13" fmla="*/ 0 h 23"/>
                  <a:gd name="T14" fmla="*/ 0 w 7"/>
                  <a:gd name="T15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23">
                    <a:moveTo>
                      <a:pt x="0" y="4"/>
                    </a:moveTo>
                    <a:lnTo>
                      <a:pt x="1" y="6"/>
                    </a:lnTo>
                    <a:lnTo>
                      <a:pt x="5" y="3"/>
                    </a:lnTo>
                    <a:lnTo>
                      <a:pt x="5" y="23"/>
                    </a:lnTo>
                    <a:lnTo>
                      <a:pt x="7" y="23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1" name="ïšľíḓé"/>
              <p:cNvSpPr/>
              <p:nvPr/>
            </p:nvSpPr>
            <p:spPr bwMode="auto">
              <a:xfrm>
                <a:off x="2395" y="2417"/>
                <a:ext cx="7" cy="23"/>
              </a:xfrm>
              <a:custGeom>
                <a:avLst/>
                <a:gdLst>
                  <a:gd name="T0" fmla="*/ 0 w 7"/>
                  <a:gd name="T1" fmla="*/ 4 h 23"/>
                  <a:gd name="T2" fmla="*/ 1 w 7"/>
                  <a:gd name="T3" fmla="*/ 6 h 23"/>
                  <a:gd name="T4" fmla="*/ 5 w 7"/>
                  <a:gd name="T5" fmla="*/ 3 h 23"/>
                  <a:gd name="T6" fmla="*/ 5 w 7"/>
                  <a:gd name="T7" fmla="*/ 23 h 23"/>
                  <a:gd name="T8" fmla="*/ 7 w 7"/>
                  <a:gd name="T9" fmla="*/ 23 h 23"/>
                  <a:gd name="T10" fmla="*/ 7 w 7"/>
                  <a:gd name="T11" fmla="*/ 0 h 23"/>
                  <a:gd name="T12" fmla="*/ 5 w 7"/>
                  <a:gd name="T13" fmla="*/ 0 h 23"/>
                  <a:gd name="T14" fmla="*/ 0 w 7"/>
                  <a:gd name="T15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23">
                    <a:moveTo>
                      <a:pt x="0" y="4"/>
                    </a:moveTo>
                    <a:lnTo>
                      <a:pt x="1" y="6"/>
                    </a:lnTo>
                    <a:lnTo>
                      <a:pt x="5" y="3"/>
                    </a:lnTo>
                    <a:lnTo>
                      <a:pt x="5" y="23"/>
                    </a:lnTo>
                    <a:lnTo>
                      <a:pt x="7" y="23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0" y="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2" name="îṣḷiḋe"/>
              <p:cNvSpPr/>
              <p:nvPr/>
            </p:nvSpPr>
            <p:spPr bwMode="auto">
              <a:xfrm>
                <a:off x="2412" y="2417"/>
                <a:ext cx="14" cy="23"/>
              </a:xfrm>
              <a:custGeom>
                <a:avLst/>
                <a:gdLst>
                  <a:gd name="T0" fmla="*/ 22 w 24"/>
                  <a:gd name="T1" fmla="*/ 0 h 42"/>
                  <a:gd name="T2" fmla="*/ 1 w 24"/>
                  <a:gd name="T3" fmla="*/ 0 h 42"/>
                  <a:gd name="T4" fmla="*/ 1 w 24"/>
                  <a:gd name="T5" fmla="*/ 21 h 42"/>
                  <a:gd name="T6" fmla="*/ 10 w 24"/>
                  <a:gd name="T7" fmla="*/ 20 h 42"/>
                  <a:gd name="T8" fmla="*/ 20 w 24"/>
                  <a:gd name="T9" fmla="*/ 29 h 42"/>
                  <a:gd name="T10" fmla="*/ 17 w 24"/>
                  <a:gd name="T11" fmla="*/ 36 h 42"/>
                  <a:gd name="T12" fmla="*/ 9 w 24"/>
                  <a:gd name="T13" fmla="*/ 39 h 42"/>
                  <a:gd name="T14" fmla="*/ 0 w 24"/>
                  <a:gd name="T15" fmla="*/ 36 h 42"/>
                  <a:gd name="T16" fmla="*/ 0 w 24"/>
                  <a:gd name="T17" fmla="*/ 40 h 42"/>
                  <a:gd name="T18" fmla="*/ 9 w 24"/>
                  <a:gd name="T19" fmla="*/ 42 h 42"/>
                  <a:gd name="T20" fmla="*/ 20 w 24"/>
                  <a:gd name="T21" fmla="*/ 39 h 42"/>
                  <a:gd name="T22" fmla="*/ 24 w 24"/>
                  <a:gd name="T23" fmla="*/ 28 h 42"/>
                  <a:gd name="T24" fmla="*/ 21 w 24"/>
                  <a:gd name="T25" fmla="*/ 20 h 42"/>
                  <a:gd name="T26" fmla="*/ 11 w 24"/>
                  <a:gd name="T27" fmla="*/ 16 h 42"/>
                  <a:gd name="T28" fmla="*/ 5 w 24"/>
                  <a:gd name="T29" fmla="*/ 17 h 42"/>
                  <a:gd name="T30" fmla="*/ 5 w 24"/>
                  <a:gd name="T31" fmla="*/ 4 h 42"/>
                  <a:gd name="T32" fmla="*/ 22 w 24"/>
                  <a:gd name="T33" fmla="*/ 4 h 42"/>
                  <a:gd name="T34" fmla="*/ 22 w 24"/>
                  <a:gd name="T35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42">
                    <a:moveTo>
                      <a:pt x="2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4" y="20"/>
                      <a:pt x="7" y="20"/>
                      <a:pt x="10" y="20"/>
                    </a:cubicBezTo>
                    <a:cubicBezTo>
                      <a:pt x="17" y="20"/>
                      <a:pt x="20" y="23"/>
                      <a:pt x="20" y="29"/>
                    </a:cubicBezTo>
                    <a:cubicBezTo>
                      <a:pt x="20" y="32"/>
                      <a:pt x="19" y="35"/>
                      <a:pt x="17" y="36"/>
                    </a:cubicBezTo>
                    <a:cubicBezTo>
                      <a:pt x="14" y="38"/>
                      <a:pt x="12" y="39"/>
                      <a:pt x="9" y="39"/>
                    </a:cubicBezTo>
                    <a:cubicBezTo>
                      <a:pt x="6" y="39"/>
                      <a:pt x="3" y="38"/>
                      <a:pt x="0" y="36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3" y="41"/>
                      <a:pt x="6" y="42"/>
                      <a:pt x="9" y="42"/>
                    </a:cubicBezTo>
                    <a:cubicBezTo>
                      <a:pt x="14" y="42"/>
                      <a:pt x="17" y="41"/>
                      <a:pt x="20" y="39"/>
                    </a:cubicBezTo>
                    <a:cubicBezTo>
                      <a:pt x="23" y="36"/>
                      <a:pt x="24" y="33"/>
                      <a:pt x="24" y="28"/>
                    </a:cubicBezTo>
                    <a:cubicBezTo>
                      <a:pt x="24" y="24"/>
                      <a:pt x="23" y="22"/>
                      <a:pt x="21" y="20"/>
                    </a:cubicBezTo>
                    <a:cubicBezTo>
                      <a:pt x="18" y="17"/>
                      <a:pt x="15" y="16"/>
                      <a:pt x="11" y="16"/>
                    </a:cubicBezTo>
                    <a:cubicBezTo>
                      <a:pt x="9" y="16"/>
                      <a:pt x="6" y="17"/>
                      <a:pt x="5" y="17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3" name="íšļíḓê"/>
              <p:cNvSpPr/>
              <p:nvPr/>
            </p:nvSpPr>
            <p:spPr bwMode="auto">
              <a:xfrm>
                <a:off x="2937" y="2460"/>
                <a:ext cx="40" cy="53"/>
              </a:xfrm>
              <a:custGeom>
                <a:avLst/>
                <a:gdLst>
                  <a:gd name="T0" fmla="*/ 0 w 71"/>
                  <a:gd name="T1" fmla="*/ 95 h 95"/>
                  <a:gd name="T2" fmla="*/ 0 w 71"/>
                  <a:gd name="T3" fmla="*/ 0 h 95"/>
                  <a:gd name="T4" fmla="*/ 13 w 71"/>
                  <a:gd name="T5" fmla="*/ 0 h 95"/>
                  <a:gd name="T6" fmla="*/ 44 w 71"/>
                  <a:gd name="T7" fmla="*/ 48 h 95"/>
                  <a:gd name="T8" fmla="*/ 61 w 71"/>
                  <a:gd name="T9" fmla="*/ 79 h 95"/>
                  <a:gd name="T10" fmla="*/ 61 w 71"/>
                  <a:gd name="T11" fmla="*/ 79 h 95"/>
                  <a:gd name="T12" fmla="*/ 60 w 71"/>
                  <a:gd name="T13" fmla="*/ 40 h 95"/>
                  <a:gd name="T14" fmla="*/ 60 w 71"/>
                  <a:gd name="T15" fmla="*/ 0 h 95"/>
                  <a:gd name="T16" fmla="*/ 71 w 71"/>
                  <a:gd name="T17" fmla="*/ 0 h 95"/>
                  <a:gd name="T18" fmla="*/ 71 w 71"/>
                  <a:gd name="T19" fmla="*/ 95 h 95"/>
                  <a:gd name="T20" fmla="*/ 59 w 71"/>
                  <a:gd name="T21" fmla="*/ 95 h 95"/>
                  <a:gd name="T22" fmla="*/ 29 w 71"/>
                  <a:gd name="T23" fmla="*/ 47 h 95"/>
                  <a:gd name="T24" fmla="*/ 11 w 71"/>
                  <a:gd name="T25" fmla="*/ 15 h 95"/>
                  <a:gd name="T26" fmla="*/ 11 w 71"/>
                  <a:gd name="T27" fmla="*/ 15 h 95"/>
                  <a:gd name="T28" fmla="*/ 12 w 71"/>
                  <a:gd name="T29" fmla="*/ 54 h 95"/>
                  <a:gd name="T30" fmla="*/ 12 w 71"/>
                  <a:gd name="T31" fmla="*/ 95 h 95"/>
                  <a:gd name="T32" fmla="*/ 0 w 71"/>
                  <a:gd name="T3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95">
                    <a:moveTo>
                      <a:pt x="0" y="95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44" y="48"/>
                      <a:pt x="44" y="48"/>
                      <a:pt x="44" y="48"/>
                    </a:cubicBezTo>
                    <a:cubicBezTo>
                      <a:pt x="51" y="59"/>
                      <a:pt x="56" y="69"/>
                      <a:pt x="61" y="79"/>
                    </a:cubicBezTo>
                    <a:cubicBezTo>
                      <a:pt x="61" y="79"/>
                      <a:pt x="61" y="79"/>
                      <a:pt x="61" y="79"/>
                    </a:cubicBezTo>
                    <a:cubicBezTo>
                      <a:pt x="60" y="66"/>
                      <a:pt x="60" y="54"/>
                      <a:pt x="60" y="4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95"/>
                      <a:pt x="71" y="95"/>
                      <a:pt x="71" y="95"/>
                    </a:cubicBezTo>
                    <a:cubicBezTo>
                      <a:pt x="59" y="95"/>
                      <a:pt x="59" y="95"/>
                      <a:pt x="59" y="95"/>
                    </a:cubicBezTo>
                    <a:cubicBezTo>
                      <a:pt x="29" y="47"/>
                      <a:pt x="29" y="47"/>
                      <a:pt x="29" y="47"/>
                    </a:cubicBezTo>
                    <a:cubicBezTo>
                      <a:pt x="22" y="36"/>
                      <a:pt x="16" y="2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2" y="27"/>
                      <a:pt x="12" y="38"/>
                      <a:pt x="12" y="54"/>
                    </a:cubicBezTo>
                    <a:cubicBezTo>
                      <a:pt x="12" y="95"/>
                      <a:pt x="12" y="95"/>
                      <a:pt x="12" y="95"/>
                    </a:cubicBezTo>
                    <a:cubicBezTo>
                      <a:pt x="0" y="95"/>
                      <a:pt x="0" y="95"/>
                      <a:pt x="0" y="95"/>
                    </a:cubicBezTo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4" name="î$ľîḋé"/>
              <p:cNvSpPr/>
              <p:nvPr/>
            </p:nvSpPr>
            <p:spPr bwMode="auto">
              <a:xfrm>
                <a:off x="2986" y="2474"/>
                <a:ext cx="38" cy="40"/>
              </a:xfrm>
              <a:custGeom>
                <a:avLst/>
                <a:gdLst>
                  <a:gd name="T0" fmla="*/ 67 w 67"/>
                  <a:gd name="T1" fmla="*/ 35 h 72"/>
                  <a:gd name="T2" fmla="*/ 33 w 67"/>
                  <a:gd name="T3" fmla="*/ 72 h 72"/>
                  <a:gd name="T4" fmla="*/ 0 w 67"/>
                  <a:gd name="T5" fmla="*/ 37 h 72"/>
                  <a:gd name="T6" fmla="*/ 34 w 67"/>
                  <a:gd name="T7" fmla="*/ 0 h 72"/>
                  <a:gd name="T8" fmla="*/ 67 w 67"/>
                  <a:gd name="T9" fmla="*/ 35 h 72"/>
                  <a:gd name="T10" fmla="*/ 13 w 67"/>
                  <a:gd name="T11" fmla="*/ 36 h 72"/>
                  <a:gd name="T12" fmla="*/ 34 w 67"/>
                  <a:gd name="T13" fmla="*/ 62 h 72"/>
                  <a:gd name="T14" fmla="*/ 54 w 67"/>
                  <a:gd name="T15" fmla="*/ 36 h 72"/>
                  <a:gd name="T16" fmla="*/ 34 w 67"/>
                  <a:gd name="T17" fmla="*/ 10 h 72"/>
                  <a:gd name="T18" fmla="*/ 13 w 67"/>
                  <a:gd name="T19" fmla="*/ 3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" h="72">
                    <a:moveTo>
                      <a:pt x="67" y="35"/>
                    </a:moveTo>
                    <a:cubicBezTo>
                      <a:pt x="67" y="61"/>
                      <a:pt x="49" y="72"/>
                      <a:pt x="33" y="72"/>
                    </a:cubicBezTo>
                    <a:cubicBezTo>
                      <a:pt x="15" y="72"/>
                      <a:pt x="0" y="58"/>
                      <a:pt x="0" y="37"/>
                    </a:cubicBezTo>
                    <a:cubicBezTo>
                      <a:pt x="0" y="14"/>
                      <a:pt x="15" y="0"/>
                      <a:pt x="34" y="0"/>
                    </a:cubicBezTo>
                    <a:cubicBezTo>
                      <a:pt x="54" y="0"/>
                      <a:pt x="67" y="14"/>
                      <a:pt x="67" y="35"/>
                    </a:cubicBezTo>
                    <a:moveTo>
                      <a:pt x="13" y="36"/>
                    </a:moveTo>
                    <a:cubicBezTo>
                      <a:pt x="13" y="51"/>
                      <a:pt x="22" y="62"/>
                      <a:pt x="34" y="62"/>
                    </a:cubicBezTo>
                    <a:cubicBezTo>
                      <a:pt x="46" y="62"/>
                      <a:pt x="54" y="51"/>
                      <a:pt x="54" y="36"/>
                    </a:cubicBezTo>
                    <a:cubicBezTo>
                      <a:pt x="54" y="24"/>
                      <a:pt x="49" y="10"/>
                      <a:pt x="34" y="10"/>
                    </a:cubicBezTo>
                    <a:cubicBezTo>
                      <a:pt x="20" y="10"/>
                      <a:pt x="13" y="23"/>
                      <a:pt x="13" y="36"/>
                    </a:cubicBezTo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5" name="íṡliḓe"/>
              <p:cNvSpPr/>
              <p:nvPr/>
            </p:nvSpPr>
            <p:spPr bwMode="auto">
              <a:xfrm>
                <a:off x="3027" y="2475"/>
                <a:ext cx="37" cy="38"/>
              </a:xfrm>
              <a:custGeom>
                <a:avLst/>
                <a:gdLst>
                  <a:gd name="T0" fmla="*/ 13 w 65"/>
                  <a:gd name="T1" fmla="*/ 0 h 68"/>
                  <a:gd name="T2" fmla="*/ 27 w 65"/>
                  <a:gd name="T3" fmla="*/ 38 h 68"/>
                  <a:gd name="T4" fmla="*/ 32 w 65"/>
                  <a:gd name="T5" fmla="*/ 56 h 68"/>
                  <a:gd name="T6" fmla="*/ 33 w 65"/>
                  <a:gd name="T7" fmla="*/ 56 h 68"/>
                  <a:gd name="T8" fmla="*/ 39 w 65"/>
                  <a:gd name="T9" fmla="*/ 38 h 68"/>
                  <a:gd name="T10" fmla="*/ 52 w 65"/>
                  <a:gd name="T11" fmla="*/ 0 h 68"/>
                  <a:gd name="T12" fmla="*/ 65 w 65"/>
                  <a:gd name="T13" fmla="*/ 0 h 68"/>
                  <a:gd name="T14" fmla="*/ 38 w 65"/>
                  <a:gd name="T15" fmla="*/ 68 h 68"/>
                  <a:gd name="T16" fmla="*/ 26 w 65"/>
                  <a:gd name="T17" fmla="*/ 68 h 68"/>
                  <a:gd name="T18" fmla="*/ 0 w 65"/>
                  <a:gd name="T19" fmla="*/ 0 h 68"/>
                  <a:gd name="T20" fmla="*/ 13 w 65"/>
                  <a:gd name="T21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5" h="68">
                    <a:moveTo>
                      <a:pt x="13" y="0"/>
                    </a:moveTo>
                    <a:cubicBezTo>
                      <a:pt x="27" y="38"/>
                      <a:pt x="27" y="38"/>
                      <a:pt x="27" y="38"/>
                    </a:cubicBezTo>
                    <a:cubicBezTo>
                      <a:pt x="29" y="44"/>
                      <a:pt x="31" y="50"/>
                      <a:pt x="32" y="56"/>
                    </a:cubicBezTo>
                    <a:cubicBezTo>
                      <a:pt x="33" y="56"/>
                      <a:pt x="33" y="56"/>
                      <a:pt x="33" y="56"/>
                    </a:cubicBezTo>
                    <a:cubicBezTo>
                      <a:pt x="34" y="50"/>
                      <a:pt x="36" y="44"/>
                      <a:pt x="39" y="38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3" y="0"/>
                      <a:pt x="13" y="0"/>
                      <a:pt x="13" y="0"/>
                    </a:cubicBezTo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6" name="ïś1idê"/>
              <p:cNvSpPr/>
              <p:nvPr/>
            </p:nvSpPr>
            <p:spPr bwMode="auto">
              <a:xfrm>
                <a:off x="3280" y="2459"/>
                <a:ext cx="44" cy="55"/>
              </a:xfrm>
              <a:custGeom>
                <a:avLst/>
                <a:gdLst>
                  <a:gd name="T0" fmla="*/ 0 w 78"/>
                  <a:gd name="T1" fmla="*/ 2 h 97"/>
                  <a:gd name="T2" fmla="*/ 26 w 78"/>
                  <a:gd name="T3" fmla="*/ 0 h 97"/>
                  <a:gd name="T4" fmla="*/ 65 w 78"/>
                  <a:gd name="T5" fmla="*/ 12 h 97"/>
                  <a:gd name="T6" fmla="*/ 78 w 78"/>
                  <a:gd name="T7" fmla="*/ 46 h 97"/>
                  <a:gd name="T8" fmla="*/ 65 w 78"/>
                  <a:gd name="T9" fmla="*/ 83 h 97"/>
                  <a:gd name="T10" fmla="*/ 22 w 78"/>
                  <a:gd name="T11" fmla="*/ 97 h 97"/>
                  <a:gd name="T12" fmla="*/ 0 w 78"/>
                  <a:gd name="T13" fmla="*/ 96 h 97"/>
                  <a:gd name="T14" fmla="*/ 0 w 78"/>
                  <a:gd name="T15" fmla="*/ 2 h 97"/>
                  <a:gd name="T16" fmla="*/ 12 w 78"/>
                  <a:gd name="T17" fmla="*/ 87 h 97"/>
                  <a:gd name="T18" fmla="*/ 25 w 78"/>
                  <a:gd name="T19" fmla="*/ 87 h 97"/>
                  <a:gd name="T20" fmla="*/ 65 w 78"/>
                  <a:gd name="T21" fmla="*/ 47 h 97"/>
                  <a:gd name="T22" fmla="*/ 27 w 78"/>
                  <a:gd name="T23" fmla="*/ 10 h 97"/>
                  <a:gd name="T24" fmla="*/ 12 w 78"/>
                  <a:gd name="T25" fmla="*/ 11 h 97"/>
                  <a:gd name="T26" fmla="*/ 12 w 78"/>
                  <a:gd name="T27" fmla="*/ 8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8" h="97">
                    <a:moveTo>
                      <a:pt x="0" y="2"/>
                    </a:moveTo>
                    <a:cubicBezTo>
                      <a:pt x="8" y="1"/>
                      <a:pt x="16" y="0"/>
                      <a:pt x="26" y="0"/>
                    </a:cubicBezTo>
                    <a:cubicBezTo>
                      <a:pt x="44" y="0"/>
                      <a:pt x="56" y="4"/>
                      <a:pt x="65" y="12"/>
                    </a:cubicBezTo>
                    <a:cubicBezTo>
                      <a:pt x="74" y="20"/>
                      <a:pt x="78" y="31"/>
                      <a:pt x="78" y="46"/>
                    </a:cubicBezTo>
                    <a:cubicBezTo>
                      <a:pt x="78" y="62"/>
                      <a:pt x="74" y="74"/>
                      <a:pt x="65" y="83"/>
                    </a:cubicBezTo>
                    <a:cubicBezTo>
                      <a:pt x="56" y="92"/>
                      <a:pt x="41" y="97"/>
                      <a:pt x="22" y="97"/>
                    </a:cubicBezTo>
                    <a:cubicBezTo>
                      <a:pt x="13" y="97"/>
                      <a:pt x="6" y="96"/>
                      <a:pt x="0" y="96"/>
                    </a:cubicBezTo>
                    <a:lnTo>
                      <a:pt x="0" y="2"/>
                    </a:lnTo>
                    <a:close/>
                    <a:moveTo>
                      <a:pt x="12" y="87"/>
                    </a:moveTo>
                    <a:cubicBezTo>
                      <a:pt x="16" y="87"/>
                      <a:pt x="20" y="87"/>
                      <a:pt x="25" y="87"/>
                    </a:cubicBezTo>
                    <a:cubicBezTo>
                      <a:pt x="51" y="87"/>
                      <a:pt x="65" y="72"/>
                      <a:pt x="65" y="47"/>
                    </a:cubicBezTo>
                    <a:cubicBezTo>
                      <a:pt x="66" y="24"/>
                      <a:pt x="53" y="10"/>
                      <a:pt x="27" y="10"/>
                    </a:cubicBezTo>
                    <a:cubicBezTo>
                      <a:pt x="20" y="10"/>
                      <a:pt x="16" y="10"/>
                      <a:pt x="12" y="11"/>
                    </a:cubicBezTo>
                    <a:lnTo>
                      <a:pt x="12" y="87"/>
                    </a:ln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7" name="í$1íḑe"/>
              <p:cNvSpPr/>
              <p:nvPr/>
            </p:nvSpPr>
            <p:spPr bwMode="auto">
              <a:xfrm>
                <a:off x="3331" y="2474"/>
                <a:ext cx="34" cy="40"/>
              </a:xfrm>
              <a:custGeom>
                <a:avLst/>
                <a:gdLst>
                  <a:gd name="T0" fmla="*/ 12 w 60"/>
                  <a:gd name="T1" fmla="*/ 38 h 72"/>
                  <a:gd name="T2" fmla="*/ 35 w 60"/>
                  <a:gd name="T3" fmla="*/ 62 h 72"/>
                  <a:gd name="T4" fmla="*/ 54 w 60"/>
                  <a:gd name="T5" fmla="*/ 58 h 72"/>
                  <a:gd name="T6" fmla="*/ 57 w 60"/>
                  <a:gd name="T7" fmla="*/ 67 h 72"/>
                  <a:gd name="T8" fmla="*/ 34 w 60"/>
                  <a:gd name="T9" fmla="*/ 72 h 72"/>
                  <a:gd name="T10" fmla="*/ 0 w 60"/>
                  <a:gd name="T11" fmla="*/ 37 h 72"/>
                  <a:gd name="T12" fmla="*/ 32 w 60"/>
                  <a:gd name="T13" fmla="*/ 0 h 72"/>
                  <a:gd name="T14" fmla="*/ 60 w 60"/>
                  <a:gd name="T15" fmla="*/ 32 h 72"/>
                  <a:gd name="T16" fmla="*/ 60 w 60"/>
                  <a:gd name="T17" fmla="*/ 38 h 72"/>
                  <a:gd name="T18" fmla="*/ 12 w 60"/>
                  <a:gd name="T19" fmla="*/ 38 h 72"/>
                  <a:gd name="T20" fmla="*/ 48 w 60"/>
                  <a:gd name="T21" fmla="*/ 29 h 72"/>
                  <a:gd name="T22" fmla="*/ 31 w 60"/>
                  <a:gd name="T23" fmla="*/ 9 h 72"/>
                  <a:gd name="T24" fmla="*/ 12 w 60"/>
                  <a:gd name="T25" fmla="*/ 29 h 72"/>
                  <a:gd name="T26" fmla="*/ 48 w 60"/>
                  <a:gd name="T27" fmla="*/ 2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0" h="72">
                    <a:moveTo>
                      <a:pt x="12" y="38"/>
                    </a:moveTo>
                    <a:cubicBezTo>
                      <a:pt x="12" y="55"/>
                      <a:pt x="23" y="62"/>
                      <a:pt x="35" y="62"/>
                    </a:cubicBezTo>
                    <a:cubicBezTo>
                      <a:pt x="44" y="62"/>
                      <a:pt x="50" y="60"/>
                      <a:pt x="54" y="58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52" y="69"/>
                      <a:pt x="45" y="72"/>
                      <a:pt x="34" y="72"/>
                    </a:cubicBezTo>
                    <a:cubicBezTo>
                      <a:pt x="13" y="72"/>
                      <a:pt x="0" y="58"/>
                      <a:pt x="0" y="37"/>
                    </a:cubicBezTo>
                    <a:cubicBezTo>
                      <a:pt x="0" y="16"/>
                      <a:pt x="12" y="0"/>
                      <a:pt x="32" y="0"/>
                    </a:cubicBezTo>
                    <a:cubicBezTo>
                      <a:pt x="55" y="0"/>
                      <a:pt x="60" y="20"/>
                      <a:pt x="60" y="32"/>
                    </a:cubicBezTo>
                    <a:cubicBezTo>
                      <a:pt x="60" y="35"/>
                      <a:pt x="60" y="37"/>
                      <a:pt x="60" y="38"/>
                    </a:cubicBezTo>
                    <a:lnTo>
                      <a:pt x="12" y="38"/>
                    </a:lnTo>
                    <a:close/>
                    <a:moveTo>
                      <a:pt x="48" y="29"/>
                    </a:moveTo>
                    <a:cubicBezTo>
                      <a:pt x="49" y="21"/>
                      <a:pt x="45" y="9"/>
                      <a:pt x="31" y="9"/>
                    </a:cubicBezTo>
                    <a:cubicBezTo>
                      <a:pt x="19" y="9"/>
                      <a:pt x="13" y="21"/>
                      <a:pt x="12" y="29"/>
                    </a:cubicBezTo>
                    <a:lnTo>
                      <a:pt x="48" y="29"/>
                    </a:ln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8" name="iṣľïdè"/>
              <p:cNvSpPr/>
              <p:nvPr/>
            </p:nvSpPr>
            <p:spPr bwMode="auto">
              <a:xfrm>
                <a:off x="3371" y="2474"/>
                <a:ext cx="30" cy="40"/>
              </a:xfrm>
              <a:custGeom>
                <a:avLst/>
                <a:gdLst>
                  <a:gd name="T0" fmla="*/ 53 w 54"/>
                  <a:gd name="T1" fmla="*/ 68 h 72"/>
                  <a:gd name="T2" fmla="*/ 34 w 54"/>
                  <a:gd name="T3" fmla="*/ 72 h 72"/>
                  <a:gd name="T4" fmla="*/ 0 w 54"/>
                  <a:gd name="T5" fmla="*/ 37 h 72"/>
                  <a:gd name="T6" fmla="*/ 37 w 54"/>
                  <a:gd name="T7" fmla="*/ 0 h 72"/>
                  <a:gd name="T8" fmla="*/ 54 w 54"/>
                  <a:gd name="T9" fmla="*/ 4 h 72"/>
                  <a:gd name="T10" fmla="*/ 51 w 54"/>
                  <a:gd name="T11" fmla="*/ 13 h 72"/>
                  <a:gd name="T12" fmla="*/ 37 w 54"/>
                  <a:gd name="T13" fmla="*/ 10 h 72"/>
                  <a:gd name="T14" fmla="*/ 12 w 54"/>
                  <a:gd name="T15" fmla="*/ 36 h 72"/>
                  <a:gd name="T16" fmla="*/ 36 w 54"/>
                  <a:gd name="T17" fmla="*/ 62 h 72"/>
                  <a:gd name="T18" fmla="*/ 51 w 54"/>
                  <a:gd name="T19" fmla="*/ 58 h 72"/>
                  <a:gd name="T20" fmla="*/ 53 w 54"/>
                  <a:gd name="T21" fmla="*/ 6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4" h="72">
                    <a:moveTo>
                      <a:pt x="53" y="68"/>
                    </a:moveTo>
                    <a:cubicBezTo>
                      <a:pt x="50" y="69"/>
                      <a:pt x="43" y="72"/>
                      <a:pt x="34" y="72"/>
                    </a:cubicBezTo>
                    <a:cubicBezTo>
                      <a:pt x="13" y="72"/>
                      <a:pt x="0" y="58"/>
                      <a:pt x="0" y="37"/>
                    </a:cubicBezTo>
                    <a:cubicBezTo>
                      <a:pt x="0" y="16"/>
                      <a:pt x="14" y="0"/>
                      <a:pt x="37" y="0"/>
                    </a:cubicBezTo>
                    <a:cubicBezTo>
                      <a:pt x="44" y="0"/>
                      <a:pt x="50" y="2"/>
                      <a:pt x="54" y="4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48" y="12"/>
                      <a:pt x="43" y="10"/>
                      <a:pt x="37" y="10"/>
                    </a:cubicBezTo>
                    <a:cubicBezTo>
                      <a:pt x="21" y="10"/>
                      <a:pt x="12" y="22"/>
                      <a:pt x="12" y="36"/>
                    </a:cubicBezTo>
                    <a:cubicBezTo>
                      <a:pt x="12" y="52"/>
                      <a:pt x="23" y="62"/>
                      <a:pt x="36" y="62"/>
                    </a:cubicBezTo>
                    <a:cubicBezTo>
                      <a:pt x="43" y="62"/>
                      <a:pt x="48" y="60"/>
                      <a:pt x="51" y="58"/>
                    </a:cubicBezTo>
                    <a:lnTo>
                      <a:pt x="53" y="68"/>
                    </a:ln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9" name="iṩḻíďè"/>
              <p:cNvSpPr/>
              <p:nvPr/>
            </p:nvSpPr>
            <p:spPr bwMode="auto">
              <a:xfrm>
                <a:off x="2571" y="2458"/>
                <a:ext cx="50" cy="56"/>
              </a:xfrm>
              <a:custGeom>
                <a:avLst/>
                <a:gdLst>
                  <a:gd name="T0" fmla="*/ 87 w 87"/>
                  <a:gd name="T1" fmla="*/ 48 h 99"/>
                  <a:gd name="T2" fmla="*/ 42 w 87"/>
                  <a:gd name="T3" fmla="*/ 99 h 99"/>
                  <a:gd name="T4" fmla="*/ 0 w 87"/>
                  <a:gd name="T5" fmla="*/ 50 h 99"/>
                  <a:gd name="T6" fmla="*/ 44 w 87"/>
                  <a:gd name="T7" fmla="*/ 0 h 99"/>
                  <a:gd name="T8" fmla="*/ 87 w 87"/>
                  <a:gd name="T9" fmla="*/ 48 h 99"/>
                  <a:gd name="T10" fmla="*/ 13 w 87"/>
                  <a:gd name="T11" fmla="*/ 50 h 99"/>
                  <a:gd name="T12" fmla="*/ 43 w 87"/>
                  <a:gd name="T13" fmla="*/ 89 h 99"/>
                  <a:gd name="T14" fmla="*/ 74 w 87"/>
                  <a:gd name="T15" fmla="*/ 49 h 99"/>
                  <a:gd name="T16" fmla="*/ 43 w 87"/>
                  <a:gd name="T17" fmla="*/ 10 h 99"/>
                  <a:gd name="T18" fmla="*/ 13 w 87"/>
                  <a:gd name="T19" fmla="*/ 5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7" h="99">
                    <a:moveTo>
                      <a:pt x="87" y="48"/>
                    </a:moveTo>
                    <a:cubicBezTo>
                      <a:pt x="87" y="81"/>
                      <a:pt x="67" y="99"/>
                      <a:pt x="42" y="99"/>
                    </a:cubicBezTo>
                    <a:cubicBezTo>
                      <a:pt x="17" y="99"/>
                      <a:pt x="0" y="79"/>
                      <a:pt x="0" y="50"/>
                    </a:cubicBezTo>
                    <a:cubicBezTo>
                      <a:pt x="0" y="20"/>
                      <a:pt x="18" y="0"/>
                      <a:pt x="44" y="0"/>
                    </a:cubicBezTo>
                    <a:cubicBezTo>
                      <a:pt x="70" y="0"/>
                      <a:pt x="87" y="20"/>
                      <a:pt x="87" y="48"/>
                    </a:cubicBezTo>
                    <a:moveTo>
                      <a:pt x="13" y="50"/>
                    </a:moveTo>
                    <a:cubicBezTo>
                      <a:pt x="13" y="70"/>
                      <a:pt x="23" y="89"/>
                      <a:pt x="43" y="89"/>
                    </a:cubicBezTo>
                    <a:cubicBezTo>
                      <a:pt x="63" y="89"/>
                      <a:pt x="74" y="70"/>
                      <a:pt x="74" y="49"/>
                    </a:cubicBezTo>
                    <a:cubicBezTo>
                      <a:pt x="74" y="30"/>
                      <a:pt x="64" y="10"/>
                      <a:pt x="43" y="10"/>
                    </a:cubicBezTo>
                    <a:cubicBezTo>
                      <a:pt x="23" y="10"/>
                      <a:pt x="13" y="29"/>
                      <a:pt x="13" y="50"/>
                    </a:cubicBezTo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0" name="i$ļïdè"/>
              <p:cNvSpPr/>
              <p:nvPr/>
            </p:nvSpPr>
            <p:spPr bwMode="auto">
              <a:xfrm>
                <a:off x="2626" y="2474"/>
                <a:ext cx="31" cy="40"/>
              </a:xfrm>
              <a:custGeom>
                <a:avLst/>
                <a:gdLst>
                  <a:gd name="T0" fmla="*/ 54 w 54"/>
                  <a:gd name="T1" fmla="*/ 68 h 72"/>
                  <a:gd name="T2" fmla="*/ 35 w 54"/>
                  <a:gd name="T3" fmla="*/ 72 h 72"/>
                  <a:gd name="T4" fmla="*/ 0 w 54"/>
                  <a:gd name="T5" fmla="*/ 37 h 72"/>
                  <a:gd name="T6" fmla="*/ 37 w 54"/>
                  <a:gd name="T7" fmla="*/ 0 h 72"/>
                  <a:gd name="T8" fmla="*/ 54 w 54"/>
                  <a:gd name="T9" fmla="*/ 4 h 72"/>
                  <a:gd name="T10" fmla="*/ 52 w 54"/>
                  <a:gd name="T11" fmla="*/ 13 h 72"/>
                  <a:gd name="T12" fmla="*/ 37 w 54"/>
                  <a:gd name="T13" fmla="*/ 10 h 72"/>
                  <a:gd name="T14" fmla="*/ 13 w 54"/>
                  <a:gd name="T15" fmla="*/ 36 h 72"/>
                  <a:gd name="T16" fmla="*/ 37 w 54"/>
                  <a:gd name="T17" fmla="*/ 62 h 72"/>
                  <a:gd name="T18" fmla="*/ 52 w 54"/>
                  <a:gd name="T19" fmla="*/ 58 h 72"/>
                  <a:gd name="T20" fmla="*/ 54 w 54"/>
                  <a:gd name="T21" fmla="*/ 6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4" h="72">
                    <a:moveTo>
                      <a:pt x="54" y="68"/>
                    </a:moveTo>
                    <a:cubicBezTo>
                      <a:pt x="51" y="69"/>
                      <a:pt x="44" y="72"/>
                      <a:pt x="35" y="72"/>
                    </a:cubicBezTo>
                    <a:cubicBezTo>
                      <a:pt x="14" y="72"/>
                      <a:pt x="0" y="58"/>
                      <a:pt x="0" y="37"/>
                    </a:cubicBezTo>
                    <a:cubicBezTo>
                      <a:pt x="0" y="16"/>
                      <a:pt x="15" y="0"/>
                      <a:pt x="37" y="0"/>
                    </a:cubicBezTo>
                    <a:cubicBezTo>
                      <a:pt x="45" y="0"/>
                      <a:pt x="51" y="2"/>
                      <a:pt x="54" y="4"/>
                    </a:cubicBezTo>
                    <a:cubicBezTo>
                      <a:pt x="52" y="13"/>
                      <a:pt x="52" y="13"/>
                      <a:pt x="52" y="13"/>
                    </a:cubicBezTo>
                    <a:cubicBezTo>
                      <a:pt x="49" y="12"/>
                      <a:pt x="44" y="10"/>
                      <a:pt x="37" y="10"/>
                    </a:cubicBezTo>
                    <a:cubicBezTo>
                      <a:pt x="22" y="10"/>
                      <a:pt x="13" y="22"/>
                      <a:pt x="13" y="36"/>
                    </a:cubicBezTo>
                    <a:cubicBezTo>
                      <a:pt x="13" y="52"/>
                      <a:pt x="23" y="62"/>
                      <a:pt x="37" y="62"/>
                    </a:cubicBezTo>
                    <a:cubicBezTo>
                      <a:pt x="44" y="62"/>
                      <a:pt x="48" y="60"/>
                      <a:pt x="52" y="58"/>
                    </a:cubicBezTo>
                    <a:cubicBezTo>
                      <a:pt x="54" y="68"/>
                      <a:pt x="54" y="68"/>
                      <a:pt x="54" y="68"/>
                    </a:cubicBezTo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1" name="íṥḷîḍê"/>
              <p:cNvSpPr/>
              <p:nvPr/>
            </p:nvSpPr>
            <p:spPr bwMode="auto">
              <a:xfrm>
                <a:off x="2662" y="2465"/>
                <a:ext cx="22" cy="49"/>
              </a:xfrm>
              <a:custGeom>
                <a:avLst/>
                <a:gdLst>
                  <a:gd name="T0" fmla="*/ 22 w 40"/>
                  <a:gd name="T1" fmla="*/ 0 h 87"/>
                  <a:gd name="T2" fmla="*/ 22 w 40"/>
                  <a:gd name="T3" fmla="*/ 17 h 87"/>
                  <a:gd name="T4" fmla="*/ 40 w 40"/>
                  <a:gd name="T5" fmla="*/ 17 h 87"/>
                  <a:gd name="T6" fmla="*/ 40 w 40"/>
                  <a:gd name="T7" fmla="*/ 26 h 87"/>
                  <a:gd name="T8" fmla="*/ 22 w 40"/>
                  <a:gd name="T9" fmla="*/ 26 h 87"/>
                  <a:gd name="T10" fmla="*/ 22 w 40"/>
                  <a:gd name="T11" fmla="*/ 63 h 87"/>
                  <a:gd name="T12" fmla="*/ 32 w 40"/>
                  <a:gd name="T13" fmla="*/ 76 h 87"/>
                  <a:gd name="T14" fmla="*/ 39 w 40"/>
                  <a:gd name="T15" fmla="*/ 76 h 87"/>
                  <a:gd name="T16" fmla="*/ 40 w 40"/>
                  <a:gd name="T17" fmla="*/ 85 h 87"/>
                  <a:gd name="T18" fmla="*/ 28 w 40"/>
                  <a:gd name="T19" fmla="*/ 87 h 87"/>
                  <a:gd name="T20" fmla="*/ 15 w 40"/>
                  <a:gd name="T21" fmla="*/ 81 h 87"/>
                  <a:gd name="T22" fmla="*/ 10 w 40"/>
                  <a:gd name="T23" fmla="*/ 63 h 87"/>
                  <a:gd name="T24" fmla="*/ 10 w 40"/>
                  <a:gd name="T25" fmla="*/ 26 h 87"/>
                  <a:gd name="T26" fmla="*/ 0 w 40"/>
                  <a:gd name="T27" fmla="*/ 26 h 87"/>
                  <a:gd name="T28" fmla="*/ 0 w 40"/>
                  <a:gd name="T29" fmla="*/ 17 h 87"/>
                  <a:gd name="T30" fmla="*/ 10 w 40"/>
                  <a:gd name="T31" fmla="*/ 17 h 87"/>
                  <a:gd name="T32" fmla="*/ 10 w 40"/>
                  <a:gd name="T33" fmla="*/ 4 h 87"/>
                  <a:gd name="T34" fmla="*/ 22 w 40"/>
                  <a:gd name="T35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87">
                    <a:moveTo>
                      <a:pt x="22" y="0"/>
                    </a:moveTo>
                    <a:cubicBezTo>
                      <a:pt x="22" y="17"/>
                      <a:pt x="22" y="17"/>
                      <a:pt x="22" y="17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2" y="63"/>
                      <a:pt x="22" y="63"/>
                      <a:pt x="22" y="63"/>
                    </a:cubicBezTo>
                    <a:cubicBezTo>
                      <a:pt x="22" y="71"/>
                      <a:pt x="25" y="76"/>
                      <a:pt x="32" y="76"/>
                    </a:cubicBezTo>
                    <a:cubicBezTo>
                      <a:pt x="35" y="76"/>
                      <a:pt x="37" y="76"/>
                      <a:pt x="39" y="76"/>
                    </a:cubicBezTo>
                    <a:cubicBezTo>
                      <a:pt x="40" y="85"/>
                      <a:pt x="40" y="85"/>
                      <a:pt x="40" y="85"/>
                    </a:cubicBezTo>
                    <a:cubicBezTo>
                      <a:pt x="37" y="86"/>
                      <a:pt x="33" y="87"/>
                      <a:pt x="28" y="87"/>
                    </a:cubicBezTo>
                    <a:cubicBezTo>
                      <a:pt x="23" y="87"/>
                      <a:pt x="18" y="85"/>
                      <a:pt x="15" y="81"/>
                    </a:cubicBezTo>
                    <a:cubicBezTo>
                      <a:pt x="12" y="78"/>
                      <a:pt x="10" y="71"/>
                      <a:pt x="10" y="63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2" name="iSḻîdè"/>
              <p:cNvSpPr/>
              <p:nvPr/>
            </p:nvSpPr>
            <p:spPr bwMode="auto">
              <a:xfrm>
                <a:off x="4982" y="1824"/>
                <a:ext cx="30" cy="29"/>
              </a:xfrm>
              <a:prstGeom prst="ellipse">
                <a:avLst/>
              </a:pr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3" name="îśḷiḍé"/>
              <p:cNvSpPr/>
              <p:nvPr/>
            </p:nvSpPr>
            <p:spPr bwMode="auto">
              <a:xfrm>
                <a:off x="4982" y="2045"/>
                <a:ext cx="30" cy="30"/>
              </a:xfrm>
              <a:prstGeom prst="ellipse">
                <a:avLst/>
              </a:prstGeom>
              <a:solidFill>
                <a:srgbClr val="86C1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4" name="iṡlïďè"/>
              <p:cNvSpPr/>
              <p:nvPr/>
            </p:nvSpPr>
            <p:spPr bwMode="auto">
              <a:xfrm>
                <a:off x="4982" y="2135"/>
                <a:ext cx="30" cy="30"/>
              </a:xfrm>
              <a:prstGeom prst="ellipse">
                <a:avLst/>
              </a:prstGeom>
              <a:solidFill>
                <a:srgbClr val="3678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5" name="íṡľïdê"/>
              <p:cNvSpPr/>
              <p:nvPr/>
            </p:nvSpPr>
            <p:spPr bwMode="auto">
              <a:xfrm>
                <a:off x="4424" y="1981"/>
                <a:ext cx="3" cy="406"/>
              </a:xfrm>
              <a:custGeom>
                <a:avLst/>
                <a:gdLst>
                  <a:gd name="T0" fmla="*/ 0 w 3"/>
                  <a:gd name="T1" fmla="*/ 401 h 406"/>
                  <a:gd name="T2" fmla="*/ 3 w 3"/>
                  <a:gd name="T3" fmla="*/ 392 h 406"/>
                  <a:gd name="T4" fmla="*/ 3 w 3"/>
                  <a:gd name="T5" fmla="*/ 387 h 406"/>
                  <a:gd name="T6" fmla="*/ 0 w 3"/>
                  <a:gd name="T7" fmla="*/ 378 h 406"/>
                  <a:gd name="T8" fmla="*/ 3 w 3"/>
                  <a:gd name="T9" fmla="*/ 378 h 406"/>
                  <a:gd name="T10" fmla="*/ 0 w 3"/>
                  <a:gd name="T11" fmla="*/ 357 h 406"/>
                  <a:gd name="T12" fmla="*/ 3 w 3"/>
                  <a:gd name="T13" fmla="*/ 348 h 406"/>
                  <a:gd name="T14" fmla="*/ 3 w 3"/>
                  <a:gd name="T15" fmla="*/ 342 h 406"/>
                  <a:gd name="T16" fmla="*/ 0 w 3"/>
                  <a:gd name="T17" fmla="*/ 333 h 406"/>
                  <a:gd name="T18" fmla="*/ 3 w 3"/>
                  <a:gd name="T19" fmla="*/ 333 h 406"/>
                  <a:gd name="T20" fmla="*/ 0 w 3"/>
                  <a:gd name="T21" fmla="*/ 312 h 406"/>
                  <a:gd name="T22" fmla="*/ 3 w 3"/>
                  <a:gd name="T23" fmla="*/ 303 h 406"/>
                  <a:gd name="T24" fmla="*/ 3 w 3"/>
                  <a:gd name="T25" fmla="*/ 297 h 406"/>
                  <a:gd name="T26" fmla="*/ 0 w 3"/>
                  <a:gd name="T27" fmla="*/ 288 h 406"/>
                  <a:gd name="T28" fmla="*/ 3 w 3"/>
                  <a:gd name="T29" fmla="*/ 288 h 406"/>
                  <a:gd name="T30" fmla="*/ 0 w 3"/>
                  <a:gd name="T31" fmla="*/ 268 h 406"/>
                  <a:gd name="T32" fmla="*/ 3 w 3"/>
                  <a:gd name="T33" fmla="*/ 259 h 406"/>
                  <a:gd name="T34" fmla="*/ 3 w 3"/>
                  <a:gd name="T35" fmla="*/ 253 h 406"/>
                  <a:gd name="T36" fmla="*/ 0 w 3"/>
                  <a:gd name="T37" fmla="*/ 244 h 406"/>
                  <a:gd name="T38" fmla="*/ 3 w 3"/>
                  <a:gd name="T39" fmla="*/ 244 h 406"/>
                  <a:gd name="T40" fmla="*/ 0 w 3"/>
                  <a:gd name="T41" fmla="*/ 223 h 406"/>
                  <a:gd name="T42" fmla="*/ 3 w 3"/>
                  <a:gd name="T43" fmla="*/ 214 h 406"/>
                  <a:gd name="T44" fmla="*/ 3 w 3"/>
                  <a:gd name="T45" fmla="*/ 208 h 406"/>
                  <a:gd name="T46" fmla="*/ 0 w 3"/>
                  <a:gd name="T47" fmla="*/ 199 h 406"/>
                  <a:gd name="T48" fmla="*/ 3 w 3"/>
                  <a:gd name="T49" fmla="*/ 199 h 406"/>
                  <a:gd name="T50" fmla="*/ 0 w 3"/>
                  <a:gd name="T51" fmla="*/ 178 h 406"/>
                  <a:gd name="T52" fmla="*/ 3 w 3"/>
                  <a:gd name="T53" fmla="*/ 169 h 406"/>
                  <a:gd name="T54" fmla="*/ 3 w 3"/>
                  <a:gd name="T55" fmla="*/ 163 h 406"/>
                  <a:gd name="T56" fmla="*/ 0 w 3"/>
                  <a:gd name="T57" fmla="*/ 155 h 406"/>
                  <a:gd name="T58" fmla="*/ 3 w 3"/>
                  <a:gd name="T59" fmla="*/ 155 h 406"/>
                  <a:gd name="T60" fmla="*/ 0 w 3"/>
                  <a:gd name="T61" fmla="*/ 134 h 406"/>
                  <a:gd name="T62" fmla="*/ 3 w 3"/>
                  <a:gd name="T63" fmla="*/ 125 h 406"/>
                  <a:gd name="T64" fmla="*/ 3 w 3"/>
                  <a:gd name="T65" fmla="*/ 119 h 406"/>
                  <a:gd name="T66" fmla="*/ 0 w 3"/>
                  <a:gd name="T67" fmla="*/ 110 h 406"/>
                  <a:gd name="T68" fmla="*/ 3 w 3"/>
                  <a:gd name="T69" fmla="*/ 110 h 406"/>
                  <a:gd name="T70" fmla="*/ 0 w 3"/>
                  <a:gd name="T71" fmla="*/ 89 h 406"/>
                  <a:gd name="T72" fmla="*/ 3 w 3"/>
                  <a:gd name="T73" fmla="*/ 80 h 406"/>
                  <a:gd name="T74" fmla="*/ 3 w 3"/>
                  <a:gd name="T75" fmla="*/ 74 h 406"/>
                  <a:gd name="T76" fmla="*/ 0 w 3"/>
                  <a:gd name="T77" fmla="*/ 65 h 406"/>
                  <a:gd name="T78" fmla="*/ 3 w 3"/>
                  <a:gd name="T79" fmla="*/ 65 h 406"/>
                  <a:gd name="T80" fmla="*/ 0 w 3"/>
                  <a:gd name="T81" fmla="*/ 44 h 406"/>
                  <a:gd name="T82" fmla="*/ 3 w 3"/>
                  <a:gd name="T83" fmla="*/ 36 h 406"/>
                  <a:gd name="T84" fmla="*/ 3 w 3"/>
                  <a:gd name="T85" fmla="*/ 29 h 406"/>
                  <a:gd name="T86" fmla="*/ 0 w 3"/>
                  <a:gd name="T87" fmla="*/ 20 h 406"/>
                  <a:gd name="T88" fmla="*/ 3 w 3"/>
                  <a:gd name="T89" fmla="*/ 20 h 406"/>
                  <a:gd name="T90" fmla="*/ 0 w 3"/>
                  <a:gd name="T91" fmla="*/ 0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" h="406">
                    <a:moveTo>
                      <a:pt x="3" y="406"/>
                    </a:moveTo>
                    <a:lnTo>
                      <a:pt x="0" y="406"/>
                    </a:lnTo>
                    <a:lnTo>
                      <a:pt x="0" y="401"/>
                    </a:lnTo>
                    <a:lnTo>
                      <a:pt x="3" y="401"/>
                    </a:lnTo>
                    <a:lnTo>
                      <a:pt x="3" y="406"/>
                    </a:lnTo>
                    <a:close/>
                    <a:moveTo>
                      <a:pt x="3" y="392"/>
                    </a:moveTo>
                    <a:lnTo>
                      <a:pt x="0" y="392"/>
                    </a:lnTo>
                    <a:lnTo>
                      <a:pt x="0" y="387"/>
                    </a:lnTo>
                    <a:lnTo>
                      <a:pt x="3" y="387"/>
                    </a:lnTo>
                    <a:lnTo>
                      <a:pt x="3" y="392"/>
                    </a:lnTo>
                    <a:close/>
                    <a:moveTo>
                      <a:pt x="3" y="378"/>
                    </a:moveTo>
                    <a:lnTo>
                      <a:pt x="0" y="378"/>
                    </a:lnTo>
                    <a:lnTo>
                      <a:pt x="0" y="371"/>
                    </a:lnTo>
                    <a:lnTo>
                      <a:pt x="3" y="371"/>
                    </a:lnTo>
                    <a:lnTo>
                      <a:pt x="3" y="378"/>
                    </a:lnTo>
                    <a:close/>
                    <a:moveTo>
                      <a:pt x="3" y="363"/>
                    </a:moveTo>
                    <a:lnTo>
                      <a:pt x="0" y="363"/>
                    </a:lnTo>
                    <a:lnTo>
                      <a:pt x="0" y="357"/>
                    </a:lnTo>
                    <a:lnTo>
                      <a:pt x="3" y="357"/>
                    </a:lnTo>
                    <a:lnTo>
                      <a:pt x="3" y="363"/>
                    </a:lnTo>
                    <a:close/>
                    <a:moveTo>
                      <a:pt x="3" y="348"/>
                    </a:moveTo>
                    <a:lnTo>
                      <a:pt x="0" y="348"/>
                    </a:lnTo>
                    <a:lnTo>
                      <a:pt x="0" y="342"/>
                    </a:lnTo>
                    <a:lnTo>
                      <a:pt x="3" y="342"/>
                    </a:lnTo>
                    <a:lnTo>
                      <a:pt x="3" y="348"/>
                    </a:lnTo>
                    <a:close/>
                    <a:moveTo>
                      <a:pt x="3" y="333"/>
                    </a:moveTo>
                    <a:lnTo>
                      <a:pt x="0" y="333"/>
                    </a:lnTo>
                    <a:lnTo>
                      <a:pt x="0" y="327"/>
                    </a:lnTo>
                    <a:lnTo>
                      <a:pt x="3" y="327"/>
                    </a:lnTo>
                    <a:lnTo>
                      <a:pt x="3" y="333"/>
                    </a:lnTo>
                    <a:close/>
                    <a:moveTo>
                      <a:pt x="3" y="318"/>
                    </a:moveTo>
                    <a:lnTo>
                      <a:pt x="0" y="318"/>
                    </a:lnTo>
                    <a:lnTo>
                      <a:pt x="0" y="312"/>
                    </a:lnTo>
                    <a:lnTo>
                      <a:pt x="3" y="312"/>
                    </a:lnTo>
                    <a:lnTo>
                      <a:pt x="3" y="318"/>
                    </a:lnTo>
                    <a:close/>
                    <a:moveTo>
                      <a:pt x="3" y="303"/>
                    </a:moveTo>
                    <a:lnTo>
                      <a:pt x="0" y="303"/>
                    </a:lnTo>
                    <a:lnTo>
                      <a:pt x="0" y="297"/>
                    </a:lnTo>
                    <a:lnTo>
                      <a:pt x="3" y="297"/>
                    </a:lnTo>
                    <a:lnTo>
                      <a:pt x="3" y="303"/>
                    </a:lnTo>
                    <a:close/>
                    <a:moveTo>
                      <a:pt x="3" y="288"/>
                    </a:moveTo>
                    <a:lnTo>
                      <a:pt x="0" y="288"/>
                    </a:lnTo>
                    <a:lnTo>
                      <a:pt x="0" y="282"/>
                    </a:lnTo>
                    <a:lnTo>
                      <a:pt x="3" y="282"/>
                    </a:lnTo>
                    <a:lnTo>
                      <a:pt x="3" y="288"/>
                    </a:lnTo>
                    <a:close/>
                    <a:moveTo>
                      <a:pt x="3" y="273"/>
                    </a:moveTo>
                    <a:lnTo>
                      <a:pt x="0" y="273"/>
                    </a:lnTo>
                    <a:lnTo>
                      <a:pt x="0" y="268"/>
                    </a:lnTo>
                    <a:lnTo>
                      <a:pt x="3" y="268"/>
                    </a:lnTo>
                    <a:lnTo>
                      <a:pt x="3" y="273"/>
                    </a:lnTo>
                    <a:close/>
                    <a:moveTo>
                      <a:pt x="3" y="259"/>
                    </a:moveTo>
                    <a:lnTo>
                      <a:pt x="0" y="259"/>
                    </a:lnTo>
                    <a:lnTo>
                      <a:pt x="0" y="253"/>
                    </a:lnTo>
                    <a:lnTo>
                      <a:pt x="3" y="253"/>
                    </a:lnTo>
                    <a:lnTo>
                      <a:pt x="3" y="259"/>
                    </a:lnTo>
                    <a:close/>
                    <a:moveTo>
                      <a:pt x="3" y="244"/>
                    </a:moveTo>
                    <a:lnTo>
                      <a:pt x="0" y="244"/>
                    </a:lnTo>
                    <a:lnTo>
                      <a:pt x="0" y="238"/>
                    </a:lnTo>
                    <a:lnTo>
                      <a:pt x="3" y="238"/>
                    </a:lnTo>
                    <a:lnTo>
                      <a:pt x="3" y="244"/>
                    </a:lnTo>
                    <a:close/>
                    <a:moveTo>
                      <a:pt x="3" y="229"/>
                    </a:moveTo>
                    <a:lnTo>
                      <a:pt x="0" y="229"/>
                    </a:lnTo>
                    <a:lnTo>
                      <a:pt x="0" y="223"/>
                    </a:lnTo>
                    <a:lnTo>
                      <a:pt x="3" y="223"/>
                    </a:lnTo>
                    <a:lnTo>
                      <a:pt x="3" y="229"/>
                    </a:lnTo>
                    <a:close/>
                    <a:moveTo>
                      <a:pt x="3" y="214"/>
                    </a:moveTo>
                    <a:lnTo>
                      <a:pt x="0" y="214"/>
                    </a:lnTo>
                    <a:lnTo>
                      <a:pt x="0" y="208"/>
                    </a:lnTo>
                    <a:lnTo>
                      <a:pt x="3" y="208"/>
                    </a:lnTo>
                    <a:lnTo>
                      <a:pt x="3" y="214"/>
                    </a:lnTo>
                    <a:close/>
                    <a:moveTo>
                      <a:pt x="3" y="199"/>
                    </a:moveTo>
                    <a:lnTo>
                      <a:pt x="0" y="199"/>
                    </a:lnTo>
                    <a:lnTo>
                      <a:pt x="0" y="193"/>
                    </a:lnTo>
                    <a:lnTo>
                      <a:pt x="3" y="193"/>
                    </a:lnTo>
                    <a:lnTo>
                      <a:pt x="3" y="199"/>
                    </a:lnTo>
                    <a:close/>
                    <a:moveTo>
                      <a:pt x="3" y="184"/>
                    </a:moveTo>
                    <a:lnTo>
                      <a:pt x="0" y="184"/>
                    </a:lnTo>
                    <a:lnTo>
                      <a:pt x="0" y="178"/>
                    </a:lnTo>
                    <a:lnTo>
                      <a:pt x="3" y="178"/>
                    </a:lnTo>
                    <a:lnTo>
                      <a:pt x="3" y="184"/>
                    </a:lnTo>
                    <a:close/>
                    <a:moveTo>
                      <a:pt x="3" y="169"/>
                    </a:moveTo>
                    <a:lnTo>
                      <a:pt x="0" y="169"/>
                    </a:lnTo>
                    <a:lnTo>
                      <a:pt x="0" y="163"/>
                    </a:lnTo>
                    <a:lnTo>
                      <a:pt x="3" y="163"/>
                    </a:lnTo>
                    <a:lnTo>
                      <a:pt x="3" y="169"/>
                    </a:lnTo>
                    <a:close/>
                    <a:moveTo>
                      <a:pt x="3" y="155"/>
                    </a:moveTo>
                    <a:lnTo>
                      <a:pt x="0" y="155"/>
                    </a:lnTo>
                    <a:lnTo>
                      <a:pt x="0" y="149"/>
                    </a:lnTo>
                    <a:lnTo>
                      <a:pt x="3" y="149"/>
                    </a:lnTo>
                    <a:lnTo>
                      <a:pt x="3" y="155"/>
                    </a:lnTo>
                    <a:close/>
                    <a:moveTo>
                      <a:pt x="3" y="139"/>
                    </a:moveTo>
                    <a:lnTo>
                      <a:pt x="0" y="139"/>
                    </a:lnTo>
                    <a:lnTo>
                      <a:pt x="0" y="134"/>
                    </a:lnTo>
                    <a:lnTo>
                      <a:pt x="3" y="134"/>
                    </a:lnTo>
                    <a:lnTo>
                      <a:pt x="3" y="139"/>
                    </a:lnTo>
                    <a:close/>
                    <a:moveTo>
                      <a:pt x="3" y="125"/>
                    </a:moveTo>
                    <a:lnTo>
                      <a:pt x="0" y="125"/>
                    </a:lnTo>
                    <a:lnTo>
                      <a:pt x="0" y="119"/>
                    </a:lnTo>
                    <a:lnTo>
                      <a:pt x="3" y="119"/>
                    </a:lnTo>
                    <a:lnTo>
                      <a:pt x="3" y="125"/>
                    </a:lnTo>
                    <a:close/>
                    <a:moveTo>
                      <a:pt x="3" y="110"/>
                    </a:moveTo>
                    <a:lnTo>
                      <a:pt x="0" y="110"/>
                    </a:lnTo>
                    <a:lnTo>
                      <a:pt x="0" y="104"/>
                    </a:lnTo>
                    <a:lnTo>
                      <a:pt x="3" y="104"/>
                    </a:lnTo>
                    <a:lnTo>
                      <a:pt x="3" y="110"/>
                    </a:lnTo>
                    <a:close/>
                    <a:moveTo>
                      <a:pt x="3" y="95"/>
                    </a:moveTo>
                    <a:lnTo>
                      <a:pt x="0" y="95"/>
                    </a:lnTo>
                    <a:lnTo>
                      <a:pt x="0" y="89"/>
                    </a:lnTo>
                    <a:lnTo>
                      <a:pt x="3" y="89"/>
                    </a:lnTo>
                    <a:lnTo>
                      <a:pt x="3" y="95"/>
                    </a:lnTo>
                    <a:close/>
                    <a:moveTo>
                      <a:pt x="3" y="80"/>
                    </a:moveTo>
                    <a:lnTo>
                      <a:pt x="0" y="80"/>
                    </a:lnTo>
                    <a:lnTo>
                      <a:pt x="0" y="74"/>
                    </a:lnTo>
                    <a:lnTo>
                      <a:pt x="3" y="74"/>
                    </a:lnTo>
                    <a:lnTo>
                      <a:pt x="3" y="80"/>
                    </a:lnTo>
                    <a:close/>
                    <a:moveTo>
                      <a:pt x="3" y="65"/>
                    </a:moveTo>
                    <a:lnTo>
                      <a:pt x="0" y="65"/>
                    </a:lnTo>
                    <a:lnTo>
                      <a:pt x="0" y="59"/>
                    </a:lnTo>
                    <a:lnTo>
                      <a:pt x="3" y="59"/>
                    </a:lnTo>
                    <a:lnTo>
                      <a:pt x="3" y="65"/>
                    </a:lnTo>
                    <a:close/>
                    <a:moveTo>
                      <a:pt x="3" y="50"/>
                    </a:moveTo>
                    <a:lnTo>
                      <a:pt x="0" y="50"/>
                    </a:lnTo>
                    <a:lnTo>
                      <a:pt x="0" y="44"/>
                    </a:lnTo>
                    <a:lnTo>
                      <a:pt x="3" y="44"/>
                    </a:lnTo>
                    <a:lnTo>
                      <a:pt x="3" y="50"/>
                    </a:lnTo>
                    <a:close/>
                    <a:moveTo>
                      <a:pt x="3" y="36"/>
                    </a:moveTo>
                    <a:lnTo>
                      <a:pt x="0" y="36"/>
                    </a:lnTo>
                    <a:lnTo>
                      <a:pt x="0" y="29"/>
                    </a:lnTo>
                    <a:lnTo>
                      <a:pt x="3" y="29"/>
                    </a:lnTo>
                    <a:lnTo>
                      <a:pt x="3" y="36"/>
                    </a:lnTo>
                    <a:close/>
                    <a:moveTo>
                      <a:pt x="3" y="20"/>
                    </a:moveTo>
                    <a:lnTo>
                      <a:pt x="0" y="20"/>
                    </a:lnTo>
                    <a:lnTo>
                      <a:pt x="0" y="15"/>
                    </a:lnTo>
                    <a:lnTo>
                      <a:pt x="3" y="15"/>
                    </a:lnTo>
                    <a:lnTo>
                      <a:pt x="3" y="20"/>
                    </a:lnTo>
                    <a:close/>
                    <a:moveTo>
                      <a:pt x="3" y="6"/>
                    </a:moveTo>
                    <a:lnTo>
                      <a:pt x="0" y="6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" y="6"/>
                    </a:ln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6" name="íṥ1îdê"/>
              <p:cNvSpPr/>
              <p:nvPr/>
            </p:nvSpPr>
            <p:spPr bwMode="auto">
              <a:xfrm>
                <a:off x="4415" y="1970"/>
                <a:ext cx="21" cy="21"/>
              </a:xfrm>
              <a:prstGeom prst="ellipse">
                <a:avLst/>
              </a:pr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7" name="íṩlíḓê"/>
              <p:cNvSpPr/>
              <p:nvPr/>
            </p:nvSpPr>
            <p:spPr bwMode="auto">
              <a:xfrm>
                <a:off x="4281" y="2136"/>
                <a:ext cx="3" cy="243"/>
              </a:xfrm>
              <a:custGeom>
                <a:avLst/>
                <a:gdLst>
                  <a:gd name="T0" fmla="*/ 0 w 3"/>
                  <a:gd name="T1" fmla="*/ 243 h 243"/>
                  <a:gd name="T2" fmla="*/ 3 w 3"/>
                  <a:gd name="T3" fmla="*/ 238 h 243"/>
                  <a:gd name="T4" fmla="*/ 3 w 3"/>
                  <a:gd name="T5" fmla="*/ 229 h 243"/>
                  <a:gd name="T6" fmla="*/ 0 w 3"/>
                  <a:gd name="T7" fmla="*/ 224 h 243"/>
                  <a:gd name="T8" fmla="*/ 3 w 3"/>
                  <a:gd name="T9" fmla="*/ 229 h 243"/>
                  <a:gd name="T10" fmla="*/ 0 w 3"/>
                  <a:gd name="T11" fmla="*/ 215 h 243"/>
                  <a:gd name="T12" fmla="*/ 3 w 3"/>
                  <a:gd name="T13" fmla="*/ 209 h 243"/>
                  <a:gd name="T14" fmla="*/ 3 w 3"/>
                  <a:gd name="T15" fmla="*/ 200 h 243"/>
                  <a:gd name="T16" fmla="*/ 0 w 3"/>
                  <a:gd name="T17" fmla="*/ 194 h 243"/>
                  <a:gd name="T18" fmla="*/ 3 w 3"/>
                  <a:gd name="T19" fmla="*/ 200 h 243"/>
                  <a:gd name="T20" fmla="*/ 0 w 3"/>
                  <a:gd name="T21" fmla="*/ 185 h 243"/>
                  <a:gd name="T22" fmla="*/ 3 w 3"/>
                  <a:gd name="T23" fmla="*/ 179 h 243"/>
                  <a:gd name="T24" fmla="*/ 3 w 3"/>
                  <a:gd name="T25" fmla="*/ 170 h 243"/>
                  <a:gd name="T26" fmla="*/ 0 w 3"/>
                  <a:gd name="T27" fmla="*/ 164 h 243"/>
                  <a:gd name="T28" fmla="*/ 3 w 3"/>
                  <a:gd name="T29" fmla="*/ 170 h 243"/>
                  <a:gd name="T30" fmla="*/ 0 w 3"/>
                  <a:gd name="T31" fmla="*/ 155 h 243"/>
                  <a:gd name="T32" fmla="*/ 3 w 3"/>
                  <a:gd name="T33" fmla="*/ 149 h 243"/>
                  <a:gd name="T34" fmla="*/ 3 w 3"/>
                  <a:gd name="T35" fmla="*/ 140 h 243"/>
                  <a:gd name="T36" fmla="*/ 0 w 3"/>
                  <a:gd name="T37" fmla="*/ 135 h 243"/>
                  <a:gd name="T38" fmla="*/ 3 w 3"/>
                  <a:gd name="T39" fmla="*/ 140 h 243"/>
                  <a:gd name="T40" fmla="*/ 0 w 3"/>
                  <a:gd name="T41" fmla="*/ 126 h 243"/>
                  <a:gd name="T42" fmla="*/ 3 w 3"/>
                  <a:gd name="T43" fmla="*/ 119 h 243"/>
                  <a:gd name="T44" fmla="*/ 3 w 3"/>
                  <a:gd name="T45" fmla="*/ 110 h 243"/>
                  <a:gd name="T46" fmla="*/ 0 w 3"/>
                  <a:gd name="T47" fmla="*/ 105 h 243"/>
                  <a:gd name="T48" fmla="*/ 3 w 3"/>
                  <a:gd name="T49" fmla="*/ 110 h 243"/>
                  <a:gd name="T50" fmla="*/ 0 w 3"/>
                  <a:gd name="T51" fmla="*/ 96 h 243"/>
                  <a:gd name="T52" fmla="*/ 3 w 3"/>
                  <a:gd name="T53" fmla="*/ 90 h 243"/>
                  <a:gd name="T54" fmla="*/ 3 w 3"/>
                  <a:gd name="T55" fmla="*/ 81 h 243"/>
                  <a:gd name="T56" fmla="*/ 0 w 3"/>
                  <a:gd name="T57" fmla="*/ 75 h 243"/>
                  <a:gd name="T58" fmla="*/ 3 w 3"/>
                  <a:gd name="T59" fmla="*/ 81 h 243"/>
                  <a:gd name="T60" fmla="*/ 0 w 3"/>
                  <a:gd name="T61" fmla="*/ 66 h 243"/>
                  <a:gd name="T62" fmla="*/ 3 w 3"/>
                  <a:gd name="T63" fmla="*/ 60 h 243"/>
                  <a:gd name="T64" fmla="*/ 3 w 3"/>
                  <a:gd name="T65" fmla="*/ 51 h 243"/>
                  <a:gd name="T66" fmla="*/ 0 w 3"/>
                  <a:gd name="T67" fmla="*/ 45 h 243"/>
                  <a:gd name="T68" fmla="*/ 3 w 3"/>
                  <a:gd name="T69" fmla="*/ 51 h 243"/>
                  <a:gd name="T70" fmla="*/ 0 w 3"/>
                  <a:gd name="T71" fmla="*/ 36 h 243"/>
                  <a:gd name="T72" fmla="*/ 3 w 3"/>
                  <a:gd name="T73" fmla="*/ 30 h 243"/>
                  <a:gd name="T74" fmla="*/ 3 w 3"/>
                  <a:gd name="T75" fmla="*/ 21 h 243"/>
                  <a:gd name="T76" fmla="*/ 0 w 3"/>
                  <a:gd name="T77" fmla="*/ 16 h 243"/>
                  <a:gd name="T78" fmla="*/ 3 w 3"/>
                  <a:gd name="T79" fmla="*/ 21 h 243"/>
                  <a:gd name="T80" fmla="*/ 0 w 3"/>
                  <a:gd name="T81" fmla="*/ 6 h 243"/>
                  <a:gd name="T82" fmla="*/ 3 w 3"/>
                  <a:gd name="T83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" h="243">
                    <a:moveTo>
                      <a:pt x="3" y="243"/>
                    </a:moveTo>
                    <a:lnTo>
                      <a:pt x="0" y="243"/>
                    </a:lnTo>
                    <a:lnTo>
                      <a:pt x="0" y="238"/>
                    </a:lnTo>
                    <a:lnTo>
                      <a:pt x="3" y="238"/>
                    </a:lnTo>
                    <a:lnTo>
                      <a:pt x="3" y="243"/>
                    </a:lnTo>
                    <a:close/>
                    <a:moveTo>
                      <a:pt x="3" y="229"/>
                    </a:moveTo>
                    <a:lnTo>
                      <a:pt x="0" y="229"/>
                    </a:lnTo>
                    <a:lnTo>
                      <a:pt x="0" y="224"/>
                    </a:lnTo>
                    <a:lnTo>
                      <a:pt x="3" y="224"/>
                    </a:lnTo>
                    <a:lnTo>
                      <a:pt x="3" y="229"/>
                    </a:lnTo>
                    <a:close/>
                    <a:moveTo>
                      <a:pt x="3" y="215"/>
                    </a:moveTo>
                    <a:lnTo>
                      <a:pt x="0" y="215"/>
                    </a:lnTo>
                    <a:lnTo>
                      <a:pt x="0" y="209"/>
                    </a:lnTo>
                    <a:lnTo>
                      <a:pt x="3" y="209"/>
                    </a:lnTo>
                    <a:lnTo>
                      <a:pt x="3" y="215"/>
                    </a:lnTo>
                    <a:close/>
                    <a:moveTo>
                      <a:pt x="3" y="200"/>
                    </a:moveTo>
                    <a:lnTo>
                      <a:pt x="0" y="200"/>
                    </a:lnTo>
                    <a:lnTo>
                      <a:pt x="0" y="194"/>
                    </a:lnTo>
                    <a:lnTo>
                      <a:pt x="3" y="194"/>
                    </a:lnTo>
                    <a:lnTo>
                      <a:pt x="3" y="200"/>
                    </a:lnTo>
                    <a:close/>
                    <a:moveTo>
                      <a:pt x="3" y="185"/>
                    </a:moveTo>
                    <a:lnTo>
                      <a:pt x="0" y="185"/>
                    </a:lnTo>
                    <a:lnTo>
                      <a:pt x="0" y="179"/>
                    </a:lnTo>
                    <a:lnTo>
                      <a:pt x="3" y="179"/>
                    </a:lnTo>
                    <a:lnTo>
                      <a:pt x="3" y="185"/>
                    </a:lnTo>
                    <a:close/>
                    <a:moveTo>
                      <a:pt x="3" y="170"/>
                    </a:moveTo>
                    <a:lnTo>
                      <a:pt x="0" y="170"/>
                    </a:lnTo>
                    <a:lnTo>
                      <a:pt x="0" y="164"/>
                    </a:lnTo>
                    <a:lnTo>
                      <a:pt x="3" y="164"/>
                    </a:lnTo>
                    <a:lnTo>
                      <a:pt x="3" y="170"/>
                    </a:lnTo>
                    <a:close/>
                    <a:moveTo>
                      <a:pt x="3" y="155"/>
                    </a:moveTo>
                    <a:lnTo>
                      <a:pt x="0" y="155"/>
                    </a:lnTo>
                    <a:lnTo>
                      <a:pt x="0" y="149"/>
                    </a:lnTo>
                    <a:lnTo>
                      <a:pt x="3" y="149"/>
                    </a:lnTo>
                    <a:lnTo>
                      <a:pt x="3" y="155"/>
                    </a:lnTo>
                    <a:close/>
                    <a:moveTo>
                      <a:pt x="3" y="140"/>
                    </a:moveTo>
                    <a:lnTo>
                      <a:pt x="0" y="140"/>
                    </a:lnTo>
                    <a:lnTo>
                      <a:pt x="0" y="135"/>
                    </a:lnTo>
                    <a:lnTo>
                      <a:pt x="3" y="135"/>
                    </a:lnTo>
                    <a:lnTo>
                      <a:pt x="3" y="140"/>
                    </a:lnTo>
                    <a:close/>
                    <a:moveTo>
                      <a:pt x="3" y="126"/>
                    </a:moveTo>
                    <a:lnTo>
                      <a:pt x="0" y="126"/>
                    </a:lnTo>
                    <a:lnTo>
                      <a:pt x="0" y="119"/>
                    </a:lnTo>
                    <a:lnTo>
                      <a:pt x="3" y="119"/>
                    </a:lnTo>
                    <a:lnTo>
                      <a:pt x="3" y="126"/>
                    </a:lnTo>
                    <a:close/>
                    <a:moveTo>
                      <a:pt x="3" y="110"/>
                    </a:moveTo>
                    <a:lnTo>
                      <a:pt x="0" y="110"/>
                    </a:lnTo>
                    <a:lnTo>
                      <a:pt x="0" y="105"/>
                    </a:lnTo>
                    <a:lnTo>
                      <a:pt x="3" y="105"/>
                    </a:lnTo>
                    <a:lnTo>
                      <a:pt x="3" y="110"/>
                    </a:lnTo>
                    <a:close/>
                    <a:moveTo>
                      <a:pt x="3" y="96"/>
                    </a:moveTo>
                    <a:lnTo>
                      <a:pt x="0" y="96"/>
                    </a:lnTo>
                    <a:lnTo>
                      <a:pt x="0" y="90"/>
                    </a:lnTo>
                    <a:lnTo>
                      <a:pt x="3" y="90"/>
                    </a:lnTo>
                    <a:lnTo>
                      <a:pt x="3" y="96"/>
                    </a:lnTo>
                    <a:close/>
                    <a:moveTo>
                      <a:pt x="3" y="81"/>
                    </a:moveTo>
                    <a:lnTo>
                      <a:pt x="0" y="81"/>
                    </a:lnTo>
                    <a:lnTo>
                      <a:pt x="0" y="75"/>
                    </a:lnTo>
                    <a:lnTo>
                      <a:pt x="3" y="75"/>
                    </a:lnTo>
                    <a:lnTo>
                      <a:pt x="3" y="81"/>
                    </a:lnTo>
                    <a:close/>
                    <a:moveTo>
                      <a:pt x="3" y="66"/>
                    </a:moveTo>
                    <a:lnTo>
                      <a:pt x="0" y="66"/>
                    </a:lnTo>
                    <a:lnTo>
                      <a:pt x="0" y="60"/>
                    </a:lnTo>
                    <a:lnTo>
                      <a:pt x="3" y="60"/>
                    </a:lnTo>
                    <a:lnTo>
                      <a:pt x="3" y="66"/>
                    </a:lnTo>
                    <a:close/>
                    <a:moveTo>
                      <a:pt x="3" y="51"/>
                    </a:moveTo>
                    <a:lnTo>
                      <a:pt x="0" y="51"/>
                    </a:lnTo>
                    <a:lnTo>
                      <a:pt x="0" y="45"/>
                    </a:lnTo>
                    <a:lnTo>
                      <a:pt x="3" y="45"/>
                    </a:lnTo>
                    <a:lnTo>
                      <a:pt x="3" y="51"/>
                    </a:lnTo>
                    <a:close/>
                    <a:moveTo>
                      <a:pt x="3" y="36"/>
                    </a:moveTo>
                    <a:lnTo>
                      <a:pt x="0" y="36"/>
                    </a:lnTo>
                    <a:lnTo>
                      <a:pt x="0" y="30"/>
                    </a:lnTo>
                    <a:lnTo>
                      <a:pt x="3" y="30"/>
                    </a:lnTo>
                    <a:lnTo>
                      <a:pt x="3" y="36"/>
                    </a:lnTo>
                    <a:close/>
                    <a:moveTo>
                      <a:pt x="3" y="21"/>
                    </a:moveTo>
                    <a:lnTo>
                      <a:pt x="0" y="21"/>
                    </a:lnTo>
                    <a:lnTo>
                      <a:pt x="0" y="16"/>
                    </a:lnTo>
                    <a:lnTo>
                      <a:pt x="3" y="16"/>
                    </a:lnTo>
                    <a:lnTo>
                      <a:pt x="3" y="21"/>
                    </a:lnTo>
                    <a:close/>
                    <a:moveTo>
                      <a:pt x="3" y="6"/>
                    </a:moveTo>
                    <a:lnTo>
                      <a:pt x="0" y="6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" y="6"/>
                    </a:ln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8" name="íṩľíḓé"/>
              <p:cNvSpPr/>
              <p:nvPr/>
            </p:nvSpPr>
            <p:spPr bwMode="auto">
              <a:xfrm>
                <a:off x="4271" y="2126"/>
                <a:ext cx="22" cy="21"/>
              </a:xfrm>
              <a:prstGeom prst="ellipse">
                <a:avLst/>
              </a:prstGeom>
              <a:solidFill>
                <a:srgbClr val="35A8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9" name="îşḷïḓê"/>
              <p:cNvSpPr/>
              <p:nvPr/>
            </p:nvSpPr>
            <p:spPr bwMode="auto">
              <a:xfrm>
                <a:off x="4835" y="1924"/>
                <a:ext cx="6" cy="452"/>
              </a:xfrm>
              <a:custGeom>
                <a:avLst/>
                <a:gdLst>
                  <a:gd name="T0" fmla="*/ 6 w 6"/>
                  <a:gd name="T1" fmla="*/ 446 h 452"/>
                  <a:gd name="T2" fmla="*/ 3 w 6"/>
                  <a:gd name="T3" fmla="*/ 437 h 452"/>
                  <a:gd name="T4" fmla="*/ 6 w 6"/>
                  <a:gd name="T5" fmla="*/ 437 h 452"/>
                  <a:gd name="T6" fmla="*/ 3 w 6"/>
                  <a:gd name="T7" fmla="*/ 416 h 452"/>
                  <a:gd name="T8" fmla="*/ 3 w 6"/>
                  <a:gd name="T9" fmla="*/ 422 h 452"/>
                  <a:gd name="T10" fmla="*/ 6 w 6"/>
                  <a:gd name="T11" fmla="*/ 401 h 452"/>
                  <a:gd name="T12" fmla="*/ 2 w 6"/>
                  <a:gd name="T13" fmla="*/ 392 h 452"/>
                  <a:gd name="T14" fmla="*/ 6 w 6"/>
                  <a:gd name="T15" fmla="*/ 392 h 452"/>
                  <a:gd name="T16" fmla="*/ 2 w 6"/>
                  <a:gd name="T17" fmla="*/ 371 h 452"/>
                  <a:gd name="T18" fmla="*/ 2 w 6"/>
                  <a:gd name="T19" fmla="*/ 377 h 452"/>
                  <a:gd name="T20" fmla="*/ 5 w 6"/>
                  <a:gd name="T21" fmla="*/ 356 h 452"/>
                  <a:gd name="T22" fmla="*/ 2 w 6"/>
                  <a:gd name="T23" fmla="*/ 348 h 452"/>
                  <a:gd name="T24" fmla="*/ 5 w 6"/>
                  <a:gd name="T25" fmla="*/ 348 h 452"/>
                  <a:gd name="T26" fmla="*/ 2 w 6"/>
                  <a:gd name="T27" fmla="*/ 327 h 452"/>
                  <a:gd name="T28" fmla="*/ 2 w 6"/>
                  <a:gd name="T29" fmla="*/ 332 h 452"/>
                  <a:gd name="T30" fmla="*/ 5 w 6"/>
                  <a:gd name="T31" fmla="*/ 312 h 452"/>
                  <a:gd name="T32" fmla="*/ 2 w 6"/>
                  <a:gd name="T33" fmla="*/ 303 h 452"/>
                  <a:gd name="T34" fmla="*/ 5 w 6"/>
                  <a:gd name="T35" fmla="*/ 303 h 452"/>
                  <a:gd name="T36" fmla="*/ 2 w 6"/>
                  <a:gd name="T37" fmla="*/ 282 h 452"/>
                  <a:gd name="T38" fmla="*/ 2 w 6"/>
                  <a:gd name="T39" fmla="*/ 288 h 452"/>
                  <a:gd name="T40" fmla="*/ 5 w 6"/>
                  <a:gd name="T41" fmla="*/ 267 h 452"/>
                  <a:gd name="T42" fmla="*/ 1 w 6"/>
                  <a:gd name="T43" fmla="*/ 258 h 452"/>
                  <a:gd name="T44" fmla="*/ 5 w 6"/>
                  <a:gd name="T45" fmla="*/ 258 h 452"/>
                  <a:gd name="T46" fmla="*/ 1 w 6"/>
                  <a:gd name="T47" fmla="*/ 238 h 452"/>
                  <a:gd name="T48" fmla="*/ 1 w 6"/>
                  <a:gd name="T49" fmla="*/ 243 h 452"/>
                  <a:gd name="T50" fmla="*/ 4 w 6"/>
                  <a:gd name="T51" fmla="*/ 222 h 452"/>
                  <a:gd name="T52" fmla="*/ 1 w 6"/>
                  <a:gd name="T53" fmla="*/ 213 h 452"/>
                  <a:gd name="T54" fmla="*/ 4 w 6"/>
                  <a:gd name="T55" fmla="*/ 213 h 452"/>
                  <a:gd name="T56" fmla="*/ 1 w 6"/>
                  <a:gd name="T57" fmla="*/ 193 h 452"/>
                  <a:gd name="T58" fmla="*/ 1 w 6"/>
                  <a:gd name="T59" fmla="*/ 199 h 452"/>
                  <a:gd name="T60" fmla="*/ 4 w 6"/>
                  <a:gd name="T61" fmla="*/ 178 h 452"/>
                  <a:gd name="T62" fmla="*/ 1 w 6"/>
                  <a:gd name="T63" fmla="*/ 169 h 452"/>
                  <a:gd name="T64" fmla="*/ 4 w 6"/>
                  <a:gd name="T65" fmla="*/ 169 h 452"/>
                  <a:gd name="T66" fmla="*/ 1 w 6"/>
                  <a:gd name="T67" fmla="*/ 148 h 452"/>
                  <a:gd name="T68" fmla="*/ 1 w 6"/>
                  <a:gd name="T69" fmla="*/ 154 h 452"/>
                  <a:gd name="T70" fmla="*/ 4 w 6"/>
                  <a:gd name="T71" fmla="*/ 133 h 452"/>
                  <a:gd name="T72" fmla="*/ 1 w 6"/>
                  <a:gd name="T73" fmla="*/ 124 h 452"/>
                  <a:gd name="T74" fmla="*/ 4 w 6"/>
                  <a:gd name="T75" fmla="*/ 124 h 452"/>
                  <a:gd name="T76" fmla="*/ 0 w 6"/>
                  <a:gd name="T77" fmla="*/ 103 h 452"/>
                  <a:gd name="T78" fmla="*/ 0 w 6"/>
                  <a:gd name="T79" fmla="*/ 110 h 452"/>
                  <a:gd name="T80" fmla="*/ 3 w 6"/>
                  <a:gd name="T81" fmla="*/ 89 h 452"/>
                  <a:gd name="T82" fmla="*/ 0 w 6"/>
                  <a:gd name="T83" fmla="*/ 80 h 452"/>
                  <a:gd name="T84" fmla="*/ 3 w 6"/>
                  <a:gd name="T85" fmla="*/ 80 h 452"/>
                  <a:gd name="T86" fmla="*/ 0 w 6"/>
                  <a:gd name="T87" fmla="*/ 59 h 452"/>
                  <a:gd name="T88" fmla="*/ 0 w 6"/>
                  <a:gd name="T89" fmla="*/ 65 h 452"/>
                  <a:gd name="T90" fmla="*/ 3 w 6"/>
                  <a:gd name="T91" fmla="*/ 44 h 452"/>
                  <a:gd name="T92" fmla="*/ 0 w 6"/>
                  <a:gd name="T93" fmla="*/ 35 h 452"/>
                  <a:gd name="T94" fmla="*/ 3 w 6"/>
                  <a:gd name="T95" fmla="*/ 35 h 452"/>
                  <a:gd name="T96" fmla="*/ 0 w 6"/>
                  <a:gd name="T97" fmla="*/ 14 h 452"/>
                  <a:gd name="T98" fmla="*/ 0 w 6"/>
                  <a:gd name="T99" fmla="*/ 20 h 452"/>
                  <a:gd name="T100" fmla="*/ 2 w 6"/>
                  <a:gd name="T101" fmla="*/ 0 h 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" h="452">
                    <a:moveTo>
                      <a:pt x="3" y="452"/>
                    </a:moveTo>
                    <a:lnTo>
                      <a:pt x="3" y="446"/>
                    </a:lnTo>
                    <a:lnTo>
                      <a:pt x="6" y="446"/>
                    </a:lnTo>
                    <a:lnTo>
                      <a:pt x="6" y="452"/>
                    </a:lnTo>
                    <a:lnTo>
                      <a:pt x="3" y="452"/>
                    </a:lnTo>
                    <a:close/>
                    <a:moveTo>
                      <a:pt x="3" y="437"/>
                    </a:moveTo>
                    <a:lnTo>
                      <a:pt x="3" y="431"/>
                    </a:lnTo>
                    <a:lnTo>
                      <a:pt x="6" y="431"/>
                    </a:lnTo>
                    <a:lnTo>
                      <a:pt x="6" y="437"/>
                    </a:lnTo>
                    <a:lnTo>
                      <a:pt x="3" y="437"/>
                    </a:lnTo>
                    <a:close/>
                    <a:moveTo>
                      <a:pt x="3" y="422"/>
                    </a:moveTo>
                    <a:lnTo>
                      <a:pt x="3" y="416"/>
                    </a:lnTo>
                    <a:lnTo>
                      <a:pt x="6" y="416"/>
                    </a:lnTo>
                    <a:lnTo>
                      <a:pt x="6" y="422"/>
                    </a:lnTo>
                    <a:lnTo>
                      <a:pt x="3" y="422"/>
                    </a:lnTo>
                    <a:close/>
                    <a:moveTo>
                      <a:pt x="2" y="407"/>
                    </a:moveTo>
                    <a:lnTo>
                      <a:pt x="2" y="401"/>
                    </a:lnTo>
                    <a:lnTo>
                      <a:pt x="6" y="401"/>
                    </a:lnTo>
                    <a:lnTo>
                      <a:pt x="6" y="407"/>
                    </a:lnTo>
                    <a:lnTo>
                      <a:pt x="2" y="407"/>
                    </a:lnTo>
                    <a:close/>
                    <a:moveTo>
                      <a:pt x="2" y="392"/>
                    </a:moveTo>
                    <a:lnTo>
                      <a:pt x="2" y="386"/>
                    </a:lnTo>
                    <a:lnTo>
                      <a:pt x="5" y="386"/>
                    </a:lnTo>
                    <a:lnTo>
                      <a:pt x="6" y="392"/>
                    </a:lnTo>
                    <a:lnTo>
                      <a:pt x="2" y="392"/>
                    </a:lnTo>
                    <a:close/>
                    <a:moveTo>
                      <a:pt x="2" y="377"/>
                    </a:moveTo>
                    <a:lnTo>
                      <a:pt x="2" y="371"/>
                    </a:lnTo>
                    <a:lnTo>
                      <a:pt x="5" y="371"/>
                    </a:lnTo>
                    <a:lnTo>
                      <a:pt x="5" y="377"/>
                    </a:lnTo>
                    <a:lnTo>
                      <a:pt x="2" y="377"/>
                    </a:lnTo>
                    <a:close/>
                    <a:moveTo>
                      <a:pt x="2" y="362"/>
                    </a:moveTo>
                    <a:lnTo>
                      <a:pt x="2" y="356"/>
                    </a:lnTo>
                    <a:lnTo>
                      <a:pt x="5" y="356"/>
                    </a:lnTo>
                    <a:lnTo>
                      <a:pt x="5" y="362"/>
                    </a:lnTo>
                    <a:lnTo>
                      <a:pt x="2" y="362"/>
                    </a:lnTo>
                    <a:close/>
                    <a:moveTo>
                      <a:pt x="2" y="348"/>
                    </a:moveTo>
                    <a:lnTo>
                      <a:pt x="2" y="342"/>
                    </a:lnTo>
                    <a:lnTo>
                      <a:pt x="5" y="342"/>
                    </a:lnTo>
                    <a:lnTo>
                      <a:pt x="5" y="348"/>
                    </a:lnTo>
                    <a:lnTo>
                      <a:pt x="2" y="348"/>
                    </a:lnTo>
                    <a:close/>
                    <a:moveTo>
                      <a:pt x="2" y="332"/>
                    </a:moveTo>
                    <a:lnTo>
                      <a:pt x="2" y="327"/>
                    </a:lnTo>
                    <a:lnTo>
                      <a:pt x="5" y="327"/>
                    </a:lnTo>
                    <a:lnTo>
                      <a:pt x="5" y="332"/>
                    </a:lnTo>
                    <a:lnTo>
                      <a:pt x="2" y="332"/>
                    </a:lnTo>
                    <a:close/>
                    <a:moveTo>
                      <a:pt x="2" y="318"/>
                    </a:moveTo>
                    <a:lnTo>
                      <a:pt x="2" y="312"/>
                    </a:lnTo>
                    <a:lnTo>
                      <a:pt x="5" y="312"/>
                    </a:lnTo>
                    <a:lnTo>
                      <a:pt x="5" y="318"/>
                    </a:lnTo>
                    <a:lnTo>
                      <a:pt x="2" y="318"/>
                    </a:lnTo>
                    <a:close/>
                    <a:moveTo>
                      <a:pt x="2" y="303"/>
                    </a:moveTo>
                    <a:lnTo>
                      <a:pt x="2" y="297"/>
                    </a:lnTo>
                    <a:lnTo>
                      <a:pt x="5" y="297"/>
                    </a:lnTo>
                    <a:lnTo>
                      <a:pt x="5" y="303"/>
                    </a:lnTo>
                    <a:lnTo>
                      <a:pt x="2" y="303"/>
                    </a:lnTo>
                    <a:close/>
                    <a:moveTo>
                      <a:pt x="2" y="288"/>
                    </a:moveTo>
                    <a:lnTo>
                      <a:pt x="2" y="282"/>
                    </a:lnTo>
                    <a:lnTo>
                      <a:pt x="5" y="282"/>
                    </a:lnTo>
                    <a:lnTo>
                      <a:pt x="5" y="288"/>
                    </a:lnTo>
                    <a:lnTo>
                      <a:pt x="2" y="288"/>
                    </a:lnTo>
                    <a:close/>
                    <a:moveTo>
                      <a:pt x="2" y="273"/>
                    </a:moveTo>
                    <a:lnTo>
                      <a:pt x="2" y="267"/>
                    </a:lnTo>
                    <a:lnTo>
                      <a:pt x="5" y="267"/>
                    </a:lnTo>
                    <a:lnTo>
                      <a:pt x="5" y="273"/>
                    </a:lnTo>
                    <a:lnTo>
                      <a:pt x="2" y="273"/>
                    </a:lnTo>
                    <a:close/>
                    <a:moveTo>
                      <a:pt x="1" y="258"/>
                    </a:moveTo>
                    <a:lnTo>
                      <a:pt x="1" y="252"/>
                    </a:lnTo>
                    <a:lnTo>
                      <a:pt x="5" y="252"/>
                    </a:lnTo>
                    <a:lnTo>
                      <a:pt x="5" y="258"/>
                    </a:lnTo>
                    <a:lnTo>
                      <a:pt x="1" y="258"/>
                    </a:lnTo>
                    <a:close/>
                    <a:moveTo>
                      <a:pt x="1" y="243"/>
                    </a:moveTo>
                    <a:lnTo>
                      <a:pt x="1" y="238"/>
                    </a:lnTo>
                    <a:lnTo>
                      <a:pt x="4" y="238"/>
                    </a:lnTo>
                    <a:lnTo>
                      <a:pt x="5" y="243"/>
                    </a:lnTo>
                    <a:lnTo>
                      <a:pt x="1" y="243"/>
                    </a:lnTo>
                    <a:close/>
                    <a:moveTo>
                      <a:pt x="1" y="229"/>
                    </a:moveTo>
                    <a:lnTo>
                      <a:pt x="1" y="222"/>
                    </a:lnTo>
                    <a:lnTo>
                      <a:pt x="4" y="222"/>
                    </a:lnTo>
                    <a:lnTo>
                      <a:pt x="4" y="229"/>
                    </a:lnTo>
                    <a:lnTo>
                      <a:pt x="1" y="229"/>
                    </a:lnTo>
                    <a:close/>
                    <a:moveTo>
                      <a:pt x="1" y="213"/>
                    </a:moveTo>
                    <a:lnTo>
                      <a:pt x="1" y="208"/>
                    </a:lnTo>
                    <a:lnTo>
                      <a:pt x="4" y="208"/>
                    </a:lnTo>
                    <a:lnTo>
                      <a:pt x="4" y="213"/>
                    </a:lnTo>
                    <a:lnTo>
                      <a:pt x="1" y="213"/>
                    </a:lnTo>
                    <a:close/>
                    <a:moveTo>
                      <a:pt x="1" y="199"/>
                    </a:moveTo>
                    <a:lnTo>
                      <a:pt x="1" y="193"/>
                    </a:lnTo>
                    <a:lnTo>
                      <a:pt x="4" y="193"/>
                    </a:lnTo>
                    <a:lnTo>
                      <a:pt x="4" y="199"/>
                    </a:lnTo>
                    <a:lnTo>
                      <a:pt x="1" y="199"/>
                    </a:lnTo>
                    <a:close/>
                    <a:moveTo>
                      <a:pt x="1" y="184"/>
                    </a:moveTo>
                    <a:lnTo>
                      <a:pt x="1" y="178"/>
                    </a:lnTo>
                    <a:lnTo>
                      <a:pt x="4" y="178"/>
                    </a:lnTo>
                    <a:lnTo>
                      <a:pt x="4" y="184"/>
                    </a:lnTo>
                    <a:lnTo>
                      <a:pt x="1" y="184"/>
                    </a:lnTo>
                    <a:close/>
                    <a:moveTo>
                      <a:pt x="1" y="169"/>
                    </a:moveTo>
                    <a:lnTo>
                      <a:pt x="1" y="163"/>
                    </a:lnTo>
                    <a:lnTo>
                      <a:pt x="4" y="163"/>
                    </a:lnTo>
                    <a:lnTo>
                      <a:pt x="4" y="169"/>
                    </a:lnTo>
                    <a:lnTo>
                      <a:pt x="1" y="169"/>
                    </a:lnTo>
                    <a:close/>
                    <a:moveTo>
                      <a:pt x="1" y="154"/>
                    </a:moveTo>
                    <a:lnTo>
                      <a:pt x="1" y="148"/>
                    </a:lnTo>
                    <a:lnTo>
                      <a:pt x="4" y="148"/>
                    </a:lnTo>
                    <a:lnTo>
                      <a:pt x="4" y="154"/>
                    </a:lnTo>
                    <a:lnTo>
                      <a:pt x="1" y="154"/>
                    </a:lnTo>
                    <a:close/>
                    <a:moveTo>
                      <a:pt x="1" y="139"/>
                    </a:moveTo>
                    <a:lnTo>
                      <a:pt x="1" y="133"/>
                    </a:lnTo>
                    <a:lnTo>
                      <a:pt x="4" y="133"/>
                    </a:lnTo>
                    <a:lnTo>
                      <a:pt x="4" y="139"/>
                    </a:lnTo>
                    <a:lnTo>
                      <a:pt x="1" y="139"/>
                    </a:lnTo>
                    <a:close/>
                    <a:moveTo>
                      <a:pt x="1" y="124"/>
                    </a:moveTo>
                    <a:lnTo>
                      <a:pt x="1" y="119"/>
                    </a:lnTo>
                    <a:lnTo>
                      <a:pt x="4" y="119"/>
                    </a:lnTo>
                    <a:lnTo>
                      <a:pt x="4" y="124"/>
                    </a:lnTo>
                    <a:lnTo>
                      <a:pt x="1" y="124"/>
                    </a:lnTo>
                    <a:close/>
                    <a:moveTo>
                      <a:pt x="0" y="110"/>
                    </a:moveTo>
                    <a:lnTo>
                      <a:pt x="0" y="103"/>
                    </a:lnTo>
                    <a:lnTo>
                      <a:pt x="4" y="103"/>
                    </a:lnTo>
                    <a:lnTo>
                      <a:pt x="4" y="110"/>
                    </a:lnTo>
                    <a:lnTo>
                      <a:pt x="0" y="110"/>
                    </a:lnTo>
                    <a:close/>
                    <a:moveTo>
                      <a:pt x="0" y="95"/>
                    </a:moveTo>
                    <a:lnTo>
                      <a:pt x="0" y="89"/>
                    </a:lnTo>
                    <a:lnTo>
                      <a:pt x="3" y="89"/>
                    </a:lnTo>
                    <a:lnTo>
                      <a:pt x="4" y="94"/>
                    </a:lnTo>
                    <a:lnTo>
                      <a:pt x="0" y="95"/>
                    </a:lnTo>
                    <a:close/>
                    <a:moveTo>
                      <a:pt x="0" y="80"/>
                    </a:moveTo>
                    <a:lnTo>
                      <a:pt x="0" y="74"/>
                    </a:lnTo>
                    <a:lnTo>
                      <a:pt x="3" y="74"/>
                    </a:lnTo>
                    <a:lnTo>
                      <a:pt x="3" y="80"/>
                    </a:lnTo>
                    <a:lnTo>
                      <a:pt x="0" y="80"/>
                    </a:lnTo>
                    <a:close/>
                    <a:moveTo>
                      <a:pt x="0" y="65"/>
                    </a:moveTo>
                    <a:lnTo>
                      <a:pt x="0" y="59"/>
                    </a:lnTo>
                    <a:lnTo>
                      <a:pt x="3" y="59"/>
                    </a:lnTo>
                    <a:lnTo>
                      <a:pt x="3" y="65"/>
                    </a:lnTo>
                    <a:lnTo>
                      <a:pt x="0" y="65"/>
                    </a:lnTo>
                    <a:close/>
                    <a:moveTo>
                      <a:pt x="0" y="50"/>
                    </a:moveTo>
                    <a:lnTo>
                      <a:pt x="0" y="44"/>
                    </a:lnTo>
                    <a:lnTo>
                      <a:pt x="3" y="44"/>
                    </a:lnTo>
                    <a:lnTo>
                      <a:pt x="3" y="50"/>
                    </a:lnTo>
                    <a:lnTo>
                      <a:pt x="0" y="50"/>
                    </a:lnTo>
                    <a:close/>
                    <a:moveTo>
                      <a:pt x="0" y="35"/>
                    </a:moveTo>
                    <a:lnTo>
                      <a:pt x="0" y="29"/>
                    </a:lnTo>
                    <a:lnTo>
                      <a:pt x="3" y="29"/>
                    </a:lnTo>
                    <a:lnTo>
                      <a:pt x="3" y="35"/>
                    </a:lnTo>
                    <a:lnTo>
                      <a:pt x="0" y="35"/>
                    </a:lnTo>
                    <a:close/>
                    <a:moveTo>
                      <a:pt x="0" y="20"/>
                    </a:moveTo>
                    <a:lnTo>
                      <a:pt x="0" y="14"/>
                    </a:lnTo>
                    <a:lnTo>
                      <a:pt x="2" y="14"/>
                    </a:lnTo>
                    <a:lnTo>
                      <a:pt x="3" y="20"/>
                    </a:lnTo>
                    <a:lnTo>
                      <a:pt x="0" y="20"/>
                    </a:lnTo>
                    <a:close/>
                    <a:moveTo>
                      <a:pt x="0" y="5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0" name="iṡļíḍe"/>
              <p:cNvSpPr/>
              <p:nvPr/>
            </p:nvSpPr>
            <p:spPr bwMode="auto">
              <a:xfrm>
                <a:off x="4826" y="1910"/>
                <a:ext cx="20" cy="21"/>
              </a:xfrm>
              <a:prstGeom prst="ellipse">
                <a:avLst/>
              </a:pr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1" name="îśḻiḋé"/>
              <p:cNvSpPr/>
              <p:nvPr/>
            </p:nvSpPr>
            <p:spPr bwMode="auto">
              <a:xfrm>
                <a:off x="4982" y="1915"/>
                <a:ext cx="30" cy="29"/>
              </a:xfrm>
              <a:prstGeom prst="ellipse">
                <a:avLst/>
              </a:prstGeom>
              <a:solidFill>
                <a:srgbClr val="35A8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2" name="íslîḓe"/>
              <p:cNvSpPr/>
              <p:nvPr/>
            </p:nvSpPr>
            <p:spPr bwMode="auto">
              <a:xfrm>
                <a:off x="4567" y="2003"/>
                <a:ext cx="3" cy="364"/>
              </a:xfrm>
              <a:custGeom>
                <a:avLst/>
                <a:gdLst>
                  <a:gd name="T0" fmla="*/ 0 w 3"/>
                  <a:gd name="T1" fmla="*/ 364 h 364"/>
                  <a:gd name="T2" fmla="*/ 3 w 3"/>
                  <a:gd name="T3" fmla="*/ 357 h 364"/>
                  <a:gd name="T4" fmla="*/ 3 w 3"/>
                  <a:gd name="T5" fmla="*/ 348 h 364"/>
                  <a:gd name="T6" fmla="*/ 0 w 3"/>
                  <a:gd name="T7" fmla="*/ 343 h 364"/>
                  <a:gd name="T8" fmla="*/ 3 w 3"/>
                  <a:gd name="T9" fmla="*/ 348 h 364"/>
                  <a:gd name="T10" fmla="*/ 0 w 3"/>
                  <a:gd name="T11" fmla="*/ 334 h 364"/>
                  <a:gd name="T12" fmla="*/ 3 w 3"/>
                  <a:gd name="T13" fmla="*/ 327 h 364"/>
                  <a:gd name="T14" fmla="*/ 3 w 3"/>
                  <a:gd name="T15" fmla="*/ 318 h 364"/>
                  <a:gd name="T16" fmla="*/ 0 w 3"/>
                  <a:gd name="T17" fmla="*/ 313 h 364"/>
                  <a:gd name="T18" fmla="*/ 3 w 3"/>
                  <a:gd name="T19" fmla="*/ 318 h 364"/>
                  <a:gd name="T20" fmla="*/ 0 w 3"/>
                  <a:gd name="T21" fmla="*/ 304 h 364"/>
                  <a:gd name="T22" fmla="*/ 3 w 3"/>
                  <a:gd name="T23" fmla="*/ 298 h 364"/>
                  <a:gd name="T24" fmla="*/ 3 w 3"/>
                  <a:gd name="T25" fmla="*/ 289 h 364"/>
                  <a:gd name="T26" fmla="*/ 0 w 3"/>
                  <a:gd name="T27" fmla="*/ 283 h 364"/>
                  <a:gd name="T28" fmla="*/ 3 w 3"/>
                  <a:gd name="T29" fmla="*/ 289 h 364"/>
                  <a:gd name="T30" fmla="*/ 0 w 3"/>
                  <a:gd name="T31" fmla="*/ 274 h 364"/>
                  <a:gd name="T32" fmla="*/ 3 w 3"/>
                  <a:gd name="T33" fmla="*/ 268 h 364"/>
                  <a:gd name="T34" fmla="*/ 3 w 3"/>
                  <a:gd name="T35" fmla="*/ 259 h 364"/>
                  <a:gd name="T36" fmla="*/ 0 w 3"/>
                  <a:gd name="T37" fmla="*/ 253 h 364"/>
                  <a:gd name="T38" fmla="*/ 3 w 3"/>
                  <a:gd name="T39" fmla="*/ 259 h 364"/>
                  <a:gd name="T40" fmla="*/ 0 w 3"/>
                  <a:gd name="T41" fmla="*/ 244 h 364"/>
                  <a:gd name="T42" fmla="*/ 3 w 3"/>
                  <a:gd name="T43" fmla="*/ 238 h 364"/>
                  <a:gd name="T44" fmla="*/ 3 w 3"/>
                  <a:gd name="T45" fmla="*/ 229 h 364"/>
                  <a:gd name="T46" fmla="*/ 0 w 3"/>
                  <a:gd name="T47" fmla="*/ 224 h 364"/>
                  <a:gd name="T48" fmla="*/ 3 w 3"/>
                  <a:gd name="T49" fmla="*/ 229 h 364"/>
                  <a:gd name="T50" fmla="*/ 0 w 3"/>
                  <a:gd name="T51" fmla="*/ 215 h 364"/>
                  <a:gd name="T52" fmla="*/ 3 w 3"/>
                  <a:gd name="T53" fmla="*/ 208 h 364"/>
                  <a:gd name="T54" fmla="*/ 3 w 3"/>
                  <a:gd name="T55" fmla="*/ 200 h 364"/>
                  <a:gd name="T56" fmla="*/ 0 w 3"/>
                  <a:gd name="T57" fmla="*/ 194 h 364"/>
                  <a:gd name="T58" fmla="*/ 3 w 3"/>
                  <a:gd name="T59" fmla="*/ 200 h 364"/>
                  <a:gd name="T60" fmla="*/ 0 w 3"/>
                  <a:gd name="T61" fmla="*/ 185 h 364"/>
                  <a:gd name="T62" fmla="*/ 3 w 3"/>
                  <a:gd name="T63" fmla="*/ 179 h 364"/>
                  <a:gd name="T64" fmla="*/ 3 w 3"/>
                  <a:gd name="T65" fmla="*/ 170 h 364"/>
                  <a:gd name="T66" fmla="*/ 0 w 3"/>
                  <a:gd name="T67" fmla="*/ 164 h 364"/>
                  <a:gd name="T68" fmla="*/ 3 w 3"/>
                  <a:gd name="T69" fmla="*/ 170 h 364"/>
                  <a:gd name="T70" fmla="*/ 0 w 3"/>
                  <a:gd name="T71" fmla="*/ 155 h 364"/>
                  <a:gd name="T72" fmla="*/ 3 w 3"/>
                  <a:gd name="T73" fmla="*/ 149 h 364"/>
                  <a:gd name="T74" fmla="*/ 3 w 3"/>
                  <a:gd name="T75" fmla="*/ 140 h 364"/>
                  <a:gd name="T76" fmla="*/ 0 w 3"/>
                  <a:gd name="T77" fmla="*/ 134 h 364"/>
                  <a:gd name="T78" fmla="*/ 3 w 3"/>
                  <a:gd name="T79" fmla="*/ 140 h 364"/>
                  <a:gd name="T80" fmla="*/ 0 w 3"/>
                  <a:gd name="T81" fmla="*/ 125 h 364"/>
                  <a:gd name="T82" fmla="*/ 3 w 3"/>
                  <a:gd name="T83" fmla="*/ 119 h 364"/>
                  <a:gd name="T84" fmla="*/ 3 w 3"/>
                  <a:gd name="T85" fmla="*/ 110 h 364"/>
                  <a:gd name="T86" fmla="*/ 0 w 3"/>
                  <a:gd name="T87" fmla="*/ 105 h 364"/>
                  <a:gd name="T88" fmla="*/ 3 w 3"/>
                  <a:gd name="T89" fmla="*/ 110 h 364"/>
                  <a:gd name="T90" fmla="*/ 0 w 3"/>
                  <a:gd name="T91" fmla="*/ 95 h 364"/>
                  <a:gd name="T92" fmla="*/ 3 w 3"/>
                  <a:gd name="T93" fmla="*/ 89 h 364"/>
                  <a:gd name="T94" fmla="*/ 3 w 3"/>
                  <a:gd name="T95" fmla="*/ 81 h 364"/>
                  <a:gd name="T96" fmla="*/ 0 w 3"/>
                  <a:gd name="T97" fmla="*/ 75 h 364"/>
                  <a:gd name="T98" fmla="*/ 3 w 3"/>
                  <a:gd name="T99" fmla="*/ 81 h 364"/>
                  <a:gd name="T100" fmla="*/ 0 w 3"/>
                  <a:gd name="T101" fmla="*/ 66 h 364"/>
                  <a:gd name="T102" fmla="*/ 3 w 3"/>
                  <a:gd name="T103" fmla="*/ 60 h 364"/>
                  <a:gd name="T104" fmla="*/ 3 w 3"/>
                  <a:gd name="T105" fmla="*/ 51 h 364"/>
                  <a:gd name="T106" fmla="*/ 0 w 3"/>
                  <a:gd name="T107" fmla="*/ 45 h 364"/>
                  <a:gd name="T108" fmla="*/ 3 w 3"/>
                  <a:gd name="T109" fmla="*/ 51 h 364"/>
                  <a:gd name="T110" fmla="*/ 0 w 3"/>
                  <a:gd name="T111" fmla="*/ 36 h 364"/>
                  <a:gd name="T112" fmla="*/ 3 w 3"/>
                  <a:gd name="T113" fmla="*/ 30 h 364"/>
                  <a:gd name="T114" fmla="*/ 3 w 3"/>
                  <a:gd name="T115" fmla="*/ 21 h 364"/>
                  <a:gd name="T116" fmla="*/ 0 w 3"/>
                  <a:gd name="T117" fmla="*/ 15 h 364"/>
                  <a:gd name="T118" fmla="*/ 3 w 3"/>
                  <a:gd name="T119" fmla="*/ 21 h 364"/>
                  <a:gd name="T120" fmla="*/ 0 w 3"/>
                  <a:gd name="T121" fmla="*/ 6 h 364"/>
                  <a:gd name="T122" fmla="*/ 3 w 3"/>
                  <a:gd name="T123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" h="364">
                    <a:moveTo>
                      <a:pt x="3" y="364"/>
                    </a:moveTo>
                    <a:lnTo>
                      <a:pt x="0" y="364"/>
                    </a:lnTo>
                    <a:lnTo>
                      <a:pt x="0" y="357"/>
                    </a:lnTo>
                    <a:lnTo>
                      <a:pt x="3" y="357"/>
                    </a:lnTo>
                    <a:lnTo>
                      <a:pt x="3" y="364"/>
                    </a:lnTo>
                    <a:close/>
                    <a:moveTo>
                      <a:pt x="3" y="348"/>
                    </a:moveTo>
                    <a:lnTo>
                      <a:pt x="0" y="348"/>
                    </a:lnTo>
                    <a:lnTo>
                      <a:pt x="0" y="343"/>
                    </a:lnTo>
                    <a:lnTo>
                      <a:pt x="3" y="343"/>
                    </a:lnTo>
                    <a:lnTo>
                      <a:pt x="3" y="348"/>
                    </a:lnTo>
                    <a:close/>
                    <a:moveTo>
                      <a:pt x="3" y="334"/>
                    </a:moveTo>
                    <a:lnTo>
                      <a:pt x="0" y="334"/>
                    </a:lnTo>
                    <a:lnTo>
                      <a:pt x="0" y="327"/>
                    </a:lnTo>
                    <a:lnTo>
                      <a:pt x="3" y="327"/>
                    </a:lnTo>
                    <a:lnTo>
                      <a:pt x="3" y="334"/>
                    </a:lnTo>
                    <a:close/>
                    <a:moveTo>
                      <a:pt x="3" y="318"/>
                    </a:moveTo>
                    <a:lnTo>
                      <a:pt x="0" y="318"/>
                    </a:lnTo>
                    <a:lnTo>
                      <a:pt x="0" y="313"/>
                    </a:lnTo>
                    <a:lnTo>
                      <a:pt x="3" y="313"/>
                    </a:lnTo>
                    <a:lnTo>
                      <a:pt x="3" y="318"/>
                    </a:lnTo>
                    <a:close/>
                    <a:moveTo>
                      <a:pt x="3" y="304"/>
                    </a:moveTo>
                    <a:lnTo>
                      <a:pt x="0" y="304"/>
                    </a:lnTo>
                    <a:lnTo>
                      <a:pt x="0" y="298"/>
                    </a:lnTo>
                    <a:lnTo>
                      <a:pt x="3" y="298"/>
                    </a:lnTo>
                    <a:lnTo>
                      <a:pt x="3" y="304"/>
                    </a:lnTo>
                    <a:close/>
                    <a:moveTo>
                      <a:pt x="3" y="289"/>
                    </a:moveTo>
                    <a:lnTo>
                      <a:pt x="0" y="289"/>
                    </a:lnTo>
                    <a:lnTo>
                      <a:pt x="0" y="283"/>
                    </a:lnTo>
                    <a:lnTo>
                      <a:pt x="3" y="283"/>
                    </a:lnTo>
                    <a:lnTo>
                      <a:pt x="3" y="289"/>
                    </a:lnTo>
                    <a:close/>
                    <a:moveTo>
                      <a:pt x="3" y="274"/>
                    </a:moveTo>
                    <a:lnTo>
                      <a:pt x="0" y="274"/>
                    </a:lnTo>
                    <a:lnTo>
                      <a:pt x="0" y="268"/>
                    </a:lnTo>
                    <a:lnTo>
                      <a:pt x="3" y="268"/>
                    </a:lnTo>
                    <a:lnTo>
                      <a:pt x="3" y="274"/>
                    </a:lnTo>
                    <a:close/>
                    <a:moveTo>
                      <a:pt x="3" y="259"/>
                    </a:moveTo>
                    <a:lnTo>
                      <a:pt x="0" y="259"/>
                    </a:lnTo>
                    <a:lnTo>
                      <a:pt x="0" y="253"/>
                    </a:lnTo>
                    <a:lnTo>
                      <a:pt x="3" y="253"/>
                    </a:lnTo>
                    <a:lnTo>
                      <a:pt x="3" y="259"/>
                    </a:lnTo>
                    <a:close/>
                    <a:moveTo>
                      <a:pt x="3" y="244"/>
                    </a:moveTo>
                    <a:lnTo>
                      <a:pt x="0" y="244"/>
                    </a:lnTo>
                    <a:lnTo>
                      <a:pt x="0" y="238"/>
                    </a:lnTo>
                    <a:lnTo>
                      <a:pt x="3" y="238"/>
                    </a:lnTo>
                    <a:lnTo>
                      <a:pt x="3" y="244"/>
                    </a:lnTo>
                    <a:close/>
                    <a:moveTo>
                      <a:pt x="3" y="229"/>
                    </a:moveTo>
                    <a:lnTo>
                      <a:pt x="0" y="229"/>
                    </a:lnTo>
                    <a:lnTo>
                      <a:pt x="0" y="224"/>
                    </a:lnTo>
                    <a:lnTo>
                      <a:pt x="3" y="224"/>
                    </a:lnTo>
                    <a:lnTo>
                      <a:pt x="3" y="229"/>
                    </a:lnTo>
                    <a:close/>
                    <a:moveTo>
                      <a:pt x="3" y="215"/>
                    </a:moveTo>
                    <a:lnTo>
                      <a:pt x="0" y="215"/>
                    </a:lnTo>
                    <a:lnTo>
                      <a:pt x="0" y="208"/>
                    </a:lnTo>
                    <a:lnTo>
                      <a:pt x="3" y="208"/>
                    </a:lnTo>
                    <a:lnTo>
                      <a:pt x="3" y="215"/>
                    </a:lnTo>
                    <a:close/>
                    <a:moveTo>
                      <a:pt x="3" y="200"/>
                    </a:moveTo>
                    <a:lnTo>
                      <a:pt x="0" y="200"/>
                    </a:lnTo>
                    <a:lnTo>
                      <a:pt x="0" y="194"/>
                    </a:lnTo>
                    <a:lnTo>
                      <a:pt x="3" y="194"/>
                    </a:lnTo>
                    <a:lnTo>
                      <a:pt x="3" y="200"/>
                    </a:lnTo>
                    <a:close/>
                    <a:moveTo>
                      <a:pt x="3" y="185"/>
                    </a:moveTo>
                    <a:lnTo>
                      <a:pt x="0" y="185"/>
                    </a:lnTo>
                    <a:lnTo>
                      <a:pt x="0" y="179"/>
                    </a:lnTo>
                    <a:lnTo>
                      <a:pt x="3" y="179"/>
                    </a:lnTo>
                    <a:lnTo>
                      <a:pt x="3" y="185"/>
                    </a:lnTo>
                    <a:close/>
                    <a:moveTo>
                      <a:pt x="3" y="170"/>
                    </a:moveTo>
                    <a:lnTo>
                      <a:pt x="0" y="170"/>
                    </a:lnTo>
                    <a:lnTo>
                      <a:pt x="0" y="164"/>
                    </a:lnTo>
                    <a:lnTo>
                      <a:pt x="3" y="164"/>
                    </a:lnTo>
                    <a:lnTo>
                      <a:pt x="3" y="170"/>
                    </a:lnTo>
                    <a:close/>
                    <a:moveTo>
                      <a:pt x="3" y="155"/>
                    </a:moveTo>
                    <a:lnTo>
                      <a:pt x="0" y="155"/>
                    </a:lnTo>
                    <a:lnTo>
                      <a:pt x="0" y="149"/>
                    </a:lnTo>
                    <a:lnTo>
                      <a:pt x="3" y="149"/>
                    </a:lnTo>
                    <a:lnTo>
                      <a:pt x="3" y="155"/>
                    </a:lnTo>
                    <a:close/>
                    <a:moveTo>
                      <a:pt x="3" y="140"/>
                    </a:moveTo>
                    <a:lnTo>
                      <a:pt x="0" y="140"/>
                    </a:lnTo>
                    <a:lnTo>
                      <a:pt x="0" y="134"/>
                    </a:lnTo>
                    <a:lnTo>
                      <a:pt x="3" y="134"/>
                    </a:lnTo>
                    <a:lnTo>
                      <a:pt x="3" y="140"/>
                    </a:lnTo>
                    <a:close/>
                    <a:moveTo>
                      <a:pt x="3" y="125"/>
                    </a:moveTo>
                    <a:lnTo>
                      <a:pt x="0" y="125"/>
                    </a:lnTo>
                    <a:lnTo>
                      <a:pt x="0" y="119"/>
                    </a:lnTo>
                    <a:lnTo>
                      <a:pt x="3" y="119"/>
                    </a:lnTo>
                    <a:lnTo>
                      <a:pt x="3" y="125"/>
                    </a:lnTo>
                    <a:close/>
                    <a:moveTo>
                      <a:pt x="3" y="110"/>
                    </a:moveTo>
                    <a:lnTo>
                      <a:pt x="0" y="110"/>
                    </a:lnTo>
                    <a:lnTo>
                      <a:pt x="0" y="105"/>
                    </a:lnTo>
                    <a:lnTo>
                      <a:pt x="3" y="105"/>
                    </a:lnTo>
                    <a:lnTo>
                      <a:pt x="3" y="110"/>
                    </a:lnTo>
                    <a:close/>
                    <a:moveTo>
                      <a:pt x="3" y="95"/>
                    </a:moveTo>
                    <a:lnTo>
                      <a:pt x="0" y="95"/>
                    </a:lnTo>
                    <a:lnTo>
                      <a:pt x="0" y="89"/>
                    </a:lnTo>
                    <a:lnTo>
                      <a:pt x="3" y="89"/>
                    </a:lnTo>
                    <a:lnTo>
                      <a:pt x="3" y="95"/>
                    </a:lnTo>
                    <a:close/>
                    <a:moveTo>
                      <a:pt x="3" y="81"/>
                    </a:moveTo>
                    <a:lnTo>
                      <a:pt x="0" y="81"/>
                    </a:lnTo>
                    <a:lnTo>
                      <a:pt x="0" y="75"/>
                    </a:lnTo>
                    <a:lnTo>
                      <a:pt x="3" y="75"/>
                    </a:lnTo>
                    <a:lnTo>
                      <a:pt x="3" y="81"/>
                    </a:lnTo>
                    <a:close/>
                    <a:moveTo>
                      <a:pt x="3" y="66"/>
                    </a:moveTo>
                    <a:lnTo>
                      <a:pt x="0" y="66"/>
                    </a:lnTo>
                    <a:lnTo>
                      <a:pt x="0" y="60"/>
                    </a:lnTo>
                    <a:lnTo>
                      <a:pt x="3" y="60"/>
                    </a:lnTo>
                    <a:lnTo>
                      <a:pt x="3" y="66"/>
                    </a:lnTo>
                    <a:close/>
                    <a:moveTo>
                      <a:pt x="3" y="51"/>
                    </a:moveTo>
                    <a:lnTo>
                      <a:pt x="0" y="51"/>
                    </a:lnTo>
                    <a:lnTo>
                      <a:pt x="0" y="45"/>
                    </a:lnTo>
                    <a:lnTo>
                      <a:pt x="3" y="45"/>
                    </a:lnTo>
                    <a:lnTo>
                      <a:pt x="3" y="51"/>
                    </a:lnTo>
                    <a:close/>
                    <a:moveTo>
                      <a:pt x="3" y="36"/>
                    </a:moveTo>
                    <a:lnTo>
                      <a:pt x="0" y="36"/>
                    </a:lnTo>
                    <a:lnTo>
                      <a:pt x="0" y="30"/>
                    </a:lnTo>
                    <a:lnTo>
                      <a:pt x="3" y="30"/>
                    </a:lnTo>
                    <a:lnTo>
                      <a:pt x="3" y="36"/>
                    </a:lnTo>
                    <a:close/>
                    <a:moveTo>
                      <a:pt x="3" y="21"/>
                    </a:moveTo>
                    <a:lnTo>
                      <a:pt x="0" y="21"/>
                    </a:lnTo>
                    <a:lnTo>
                      <a:pt x="0" y="15"/>
                    </a:lnTo>
                    <a:lnTo>
                      <a:pt x="3" y="15"/>
                    </a:lnTo>
                    <a:lnTo>
                      <a:pt x="3" y="21"/>
                    </a:lnTo>
                    <a:close/>
                    <a:moveTo>
                      <a:pt x="3" y="6"/>
                    </a:moveTo>
                    <a:lnTo>
                      <a:pt x="0" y="6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" y="6"/>
                    </a:ln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3" name="íŝļíḑé"/>
              <p:cNvSpPr/>
              <p:nvPr/>
            </p:nvSpPr>
            <p:spPr bwMode="auto">
              <a:xfrm>
                <a:off x="4558" y="1981"/>
                <a:ext cx="21" cy="21"/>
              </a:xfrm>
              <a:prstGeom prst="ellipse">
                <a:avLst/>
              </a:prstGeom>
              <a:solidFill>
                <a:srgbClr val="35A8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4" name="išḷïḋe"/>
              <p:cNvSpPr/>
              <p:nvPr/>
            </p:nvSpPr>
            <p:spPr bwMode="auto">
              <a:xfrm>
                <a:off x="3969" y="1927"/>
                <a:ext cx="1027" cy="383"/>
              </a:xfrm>
              <a:custGeom>
                <a:avLst/>
                <a:gdLst>
                  <a:gd name="T0" fmla="*/ 93 w 1027"/>
                  <a:gd name="T1" fmla="*/ 383 h 383"/>
                  <a:gd name="T2" fmla="*/ 0 w 1027"/>
                  <a:gd name="T3" fmla="*/ 383 h 383"/>
                  <a:gd name="T4" fmla="*/ 0 w 1027"/>
                  <a:gd name="T5" fmla="*/ 377 h 383"/>
                  <a:gd name="T6" fmla="*/ 91 w 1027"/>
                  <a:gd name="T7" fmla="*/ 377 h 383"/>
                  <a:gd name="T8" fmla="*/ 312 w 1027"/>
                  <a:gd name="T9" fmla="*/ 205 h 383"/>
                  <a:gd name="T10" fmla="*/ 477 w 1027"/>
                  <a:gd name="T11" fmla="*/ 205 h 383"/>
                  <a:gd name="T12" fmla="*/ 598 w 1027"/>
                  <a:gd name="T13" fmla="*/ 61 h 383"/>
                  <a:gd name="T14" fmla="*/ 825 w 1027"/>
                  <a:gd name="T15" fmla="*/ 59 h 383"/>
                  <a:gd name="T16" fmla="*/ 893 w 1027"/>
                  <a:gd name="T17" fmla="*/ 82 h 383"/>
                  <a:gd name="T18" fmla="*/ 1024 w 1027"/>
                  <a:gd name="T19" fmla="*/ 0 h 383"/>
                  <a:gd name="T20" fmla="*/ 1027 w 1027"/>
                  <a:gd name="T21" fmla="*/ 5 h 383"/>
                  <a:gd name="T22" fmla="*/ 894 w 1027"/>
                  <a:gd name="T23" fmla="*/ 89 h 383"/>
                  <a:gd name="T24" fmla="*/ 824 w 1027"/>
                  <a:gd name="T25" fmla="*/ 65 h 383"/>
                  <a:gd name="T26" fmla="*/ 601 w 1027"/>
                  <a:gd name="T27" fmla="*/ 67 h 383"/>
                  <a:gd name="T28" fmla="*/ 480 w 1027"/>
                  <a:gd name="T29" fmla="*/ 211 h 383"/>
                  <a:gd name="T30" fmla="*/ 314 w 1027"/>
                  <a:gd name="T31" fmla="*/ 211 h 383"/>
                  <a:gd name="T32" fmla="*/ 93 w 1027"/>
                  <a:gd name="T33" fmla="*/ 383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7" h="383">
                    <a:moveTo>
                      <a:pt x="93" y="383"/>
                    </a:moveTo>
                    <a:lnTo>
                      <a:pt x="0" y="383"/>
                    </a:lnTo>
                    <a:lnTo>
                      <a:pt x="0" y="377"/>
                    </a:lnTo>
                    <a:lnTo>
                      <a:pt x="91" y="377"/>
                    </a:lnTo>
                    <a:lnTo>
                      <a:pt x="312" y="205"/>
                    </a:lnTo>
                    <a:lnTo>
                      <a:pt x="477" y="205"/>
                    </a:lnTo>
                    <a:lnTo>
                      <a:pt x="598" y="61"/>
                    </a:lnTo>
                    <a:lnTo>
                      <a:pt x="825" y="59"/>
                    </a:lnTo>
                    <a:lnTo>
                      <a:pt x="893" y="82"/>
                    </a:lnTo>
                    <a:lnTo>
                      <a:pt x="1024" y="0"/>
                    </a:lnTo>
                    <a:lnTo>
                      <a:pt x="1027" y="5"/>
                    </a:lnTo>
                    <a:lnTo>
                      <a:pt x="894" y="89"/>
                    </a:lnTo>
                    <a:lnTo>
                      <a:pt x="824" y="65"/>
                    </a:lnTo>
                    <a:lnTo>
                      <a:pt x="601" y="67"/>
                    </a:lnTo>
                    <a:lnTo>
                      <a:pt x="480" y="211"/>
                    </a:lnTo>
                    <a:lnTo>
                      <a:pt x="314" y="211"/>
                    </a:lnTo>
                    <a:lnTo>
                      <a:pt x="93" y="383"/>
                    </a:lnTo>
                    <a:close/>
                  </a:path>
                </a:pathLst>
              </a:custGeom>
              <a:solidFill>
                <a:srgbClr val="35A8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5" name="iṡḷíḑé"/>
              <p:cNvSpPr/>
              <p:nvPr/>
            </p:nvSpPr>
            <p:spPr bwMode="auto">
              <a:xfrm>
                <a:off x="3968" y="2022"/>
                <a:ext cx="1026" cy="184"/>
              </a:xfrm>
              <a:custGeom>
                <a:avLst/>
                <a:gdLst>
                  <a:gd name="T0" fmla="*/ 114 w 1026"/>
                  <a:gd name="T1" fmla="*/ 184 h 184"/>
                  <a:gd name="T2" fmla="*/ 0 w 1026"/>
                  <a:gd name="T3" fmla="*/ 184 h 184"/>
                  <a:gd name="T4" fmla="*/ 0 w 1026"/>
                  <a:gd name="T5" fmla="*/ 177 h 184"/>
                  <a:gd name="T6" fmla="*/ 111 w 1026"/>
                  <a:gd name="T7" fmla="*/ 177 h 184"/>
                  <a:gd name="T8" fmla="*/ 255 w 1026"/>
                  <a:gd name="T9" fmla="*/ 0 h 184"/>
                  <a:gd name="T10" fmla="*/ 376 w 1026"/>
                  <a:gd name="T11" fmla="*/ 0 h 184"/>
                  <a:gd name="T12" fmla="*/ 676 w 1026"/>
                  <a:gd name="T13" fmla="*/ 118 h 184"/>
                  <a:gd name="T14" fmla="*/ 730 w 1026"/>
                  <a:gd name="T15" fmla="*/ 118 h 184"/>
                  <a:gd name="T16" fmla="*/ 772 w 1026"/>
                  <a:gd name="T17" fmla="*/ 62 h 184"/>
                  <a:gd name="T18" fmla="*/ 817 w 1026"/>
                  <a:gd name="T19" fmla="*/ 62 h 184"/>
                  <a:gd name="T20" fmla="*/ 910 w 1026"/>
                  <a:gd name="T21" fmla="*/ 140 h 184"/>
                  <a:gd name="T22" fmla="*/ 1026 w 1026"/>
                  <a:gd name="T23" fmla="*/ 125 h 184"/>
                  <a:gd name="T24" fmla="*/ 1026 w 1026"/>
                  <a:gd name="T25" fmla="*/ 131 h 184"/>
                  <a:gd name="T26" fmla="*/ 908 w 1026"/>
                  <a:gd name="T27" fmla="*/ 146 h 184"/>
                  <a:gd name="T28" fmla="*/ 815 w 1026"/>
                  <a:gd name="T29" fmla="*/ 68 h 184"/>
                  <a:gd name="T30" fmla="*/ 775 w 1026"/>
                  <a:gd name="T31" fmla="*/ 68 h 184"/>
                  <a:gd name="T32" fmla="*/ 733 w 1026"/>
                  <a:gd name="T33" fmla="*/ 124 h 184"/>
                  <a:gd name="T34" fmla="*/ 675 w 1026"/>
                  <a:gd name="T35" fmla="*/ 124 h 184"/>
                  <a:gd name="T36" fmla="*/ 674 w 1026"/>
                  <a:gd name="T37" fmla="*/ 124 h 184"/>
                  <a:gd name="T38" fmla="*/ 375 w 1026"/>
                  <a:gd name="T39" fmla="*/ 6 h 184"/>
                  <a:gd name="T40" fmla="*/ 258 w 1026"/>
                  <a:gd name="T41" fmla="*/ 6 h 184"/>
                  <a:gd name="T42" fmla="*/ 114 w 1026"/>
                  <a:gd name="T43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26" h="184">
                    <a:moveTo>
                      <a:pt x="114" y="184"/>
                    </a:moveTo>
                    <a:lnTo>
                      <a:pt x="0" y="184"/>
                    </a:lnTo>
                    <a:lnTo>
                      <a:pt x="0" y="177"/>
                    </a:lnTo>
                    <a:lnTo>
                      <a:pt x="111" y="177"/>
                    </a:lnTo>
                    <a:lnTo>
                      <a:pt x="255" y="0"/>
                    </a:lnTo>
                    <a:lnTo>
                      <a:pt x="376" y="0"/>
                    </a:lnTo>
                    <a:lnTo>
                      <a:pt x="676" y="118"/>
                    </a:lnTo>
                    <a:lnTo>
                      <a:pt x="730" y="118"/>
                    </a:lnTo>
                    <a:lnTo>
                      <a:pt x="772" y="62"/>
                    </a:lnTo>
                    <a:lnTo>
                      <a:pt x="817" y="62"/>
                    </a:lnTo>
                    <a:lnTo>
                      <a:pt x="910" y="140"/>
                    </a:lnTo>
                    <a:lnTo>
                      <a:pt x="1026" y="125"/>
                    </a:lnTo>
                    <a:lnTo>
                      <a:pt x="1026" y="131"/>
                    </a:lnTo>
                    <a:lnTo>
                      <a:pt x="908" y="146"/>
                    </a:lnTo>
                    <a:lnTo>
                      <a:pt x="815" y="68"/>
                    </a:lnTo>
                    <a:lnTo>
                      <a:pt x="775" y="68"/>
                    </a:lnTo>
                    <a:lnTo>
                      <a:pt x="733" y="124"/>
                    </a:lnTo>
                    <a:lnTo>
                      <a:pt x="675" y="124"/>
                    </a:lnTo>
                    <a:lnTo>
                      <a:pt x="674" y="124"/>
                    </a:lnTo>
                    <a:lnTo>
                      <a:pt x="375" y="6"/>
                    </a:lnTo>
                    <a:lnTo>
                      <a:pt x="258" y="6"/>
                    </a:lnTo>
                    <a:lnTo>
                      <a:pt x="114" y="184"/>
                    </a:lnTo>
                    <a:close/>
                  </a:path>
                </a:pathLst>
              </a:custGeom>
              <a:solidFill>
                <a:srgbClr val="3678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6" name="íş1iďè"/>
              <p:cNvSpPr/>
              <p:nvPr/>
            </p:nvSpPr>
            <p:spPr bwMode="auto">
              <a:xfrm>
                <a:off x="3971" y="1836"/>
                <a:ext cx="1027" cy="415"/>
              </a:xfrm>
              <a:custGeom>
                <a:avLst/>
                <a:gdLst>
                  <a:gd name="T0" fmla="*/ 139 w 1027"/>
                  <a:gd name="T1" fmla="*/ 415 h 415"/>
                  <a:gd name="T2" fmla="*/ 0 w 1027"/>
                  <a:gd name="T3" fmla="*/ 415 h 415"/>
                  <a:gd name="T4" fmla="*/ 0 w 1027"/>
                  <a:gd name="T5" fmla="*/ 409 h 415"/>
                  <a:gd name="T6" fmla="*/ 136 w 1027"/>
                  <a:gd name="T7" fmla="*/ 409 h 415"/>
                  <a:gd name="T8" fmla="*/ 337 w 1027"/>
                  <a:gd name="T9" fmla="*/ 144 h 415"/>
                  <a:gd name="T10" fmla="*/ 453 w 1027"/>
                  <a:gd name="T11" fmla="*/ 144 h 415"/>
                  <a:gd name="T12" fmla="*/ 583 w 1027"/>
                  <a:gd name="T13" fmla="*/ 29 h 415"/>
                  <a:gd name="T14" fmla="*/ 742 w 1027"/>
                  <a:gd name="T15" fmla="*/ 29 h 415"/>
                  <a:gd name="T16" fmla="*/ 742 w 1027"/>
                  <a:gd name="T17" fmla="*/ 29 h 415"/>
                  <a:gd name="T18" fmla="*/ 797 w 1027"/>
                  <a:gd name="T19" fmla="*/ 81 h 415"/>
                  <a:gd name="T20" fmla="*/ 864 w 1027"/>
                  <a:gd name="T21" fmla="*/ 81 h 415"/>
                  <a:gd name="T22" fmla="*/ 1024 w 1027"/>
                  <a:gd name="T23" fmla="*/ 0 h 415"/>
                  <a:gd name="T24" fmla="*/ 1027 w 1027"/>
                  <a:gd name="T25" fmla="*/ 5 h 415"/>
                  <a:gd name="T26" fmla="*/ 866 w 1027"/>
                  <a:gd name="T27" fmla="*/ 88 h 415"/>
                  <a:gd name="T28" fmla="*/ 796 w 1027"/>
                  <a:gd name="T29" fmla="*/ 88 h 415"/>
                  <a:gd name="T30" fmla="*/ 795 w 1027"/>
                  <a:gd name="T31" fmla="*/ 87 h 415"/>
                  <a:gd name="T32" fmla="*/ 740 w 1027"/>
                  <a:gd name="T33" fmla="*/ 35 h 415"/>
                  <a:gd name="T34" fmla="*/ 587 w 1027"/>
                  <a:gd name="T35" fmla="*/ 35 h 415"/>
                  <a:gd name="T36" fmla="*/ 456 w 1027"/>
                  <a:gd name="T37" fmla="*/ 150 h 415"/>
                  <a:gd name="T38" fmla="*/ 340 w 1027"/>
                  <a:gd name="T39" fmla="*/ 150 h 415"/>
                  <a:gd name="T40" fmla="*/ 139 w 1027"/>
                  <a:gd name="T41" fmla="*/ 415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27" h="415">
                    <a:moveTo>
                      <a:pt x="139" y="415"/>
                    </a:moveTo>
                    <a:lnTo>
                      <a:pt x="0" y="415"/>
                    </a:lnTo>
                    <a:lnTo>
                      <a:pt x="0" y="409"/>
                    </a:lnTo>
                    <a:lnTo>
                      <a:pt x="136" y="409"/>
                    </a:lnTo>
                    <a:lnTo>
                      <a:pt x="337" y="144"/>
                    </a:lnTo>
                    <a:lnTo>
                      <a:pt x="453" y="144"/>
                    </a:lnTo>
                    <a:lnTo>
                      <a:pt x="583" y="29"/>
                    </a:lnTo>
                    <a:lnTo>
                      <a:pt x="742" y="29"/>
                    </a:lnTo>
                    <a:lnTo>
                      <a:pt x="742" y="29"/>
                    </a:lnTo>
                    <a:lnTo>
                      <a:pt x="797" y="81"/>
                    </a:lnTo>
                    <a:lnTo>
                      <a:pt x="864" y="81"/>
                    </a:lnTo>
                    <a:lnTo>
                      <a:pt x="1024" y="0"/>
                    </a:lnTo>
                    <a:lnTo>
                      <a:pt x="1027" y="5"/>
                    </a:lnTo>
                    <a:lnTo>
                      <a:pt x="866" y="88"/>
                    </a:lnTo>
                    <a:lnTo>
                      <a:pt x="796" y="88"/>
                    </a:lnTo>
                    <a:lnTo>
                      <a:pt x="795" y="87"/>
                    </a:lnTo>
                    <a:lnTo>
                      <a:pt x="740" y="35"/>
                    </a:lnTo>
                    <a:lnTo>
                      <a:pt x="587" y="35"/>
                    </a:lnTo>
                    <a:lnTo>
                      <a:pt x="456" y="150"/>
                    </a:lnTo>
                    <a:lnTo>
                      <a:pt x="340" y="150"/>
                    </a:lnTo>
                    <a:lnTo>
                      <a:pt x="139" y="415"/>
                    </a:ln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7" name="iṡlïdé"/>
              <p:cNvSpPr/>
              <p:nvPr/>
            </p:nvSpPr>
            <p:spPr bwMode="auto">
              <a:xfrm>
                <a:off x="3969" y="2028"/>
                <a:ext cx="1030" cy="326"/>
              </a:xfrm>
              <a:custGeom>
                <a:avLst/>
                <a:gdLst>
                  <a:gd name="T0" fmla="*/ 76 w 1030"/>
                  <a:gd name="T1" fmla="*/ 326 h 326"/>
                  <a:gd name="T2" fmla="*/ 0 w 1030"/>
                  <a:gd name="T3" fmla="*/ 326 h 326"/>
                  <a:gd name="T4" fmla="*/ 0 w 1030"/>
                  <a:gd name="T5" fmla="*/ 320 h 326"/>
                  <a:gd name="T6" fmla="*/ 72 w 1030"/>
                  <a:gd name="T7" fmla="*/ 320 h 326"/>
                  <a:gd name="T8" fmla="*/ 168 w 1030"/>
                  <a:gd name="T9" fmla="*/ 252 h 326"/>
                  <a:gd name="T10" fmla="*/ 273 w 1030"/>
                  <a:gd name="T11" fmla="*/ 253 h 326"/>
                  <a:gd name="T12" fmla="*/ 380 w 1030"/>
                  <a:gd name="T13" fmla="*/ 222 h 326"/>
                  <a:gd name="T14" fmla="*/ 419 w 1030"/>
                  <a:gd name="T15" fmla="*/ 222 h 326"/>
                  <a:gd name="T16" fmla="*/ 472 w 1030"/>
                  <a:gd name="T17" fmla="*/ 175 h 326"/>
                  <a:gd name="T18" fmla="*/ 521 w 1030"/>
                  <a:gd name="T19" fmla="*/ 175 h 326"/>
                  <a:gd name="T20" fmla="*/ 642 w 1030"/>
                  <a:gd name="T21" fmla="*/ 68 h 326"/>
                  <a:gd name="T22" fmla="*/ 693 w 1030"/>
                  <a:gd name="T23" fmla="*/ 68 h 326"/>
                  <a:gd name="T24" fmla="*/ 829 w 1030"/>
                  <a:gd name="T25" fmla="*/ 0 h 326"/>
                  <a:gd name="T26" fmla="*/ 907 w 1030"/>
                  <a:gd name="T27" fmla="*/ 0 h 326"/>
                  <a:gd name="T28" fmla="*/ 976 w 1030"/>
                  <a:gd name="T29" fmla="*/ 80 h 326"/>
                  <a:gd name="T30" fmla="*/ 1026 w 1030"/>
                  <a:gd name="T31" fmla="*/ 30 h 326"/>
                  <a:gd name="T32" fmla="*/ 1030 w 1030"/>
                  <a:gd name="T33" fmla="*/ 34 h 326"/>
                  <a:gd name="T34" fmla="*/ 976 w 1030"/>
                  <a:gd name="T35" fmla="*/ 88 h 326"/>
                  <a:gd name="T36" fmla="*/ 904 w 1030"/>
                  <a:gd name="T37" fmla="*/ 6 h 326"/>
                  <a:gd name="T38" fmla="*/ 831 w 1030"/>
                  <a:gd name="T39" fmla="*/ 6 h 326"/>
                  <a:gd name="T40" fmla="*/ 695 w 1030"/>
                  <a:gd name="T41" fmla="*/ 74 h 326"/>
                  <a:gd name="T42" fmla="*/ 645 w 1030"/>
                  <a:gd name="T43" fmla="*/ 74 h 326"/>
                  <a:gd name="T44" fmla="*/ 523 w 1030"/>
                  <a:gd name="T45" fmla="*/ 182 h 326"/>
                  <a:gd name="T46" fmla="*/ 474 w 1030"/>
                  <a:gd name="T47" fmla="*/ 182 h 326"/>
                  <a:gd name="T48" fmla="*/ 422 w 1030"/>
                  <a:gd name="T49" fmla="*/ 227 h 326"/>
                  <a:gd name="T50" fmla="*/ 381 w 1030"/>
                  <a:gd name="T51" fmla="*/ 227 h 326"/>
                  <a:gd name="T52" fmla="*/ 274 w 1030"/>
                  <a:gd name="T53" fmla="*/ 259 h 326"/>
                  <a:gd name="T54" fmla="*/ 171 w 1030"/>
                  <a:gd name="T55" fmla="*/ 258 h 326"/>
                  <a:gd name="T56" fmla="*/ 76 w 1030"/>
                  <a:gd name="T57" fmla="*/ 326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30" h="326">
                    <a:moveTo>
                      <a:pt x="76" y="326"/>
                    </a:moveTo>
                    <a:lnTo>
                      <a:pt x="0" y="326"/>
                    </a:lnTo>
                    <a:lnTo>
                      <a:pt x="0" y="320"/>
                    </a:lnTo>
                    <a:lnTo>
                      <a:pt x="72" y="320"/>
                    </a:lnTo>
                    <a:lnTo>
                      <a:pt x="168" y="252"/>
                    </a:lnTo>
                    <a:lnTo>
                      <a:pt x="273" y="253"/>
                    </a:lnTo>
                    <a:lnTo>
                      <a:pt x="380" y="222"/>
                    </a:lnTo>
                    <a:lnTo>
                      <a:pt x="419" y="222"/>
                    </a:lnTo>
                    <a:lnTo>
                      <a:pt x="472" y="175"/>
                    </a:lnTo>
                    <a:lnTo>
                      <a:pt x="521" y="175"/>
                    </a:lnTo>
                    <a:lnTo>
                      <a:pt x="642" y="68"/>
                    </a:lnTo>
                    <a:lnTo>
                      <a:pt x="693" y="68"/>
                    </a:lnTo>
                    <a:lnTo>
                      <a:pt x="829" y="0"/>
                    </a:lnTo>
                    <a:lnTo>
                      <a:pt x="907" y="0"/>
                    </a:lnTo>
                    <a:lnTo>
                      <a:pt x="976" y="80"/>
                    </a:lnTo>
                    <a:lnTo>
                      <a:pt x="1026" y="30"/>
                    </a:lnTo>
                    <a:lnTo>
                      <a:pt x="1030" y="34"/>
                    </a:lnTo>
                    <a:lnTo>
                      <a:pt x="976" y="88"/>
                    </a:lnTo>
                    <a:lnTo>
                      <a:pt x="904" y="6"/>
                    </a:lnTo>
                    <a:lnTo>
                      <a:pt x="831" y="6"/>
                    </a:lnTo>
                    <a:lnTo>
                      <a:pt x="695" y="74"/>
                    </a:lnTo>
                    <a:lnTo>
                      <a:pt x="645" y="74"/>
                    </a:lnTo>
                    <a:lnTo>
                      <a:pt x="523" y="182"/>
                    </a:lnTo>
                    <a:lnTo>
                      <a:pt x="474" y="182"/>
                    </a:lnTo>
                    <a:lnTo>
                      <a:pt x="422" y="227"/>
                    </a:lnTo>
                    <a:lnTo>
                      <a:pt x="381" y="227"/>
                    </a:lnTo>
                    <a:lnTo>
                      <a:pt x="274" y="259"/>
                    </a:lnTo>
                    <a:lnTo>
                      <a:pt x="171" y="258"/>
                    </a:lnTo>
                    <a:lnTo>
                      <a:pt x="76" y="326"/>
                    </a:lnTo>
                    <a:close/>
                  </a:path>
                </a:pathLst>
              </a:custGeom>
              <a:solidFill>
                <a:srgbClr val="86C1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8" name="íṧlïḍê"/>
              <p:cNvSpPr/>
              <p:nvPr/>
            </p:nvSpPr>
            <p:spPr bwMode="auto">
              <a:xfrm>
                <a:off x="3956" y="1808"/>
                <a:ext cx="24" cy="24"/>
              </a:xfrm>
              <a:prstGeom prst="ellipse">
                <a:avLst/>
              </a:pr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9" name="iŝḻiḍé"/>
              <p:cNvSpPr/>
              <p:nvPr/>
            </p:nvSpPr>
            <p:spPr bwMode="auto">
              <a:xfrm>
                <a:off x="4982" y="2367"/>
                <a:ext cx="24" cy="24"/>
              </a:xfrm>
              <a:prstGeom prst="ellipse">
                <a:avLst/>
              </a:pr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0" name="íṣ1îdê"/>
              <p:cNvSpPr/>
              <p:nvPr/>
            </p:nvSpPr>
            <p:spPr bwMode="auto">
              <a:xfrm>
                <a:off x="4827" y="2367"/>
                <a:ext cx="25" cy="24"/>
              </a:xfrm>
              <a:prstGeom prst="ellipse">
                <a:avLst/>
              </a:pr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1" name="îSļîḋê"/>
              <p:cNvSpPr/>
              <p:nvPr/>
            </p:nvSpPr>
            <p:spPr bwMode="auto">
              <a:xfrm>
                <a:off x="4687" y="2367"/>
                <a:ext cx="24" cy="24"/>
              </a:xfrm>
              <a:prstGeom prst="ellipse">
                <a:avLst/>
              </a:pr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2" name="ïṡḷiḋe"/>
              <p:cNvSpPr/>
              <p:nvPr/>
            </p:nvSpPr>
            <p:spPr bwMode="auto">
              <a:xfrm>
                <a:off x="4556" y="2367"/>
                <a:ext cx="24" cy="24"/>
              </a:xfrm>
              <a:prstGeom prst="ellipse">
                <a:avLst/>
              </a:pr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3" name="í$ḷiḑè"/>
              <p:cNvSpPr/>
              <p:nvPr/>
            </p:nvSpPr>
            <p:spPr bwMode="auto">
              <a:xfrm>
                <a:off x="4413" y="2367"/>
                <a:ext cx="24" cy="24"/>
              </a:xfrm>
              <a:prstGeom prst="ellipse">
                <a:avLst/>
              </a:pr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4" name="ïśḻïdê"/>
              <p:cNvSpPr/>
              <p:nvPr/>
            </p:nvSpPr>
            <p:spPr bwMode="auto">
              <a:xfrm>
                <a:off x="4270" y="2367"/>
                <a:ext cx="25" cy="24"/>
              </a:xfrm>
              <a:prstGeom prst="ellipse">
                <a:avLst/>
              </a:pr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5" name="ïṡļîḓè"/>
              <p:cNvSpPr/>
              <p:nvPr/>
            </p:nvSpPr>
            <p:spPr bwMode="auto">
              <a:xfrm>
                <a:off x="4127" y="2367"/>
                <a:ext cx="24" cy="24"/>
              </a:xfrm>
              <a:prstGeom prst="ellipse">
                <a:avLst/>
              </a:pr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6" name="íṡlídê"/>
              <p:cNvSpPr/>
              <p:nvPr/>
            </p:nvSpPr>
            <p:spPr bwMode="auto">
              <a:xfrm>
                <a:off x="3987" y="2367"/>
                <a:ext cx="24" cy="24"/>
              </a:xfrm>
              <a:prstGeom prst="ellipse">
                <a:avLst/>
              </a:pr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7" name="išļíďe"/>
              <p:cNvSpPr/>
              <p:nvPr/>
            </p:nvSpPr>
            <p:spPr bwMode="auto">
              <a:xfrm>
                <a:off x="3965" y="1817"/>
                <a:ext cx="1032" cy="565"/>
              </a:xfrm>
              <a:custGeom>
                <a:avLst/>
                <a:gdLst>
                  <a:gd name="T0" fmla="*/ 1822 w 1827"/>
                  <a:gd name="T1" fmla="*/ 1001 h 1001"/>
                  <a:gd name="T2" fmla="*/ 6 w 1827"/>
                  <a:gd name="T3" fmla="*/ 1001 h 1001"/>
                  <a:gd name="T4" fmla="*/ 0 w 1827"/>
                  <a:gd name="T5" fmla="*/ 996 h 1001"/>
                  <a:gd name="T6" fmla="*/ 0 w 1827"/>
                  <a:gd name="T7" fmla="*/ 6 h 1001"/>
                  <a:gd name="T8" fmla="*/ 6 w 1827"/>
                  <a:gd name="T9" fmla="*/ 0 h 1001"/>
                  <a:gd name="T10" fmla="*/ 11 w 1827"/>
                  <a:gd name="T11" fmla="*/ 6 h 1001"/>
                  <a:gd name="T12" fmla="*/ 11 w 1827"/>
                  <a:gd name="T13" fmla="*/ 990 h 1001"/>
                  <a:gd name="T14" fmla="*/ 1822 w 1827"/>
                  <a:gd name="T15" fmla="*/ 990 h 1001"/>
                  <a:gd name="T16" fmla="*/ 1827 w 1827"/>
                  <a:gd name="T17" fmla="*/ 996 h 1001"/>
                  <a:gd name="T18" fmla="*/ 1822 w 1827"/>
                  <a:gd name="T19" fmla="*/ 1001 h 10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27" h="1001">
                    <a:moveTo>
                      <a:pt x="1822" y="1001"/>
                    </a:moveTo>
                    <a:cubicBezTo>
                      <a:pt x="6" y="1001"/>
                      <a:pt x="6" y="1001"/>
                      <a:pt x="6" y="1001"/>
                    </a:cubicBezTo>
                    <a:cubicBezTo>
                      <a:pt x="3" y="1001"/>
                      <a:pt x="0" y="999"/>
                      <a:pt x="0" y="99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8" y="0"/>
                      <a:pt x="11" y="3"/>
                      <a:pt x="11" y="6"/>
                    </a:cubicBezTo>
                    <a:cubicBezTo>
                      <a:pt x="11" y="990"/>
                      <a:pt x="11" y="990"/>
                      <a:pt x="11" y="990"/>
                    </a:cubicBezTo>
                    <a:cubicBezTo>
                      <a:pt x="1822" y="990"/>
                      <a:pt x="1822" y="990"/>
                      <a:pt x="1822" y="990"/>
                    </a:cubicBezTo>
                    <a:cubicBezTo>
                      <a:pt x="1825" y="990"/>
                      <a:pt x="1827" y="993"/>
                      <a:pt x="1827" y="996"/>
                    </a:cubicBezTo>
                    <a:cubicBezTo>
                      <a:pt x="1827" y="999"/>
                      <a:pt x="1825" y="1001"/>
                      <a:pt x="1822" y="1001"/>
                    </a:cubicBez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8" name="iSľîḓe"/>
              <p:cNvSpPr/>
              <p:nvPr/>
            </p:nvSpPr>
            <p:spPr bwMode="auto">
              <a:xfrm>
                <a:off x="4700" y="2126"/>
                <a:ext cx="3" cy="229"/>
              </a:xfrm>
              <a:custGeom>
                <a:avLst/>
                <a:gdLst>
                  <a:gd name="T0" fmla="*/ 0 w 3"/>
                  <a:gd name="T1" fmla="*/ 229 h 229"/>
                  <a:gd name="T2" fmla="*/ 3 w 3"/>
                  <a:gd name="T3" fmla="*/ 223 h 229"/>
                  <a:gd name="T4" fmla="*/ 3 w 3"/>
                  <a:gd name="T5" fmla="*/ 214 h 229"/>
                  <a:gd name="T6" fmla="*/ 0 w 3"/>
                  <a:gd name="T7" fmla="*/ 208 h 229"/>
                  <a:gd name="T8" fmla="*/ 3 w 3"/>
                  <a:gd name="T9" fmla="*/ 214 h 229"/>
                  <a:gd name="T10" fmla="*/ 0 w 3"/>
                  <a:gd name="T11" fmla="*/ 199 h 229"/>
                  <a:gd name="T12" fmla="*/ 3 w 3"/>
                  <a:gd name="T13" fmla="*/ 194 h 229"/>
                  <a:gd name="T14" fmla="*/ 3 w 3"/>
                  <a:gd name="T15" fmla="*/ 185 h 229"/>
                  <a:gd name="T16" fmla="*/ 0 w 3"/>
                  <a:gd name="T17" fmla="*/ 178 h 229"/>
                  <a:gd name="T18" fmla="*/ 3 w 3"/>
                  <a:gd name="T19" fmla="*/ 185 h 229"/>
                  <a:gd name="T20" fmla="*/ 0 w 3"/>
                  <a:gd name="T21" fmla="*/ 169 h 229"/>
                  <a:gd name="T22" fmla="*/ 3 w 3"/>
                  <a:gd name="T23" fmla="*/ 164 h 229"/>
                  <a:gd name="T24" fmla="*/ 3 w 3"/>
                  <a:gd name="T25" fmla="*/ 155 h 229"/>
                  <a:gd name="T26" fmla="*/ 0 w 3"/>
                  <a:gd name="T27" fmla="*/ 149 h 229"/>
                  <a:gd name="T28" fmla="*/ 3 w 3"/>
                  <a:gd name="T29" fmla="*/ 155 h 229"/>
                  <a:gd name="T30" fmla="*/ 0 w 3"/>
                  <a:gd name="T31" fmla="*/ 140 h 229"/>
                  <a:gd name="T32" fmla="*/ 3 w 3"/>
                  <a:gd name="T33" fmla="*/ 134 h 229"/>
                  <a:gd name="T34" fmla="*/ 3 w 3"/>
                  <a:gd name="T35" fmla="*/ 125 h 229"/>
                  <a:gd name="T36" fmla="*/ 0 w 3"/>
                  <a:gd name="T37" fmla="*/ 119 h 229"/>
                  <a:gd name="T38" fmla="*/ 3 w 3"/>
                  <a:gd name="T39" fmla="*/ 125 h 229"/>
                  <a:gd name="T40" fmla="*/ 0 w 3"/>
                  <a:gd name="T41" fmla="*/ 110 h 229"/>
                  <a:gd name="T42" fmla="*/ 3 w 3"/>
                  <a:gd name="T43" fmla="*/ 104 h 229"/>
                  <a:gd name="T44" fmla="*/ 3 w 3"/>
                  <a:gd name="T45" fmla="*/ 95 h 229"/>
                  <a:gd name="T46" fmla="*/ 0 w 3"/>
                  <a:gd name="T47" fmla="*/ 89 h 229"/>
                  <a:gd name="T48" fmla="*/ 3 w 3"/>
                  <a:gd name="T49" fmla="*/ 95 h 229"/>
                  <a:gd name="T50" fmla="*/ 0 w 3"/>
                  <a:gd name="T51" fmla="*/ 80 h 229"/>
                  <a:gd name="T52" fmla="*/ 3 w 3"/>
                  <a:gd name="T53" fmla="*/ 75 h 229"/>
                  <a:gd name="T54" fmla="*/ 3 w 3"/>
                  <a:gd name="T55" fmla="*/ 66 h 229"/>
                  <a:gd name="T56" fmla="*/ 0 w 3"/>
                  <a:gd name="T57" fmla="*/ 59 h 229"/>
                  <a:gd name="T58" fmla="*/ 3 w 3"/>
                  <a:gd name="T59" fmla="*/ 66 h 229"/>
                  <a:gd name="T60" fmla="*/ 0 w 3"/>
                  <a:gd name="T61" fmla="*/ 50 h 229"/>
                  <a:gd name="T62" fmla="*/ 3 w 3"/>
                  <a:gd name="T63" fmla="*/ 45 h 229"/>
                  <a:gd name="T64" fmla="*/ 3 w 3"/>
                  <a:gd name="T65" fmla="*/ 36 h 229"/>
                  <a:gd name="T66" fmla="*/ 0 w 3"/>
                  <a:gd name="T67" fmla="*/ 30 h 229"/>
                  <a:gd name="T68" fmla="*/ 3 w 3"/>
                  <a:gd name="T69" fmla="*/ 36 h 229"/>
                  <a:gd name="T70" fmla="*/ 0 w 3"/>
                  <a:gd name="T71" fmla="*/ 21 h 229"/>
                  <a:gd name="T72" fmla="*/ 3 w 3"/>
                  <a:gd name="T73" fmla="*/ 15 h 229"/>
                  <a:gd name="T74" fmla="*/ 3 w 3"/>
                  <a:gd name="T75" fmla="*/ 6 h 229"/>
                  <a:gd name="T76" fmla="*/ 0 w 3"/>
                  <a:gd name="T77" fmla="*/ 0 h 229"/>
                  <a:gd name="T78" fmla="*/ 3 w 3"/>
                  <a:gd name="T79" fmla="*/ 6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" h="229">
                    <a:moveTo>
                      <a:pt x="3" y="229"/>
                    </a:moveTo>
                    <a:lnTo>
                      <a:pt x="0" y="229"/>
                    </a:lnTo>
                    <a:lnTo>
                      <a:pt x="0" y="223"/>
                    </a:lnTo>
                    <a:lnTo>
                      <a:pt x="3" y="223"/>
                    </a:lnTo>
                    <a:lnTo>
                      <a:pt x="3" y="229"/>
                    </a:lnTo>
                    <a:close/>
                    <a:moveTo>
                      <a:pt x="3" y="214"/>
                    </a:moveTo>
                    <a:lnTo>
                      <a:pt x="0" y="214"/>
                    </a:lnTo>
                    <a:lnTo>
                      <a:pt x="0" y="208"/>
                    </a:lnTo>
                    <a:lnTo>
                      <a:pt x="3" y="208"/>
                    </a:lnTo>
                    <a:lnTo>
                      <a:pt x="3" y="214"/>
                    </a:lnTo>
                    <a:close/>
                    <a:moveTo>
                      <a:pt x="3" y="199"/>
                    </a:moveTo>
                    <a:lnTo>
                      <a:pt x="0" y="199"/>
                    </a:lnTo>
                    <a:lnTo>
                      <a:pt x="0" y="194"/>
                    </a:lnTo>
                    <a:lnTo>
                      <a:pt x="3" y="194"/>
                    </a:lnTo>
                    <a:lnTo>
                      <a:pt x="3" y="199"/>
                    </a:lnTo>
                    <a:close/>
                    <a:moveTo>
                      <a:pt x="3" y="185"/>
                    </a:moveTo>
                    <a:lnTo>
                      <a:pt x="0" y="185"/>
                    </a:lnTo>
                    <a:lnTo>
                      <a:pt x="0" y="178"/>
                    </a:lnTo>
                    <a:lnTo>
                      <a:pt x="3" y="178"/>
                    </a:lnTo>
                    <a:lnTo>
                      <a:pt x="3" y="185"/>
                    </a:lnTo>
                    <a:close/>
                    <a:moveTo>
                      <a:pt x="3" y="169"/>
                    </a:moveTo>
                    <a:lnTo>
                      <a:pt x="0" y="169"/>
                    </a:lnTo>
                    <a:lnTo>
                      <a:pt x="0" y="164"/>
                    </a:lnTo>
                    <a:lnTo>
                      <a:pt x="3" y="164"/>
                    </a:lnTo>
                    <a:lnTo>
                      <a:pt x="3" y="169"/>
                    </a:lnTo>
                    <a:close/>
                    <a:moveTo>
                      <a:pt x="3" y="155"/>
                    </a:moveTo>
                    <a:lnTo>
                      <a:pt x="0" y="155"/>
                    </a:lnTo>
                    <a:lnTo>
                      <a:pt x="0" y="149"/>
                    </a:lnTo>
                    <a:lnTo>
                      <a:pt x="3" y="149"/>
                    </a:lnTo>
                    <a:lnTo>
                      <a:pt x="3" y="155"/>
                    </a:lnTo>
                    <a:close/>
                    <a:moveTo>
                      <a:pt x="3" y="140"/>
                    </a:moveTo>
                    <a:lnTo>
                      <a:pt x="0" y="140"/>
                    </a:lnTo>
                    <a:lnTo>
                      <a:pt x="0" y="134"/>
                    </a:lnTo>
                    <a:lnTo>
                      <a:pt x="3" y="134"/>
                    </a:lnTo>
                    <a:lnTo>
                      <a:pt x="3" y="140"/>
                    </a:lnTo>
                    <a:close/>
                    <a:moveTo>
                      <a:pt x="3" y="125"/>
                    </a:moveTo>
                    <a:lnTo>
                      <a:pt x="0" y="125"/>
                    </a:lnTo>
                    <a:lnTo>
                      <a:pt x="0" y="119"/>
                    </a:lnTo>
                    <a:lnTo>
                      <a:pt x="3" y="119"/>
                    </a:lnTo>
                    <a:lnTo>
                      <a:pt x="3" y="125"/>
                    </a:lnTo>
                    <a:close/>
                    <a:moveTo>
                      <a:pt x="3" y="110"/>
                    </a:moveTo>
                    <a:lnTo>
                      <a:pt x="0" y="110"/>
                    </a:lnTo>
                    <a:lnTo>
                      <a:pt x="0" y="104"/>
                    </a:lnTo>
                    <a:lnTo>
                      <a:pt x="3" y="104"/>
                    </a:lnTo>
                    <a:lnTo>
                      <a:pt x="3" y="110"/>
                    </a:lnTo>
                    <a:close/>
                    <a:moveTo>
                      <a:pt x="3" y="95"/>
                    </a:moveTo>
                    <a:lnTo>
                      <a:pt x="0" y="95"/>
                    </a:lnTo>
                    <a:lnTo>
                      <a:pt x="0" y="89"/>
                    </a:lnTo>
                    <a:lnTo>
                      <a:pt x="3" y="89"/>
                    </a:lnTo>
                    <a:lnTo>
                      <a:pt x="3" y="95"/>
                    </a:lnTo>
                    <a:close/>
                    <a:moveTo>
                      <a:pt x="3" y="80"/>
                    </a:moveTo>
                    <a:lnTo>
                      <a:pt x="0" y="80"/>
                    </a:lnTo>
                    <a:lnTo>
                      <a:pt x="0" y="75"/>
                    </a:lnTo>
                    <a:lnTo>
                      <a:pt x="3" y="75"/>
                    </a:lnTo>
                    <a:lnTo>
                      <a:pt x="3" y="80"/>
                    </a:lnTo>
                    <a:close/>
                    <a:moveTo>
                      <a:pt x="3" y="66"/>
                    </a:moveTo>
                    <a:lnTo>
                      <a:pt x="0" y="66"/>
                    </a:lnTo>
                    <a:lnTo>
                      <a:pt x="0" y="59"/>
                    </a:lnTo>
                    <a:lnTo>
                      <a:pt x="3" y="59"/>
                    </a:lnTo>
                    <a:lnTo>
                      <a:pt x="3" y="66"/>
                    </a:lnTo>
                    <a:close/>
                    <a:moveTo>
                      <a:pt x="3" y="50"/>
                    </a:moveTo>
                    <a:lnTo>
                      <a:pt x="0" y="50"/>
                    </a:lnTo>
                    <a:lnTo>
                      <a:pt x="0" y="45"/>
                    </a:lnTo>
                    <a:lnTo>
                      <a:pt x="3" y="45"/>
                    </a:lnTo>
                    <a:lnTo>
                      <a:pt x="3" y="50"/>
                    </a:lnTo>
                    <a:close/>
                    <a:moveTo>
                      <a:pt x="3" y="36"/>
                    </a:moveTo>
                    <a:lnTo>
                      <a:pt x="0" y="36"/>
                    </a:lnTo>
                    <a:lnTo>
                      <a:pt x="0" y="30"/>
                    </a:lnTo>
                    <a:lnTo>
                      <a:pt x="3" y="30"/>
                    </a:lnTo>
                    <a:lnTo>
                      <a:pt x="3" y="36"/>
                    </a:lnTo>
                    <a:close/>
                    <a:moveTo>
                      <a:pt x="3" y="21"/>
                    </a:moveTo>
                    <a:lnTo>
                      <a:pt x="0" y="21"/>
                    </a:lnTo>
                    <a:lnTo>
                      <a:pt x="0" y="15"/>
                    </a:lnTo>
                    <a:lnTo>
                      <a:pt x="3" y="15"/>
                    </a:lnTo>
                    <a:lnTo>
                      <a:pt x="3" y="21"/>
                    </a:lnTo>
                    <a:close/>
                    <a:moveTo>
                      <a:pt x="3" y="6"/>
                    </a:moveTo>
                    <a:lnTo>
                      <a:pt x="0" y="6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" y="6"/>
                    </a:ln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9" name="î$1îḓê"/>
              <p:cNvSpPr/>
              <p:nvPr/>
            </p:nvSpPr>
            <p:spPr bwMode="auto">
              <a:xfrm>
                <a:off x="4687" y="2125"/>
                <a:ext cx="30" cy="30"/>
              </a:xfrm>
              <a:prstGeom prst="ellipse">
                <a:avLst/>
              </a:prstGeom>
              <a:solidFill>
                <a:srgbClr val="3678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0" name="ïşḻïḑê"/>
              <p:cNvSpPr/>
              <p:nvPr/>
            </p:nvSpPr>
            <p:spPr bwMode="auto">
              <a:xfrm>
                <a:off x="4137" y="2286"/>
                <a:ext cx="4" cy="66"/>
              </a:xfrm>
              <a:custGeom>
                <a:avLst/>
                <a:gdLst>
                  <a:gd name="T0" fmla="*/ 4 w 4"/>
                  <a:gd name="T1" fmla="*/ 66 h 66"/>
                  <a:gd name="T2" fmla="*/ 0 w 4"/>
                  <a:gd name="T3" fmla="*/ 66 h 66"/>
                  <a:gd name="T4" fmla="*/ 0 w 4"/>
                  <a:gd name="T5" fmla="*/ 60 h 66"/>
                  <a:gd name="T6" fmla="*/ 4 w 4"/>
                  <a:gd name="T7" fmla="*/ 60 h 66"/>
                  <a:gd name="T8" fmla="*/ 4 w 4"/>
                  <a:gd name="T9" fmla="*/ 66 h 66"/>
                  <a:gd name="T10" fmla="*/ 4 w 4"/>
                  <a:gd name="T11" fmla="*/ 51 h 66"/>
                  <a:gd name="T12" fmla="*/ 0 w 4"/>
                  <a:gd name="T13" fmla="*/ 51 h 66"/>
                  <a:gd name="T14" fmla="*/ 0 w 4"/>
                  <a:gd name="T15" fmla="*/ 45 h 66"/>
                  <a:gd name="T16" fmla="*/ 4 w 4"/>
                  <a:gd name="T17" fmla="*/ 45 h 66"/>
                  <a:gd name="T18" fmla="*/ 4 w 4"/>
                  <a:gd name="T19" fmla="*/ 51 h 66"/>
                  <a:gd name="T20" fmla="*/ 4 w 4"/>
                  <a:gd name="T21" fmla="*/ 36 h 66"/>
                  <a:gd name="T22" fmla="*/ 0 w 4"/>
                  <a:gd name="T23" fmla="*/ 36 h 66"/>
                  <a:gd name="T24" fmla="*/ 0 w 4"/>
                  <a:gd name="T25" fmla="*/ 30 h 66"/>
                  <a:gd name="T26" fmla="*/ 4 w 4"/>
                  <a:gd name="T27" fmla="*/ 30 h 66"/>
                  <a:gd name="T28" fmla="*/ 4 w 4"/>
                  <a:gd name="T29" fmla="*/ 36 h 66"/>
                  <a:gd name="T30" fmla="*/ 4 w 4"/>
                  <a:gd name="T31" fmla="*/ 21 h 66"/>
                  <a:gd name="T32" fmla="*/ 0 w 4"/>
                  <a:gd name="T33" fmla="*/ 21 h 66"/>
                  <a:gd name="T34" fmla="*/ 0 w 4"/>
                  <a:gd name="T35" fmla="*/ 15 h 66"/>
                  <a:gd name="T36" fmla="*/ 4 w 4"/>
                  <a:gd name="T37" fmla="*/ 15 h 66"/>
                  <a:gd name="T38" fmla="*/ 4 w 4"/>
                  <a:gd name="T39" fmla="*/ 21 h 66"/>
                  <a:gd name="T40" fmla="*/ 4 w 4"/>
                  <a:gd name="T41" fmla="*/ 6 h 66"/>
                  <a:gd name="T42" fmla="*/ 0 w 4"/>
                  <a:gd name="T43" fmla="*/ 6 h 66"/>
                  <a:gd name="T44" fmla="*/ 0 w 4"/>
                  <a:gd name="T45" fmla="*/ 0 h 66"/>
                  <a:gd name="T46" fmla="*/ 4 w 4"/>
                  <a:gd name="T47" fmla="*/ 0 h 66"/>
                  <a:gd name="T48" fmla="*/ 4 w 4"/>
                  <a:gd name="T49" fmla="*/ 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" h="66">
                    <a:moveTo>
                      <a:pt x="4" y="66"/>
                    </a:moveTo>
                    <a:lnTo>
                      <a:pt x="0" y="66"/>
                    </a:lnTo>
                    <a:lnTo>
                      <a:pt x="0" y="60"/>
                    </a:lnTo>
                    <a:lnTo>
                      <a:pt x="4" y="60"/>
                    </a:lnTo>
                    <a:lnTo>
                      <a:pt x="4" y="66"/>
                    </a:lnTo>
                    <a:close/>
                    <a:moveTo>
                      <a:pt x="4" y="51"/>
                    </a:moveTo>
                    <a:lnTo>
                      <a:pt x="0" y="51"/>
                    </a:lnTo>
                    <a:lnTo>
                      <a:pt x="0" y="45"/>
                    </a:lnTo>
                    <a:lnTo>
                      <a:pt x="4" y="45"/>
                    </a:lnTo>
                    <a:lnTo>
                      <a:pt x="4" y="51"/>
                    </a:lnTo>
                    <a:close/>
                    <a:moveTo>
                      <a:pt x="4" y="36"/>
                    </a:moveTo>
                    <a:lnTo>
                      <a:pt x="0" y="36"/>
                    </a:lnTo>
                    <a:lnTo>
                      <a:pt x="0" y="30"/>
                    </a:lnTo>
                    <a:lnTo>
                      <a:pt x="4" y="30"/>
                    </a:lnTo>
                    <a:lnTo>
                      <a:pt x="4" y="36"/>
                    </a:lnTo>
                    <a:close/>
                    <a:moveTo>
                      <a:pt x="4" y="21"/>
                    </a:moveTo>
                    <a:lnTo>
                      <a:pt x="0" y="21"/>
                    </a:lnTo>
                    <a:lnTo>
                      <a:pt x="0" y="15"/>
                    </a:lnTo>
                    <a:lnTo>
                      <a:pt x="4" y="15"/>
                    </a:lnTo>
                    <a:lnTo>
                      <a:pt x="4" y="21"/>
                    </a:lnTo>
                    <a:close/>
                    <a:moveTo>
                      <a:pt x="4" y="6"/>
                    </a:moveTo>
                    <a:lnTo>
                      <a:pt x="0" y="6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4" y="6"/>
                    </a:ln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1" name="iśļíḓê"/>
              <p:cNvSpPr/>
              <p:nvPr/>
            </p:nvSpPr>
            <p:spPr bwMode="auto">
              <a:xfrm>
                <a:off x="4124" y="2271"/>
                <a:ext cx="30" cy="30"/>
              </a:xfrm>
              <a:prstGeom prst="ellipse">
                <a:avLst/>
              </a:prstGeom>
              <a:solidFill>
                <a:srgbClr val="86C1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2" name="ïš1ïdé"/>
              <p:cNvSpPr/>
              <p:nvPr/>
            </p:nvSpPr>
            <p:spPr bwMode="auto">
              <a:xfrm>
                <a:off x="3889" y="2352"/>
                <a:ext cx="17" cy="24"/>
              </a:xfrm>
              <a:custGeom>
                <a:avLst/>
                <a:gdLst>
                  <a:gd name="T0" fmla="*/ 30 w 30"/>
                  <a:gd name="T1" fmla="*/ 21 h 43"/>
                  <a:gd name="T2" fmla="*/ 15 w 30"/>
                  <a:gd name="T3" fmla="*/ 43 h 43"/>
                  <a:gd name="T4" fmla="*/ 0 w 30"/>
                  <a:gd name="T5" fmla="*/ 22 h 43"/>
                  <a:gd name="T6" fmla="*/ 15 w 30"/>
                  <a:gd name="T7" fmla="*/ 0 h 43"/>
                  <a:gd name="T8" fmla="*/ 30 w 30"/>
                  <a:gd name="T9" fmla="*/ 21 h 43"/>
                  <a:gd name="T10" fmla="*/ 8 w 30"/>
                  <a:gd name="T11" fmla="*/ 22 h 43"/>
                  <a:gd name="T12" fmla="*/ 15 w 30"/>
                  <a:gd name="T13" fmla="*/ 37 h 43"/>
                  <a:gd name="T14" fmla="*/ 22 w 30"/>
                  <a:gd name="T15" fmla="*/ 21 h 43"/>
                  <a:gd name="T16" fmla="*/ 15 w 30"/>
                  <a:gd name="T17" fmla="*/ 6 h 43"/>
                  <a:gd name="T18" fmla="*/ 8 w 30"/>
                  <a:gd name="T19" fmla="*/ 2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43">
                    <a:moveTo>
                      <a:pt x="30" y="21"/>
                    </a:moveTo>
                    <a:cubicBezTo>
                      <a:pt x="30" y="34"/>
                      <a:pt x="25" y="43"/>
                      <a:pt x="15" y="43"/>
                    </a:cubicBezTo>
                    <a:cubicBezTo>
                      <a:pt x="5" y="43"/>
                      <a:pt x="0" y="34"/>
                      <a:pt x="0" y="22"/>
                    </a:cubicBezTo>
                    <a:cubicBezTo>
                      <a:pt x="0" y="9"/>
                      <a:pt x="6" y="0"/>
                      <a:pt x="15" y="0"/>
                    </a:cubicBezTo>
                    <a:cubicBezTo>
                      <a:pt x="25" y="0"/>
                      <a:pt x="30" y="9"/>
                      <a:pt x="30" y="21"/>
                    </a:cubicBezTo>
                    <a:close/>
                    <a:moveTo>
                      <a:pt x="8" y="22"/>
                    </a:moveTo>
                    <a:cubicBezTo>
                      <a:pt x="8" y="32"/>
                      <a:pt x="11" y="37"/>
                      <a:pt x="15" y="37"/>
                    </a:cubicBezTo>
                    <a:cubicBezTo>
                      <a:pt x="20" y="37"/>
                      <a:pt x="22" y="31"/>
                      <a:pt x="22" y="21"/>
                    </a:cubicBezTo>
                    <a:cubicBezTo>
                      <a:pt x="22" y="12"/>
                      <a:pt x="20" y="6"/>
                      <a:pt x="15" y="6"/>
                    </a:cubicBezTo>
                    <a:cubicBezTo>
                      <a:pt x="11" y="6"/>
                      <a:pt x="8" y="11"/>
                      <a:pt x="8" y="22"/>
                    </a:cubicBez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3" name="ïṥľïḑe"/>
              <p:cNvSpPr/>
              <p:nvPr/>
            </p:nvSpPr>
            <p:spPr bwMode="auto">
              <a:xfrm>
                <a:off x="3909" y="2352"/>
                <a:ext cx="28" cy="24"/>
              </a:xfrm>
              <a:custGeom>
                <a:avLst/>
                <a:gdLst>
                  <a:gd name="T0" fmla="*/ 21 w 50"/>
                  <a:gd name="T1" fmla="*/ 12 h 43"/>
                  <a:gd name="T2" fmla="*/ 11 w 50"/>
                  <a:gd name="T3" fmla="*/ 25 h 43"/>
                  <a:gd name="T4" fmla="*/ 0 w 50"/>
                  <a:gd name="T5" fmla="*/ 13 h 43"/>
                  <a:gd name="T6" fmla="*/ 11 w 50"/>
                  <a:gd name="T7" fmla="*/ 0 h 43"/>
                  <a:gd name="T8" fmla="*/ 21 w 50"/>
                  <a:gd name="T9" fmla="*/ 12 h 43"/>
                  <a:gd name="T10" fmla="*/ 6 w 50"/>
                  <a:gd name="T11" fmla="*/ 13 h 43"/>
                  <a:gd name="T12" fmla="*/ 11 w 50"/>
                  <a:gd name="T13" fmla="*/ 21 h 43"/>
                  <a:gd name="T14" fmla="*/ 15 w 50"/>
                  <a:gd name="T15" fmla="*/ 13 h 43"/>
                  <a:gd name="T16" fmla="*/ 11 w 50"/>
                  <a:gd name="T17" fmla="*/ 4 h 43"/>
                  <a:gd name="T18" fmla="*/ 6 w 50"/>
                  <a:gd name="T19" fmla="*/ 13 h 43"/>
                  <a:gd name="T20" fmla="*/ 11 w 50"/>
                  <a:gd name="T21" fmla="*/ 43 h 43"/>
                  <a:gd name="T22" fmla="*/ 35 w 50"/>
                  <a:gd name="T23" fmla="*/ 0 h 43"/>
                  <a:gd name="T24" fmla="*/ 39 w 50"/>
                  <a:gd name="T25" fmla="*/ 0 h 43"/>
                  <a:gd name="T26" fmla="*/ 15 w 50"/>
                  <a:gd name="T27" fmla="*/ 43 h 43"/>
                  <a:gd name="T28" fmla="*/ 11 w 50"/>
                  <a:gd name="T29" fmla="*/ 43 h 43"/>
                  <a:gd name="T30" fmla="*/ 50 w 50"/>
                  <a:gd name="T31" fmla="*/ 30 h 43"/>
                  <a:gd name="T32" fmla="*/ 39 w 50"/>
                  <a:gd name="T33" fmla="*/ 43 h 43"/>
                  <a:gd name="T34" fmla="*/ 29 w 50"/>
                  <a:gd name="T35" fmla="*/ 30 h 43"/>
                  <a:gd name="T36" fmla="*/ 40 w 50"/>
                  <a:gd name="T37" fmla="*/ 17 h 43"/>
                  <a:gd name="T38" fmla="*/ 50 w 50"/>
                  <a:gd name="T39" fmla="*/ 30 h 43"/>
                  <a:gd name="T40" fmla="*/ 35 w 50"/>
                  <a:gd name="T41" fmla="*/ 30 h 43"/>
                  <a:gd name="T42" fmla="*/ 39 w 50"/>
                  <a:gd name="T43" fmla="*/ 38 h 43"/>
                  <a:gd name="T44" fmla="*/ 44 w 50"/>
                  <a:gd name="T45" fmla="*/ 30 h 43"/>
                  <a:gd name="T46" fmla="*/ 39 w 50"/>
                  <a:gd name="T47" fmla="*/ 22 h 43"/>
                  <a:gd name="T48" fmla="*/ 35 w 50"/>
                  <a:gd name="T49" fmla="*/ 3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43">
                    <a:moveTo>
                      <a:pt x="21" y="12"/>
                    </a:moveTo>
                    <a:cubicBezTo>
                      <a:pt x="21" y="21"/>
                      <a:pt x="16" y="25"/>
                      <a:pt x="11" y="25"/>
                    </a:cubicBezTo>
                    <a:cubicBezTo>
                      <a:pt x="5" y="25"/>
                      <a:pt x="0" y="21"/>
                      <a:pt x="0" y="13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8" y="0"/>
                      <a:pt x="21" y="5"/>
                      <a:pt x="21" y="12"/>
                    </a:cubicBezTo>
                    <a:close/>
                    <a:moveTo>
                      <a:pt x="6" y="13"/>
                    </a:moveTo>
                    <a:cubicBezTo>
                      <a:pt x="6" y="17"/>
                      <a:pt x="8" y="21"/>
                      <a:pt x="11" y="21"/>
                    </a:cubicBezTo>
                    <a:cubicBezTo>
                      <a:pt x="14" y="21"/>
                      <a:pt x="15" y="18"/>
                      <a:pt x="15" y="13"/>
                    </a:cubicBezTo>
                    <a:cubicBezTo>
                      <a:pt x="15" y="8"/>
                      <a:pt x="14" y="4"/>
                      <a:pt x="11" y="4"/>
                    </a:cubicBezTo>
                    <a:cubicBezTo>
                      <a:pt x="8" y="4"/>
                      <a:pt x="6" y="8"/>
                      <a:pt x="6" y="13"/>
                    </a:cubicBezTo>
                    <a:close/>
                    <a:moveTo>
                      <a:pt x="11" y="43"/>
                    </a:moveTo>
                    <a:cubicBezTo>
                      <a:pt x="35" y="0"/>
                      <a:pt x="35" y="0"/>
                      <a:pt x="35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15" y="43"/>
                      <a:pt x="15" y="43"/>
                      <a:pt x="15" y="43"/>
                    </a:cubicBezTo>
                    <a:lnTo>
                      <a:pt x="11" y="43"/>
                    </a:lnTo>
                    <a:close/>
                    <a:moveTo>
                      <a:pt x="50" y="30"/>
                    </a:moveTo>
                    <a:cubicBezTo>
                      <a:pt x="50" y="38"/>
                      <a:pt x="45" y="43"/>
                      <a:pt x="39" y="43"/>
                    </a:cubicBezTo>
                    <a:cubicBezTo>
                      <a:pt x="34" y="43"/>
                      <a:pt x="29" y="38"/>
                      <a:pt x="29" y="30"/>
                    </a:cubicBezTo>
                    <a:cubicBezTo>
                      <a:pt x="29" y="22"/>
                      <a:pt x="33" y="17"/>
                      <a:pt x="40" y="17"/>
                    </a:cubicBezTo>
                    <a:cubicBezTo>
                      <a:pt x="46" y="17"/>
                      <a:pt x="50" y="22"/>
                      <a:pt x="50" y="30"/>
                    </a:cubicBezTo>
                    <a:close/>
                    <a:moveTo>
                      <a:pt x="35" y="30"/>
                    </a:moveTo>
                    <a:cubicBezTo>
                      <a:pt x="35" y="35"/>
                      <a:pt x="36" y="38"/>
                      <a:pt x="39" y="38"/>
                    </a:cubicBezTo>
                    <a:cubicBezTo>
                      <a:pt x="43" y="38"/>
                      <a:pt x="44" y="35"/>
                      <a:pt x="44" y="30"/>
                    </a:cubicBezTo>
                    <a:cubicBezTo>
                      <a:pt x="44" y="25"/>
                      <a:pt x="43" y="22"/>
                      <a:pt x="39" y="22"/>
                    </a:cubicBezTo>
                    <a:cubicBezTo>
                      <a:pt x="36" y="22"/>
                      <a:pt x="35" y="25"/>
                      <a:pt x="35" y="30"/>
                    </a:cubicBez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4" name="í$ļíďé"/>
              <p:cNvSpPr/>
              <p:nvPr/>
            </p:nvSpPr>
            <p:spPr bwMode="auto">
              <a:xfrm>
                <a:off x="3870" y="2210"/>
                <a:ext cx="17" cy="23"/>
              </a:xfrm>
              <a:custGeom>
                <a:avLst/>
                <a:gdLst>
                  <a:gd name="T0" fmla="*/ 0 w 29"/>
                  <a:gd name="T1" fmla="*/ 42 h 42"/>
                  <a:gd name="T2" fmla="*/ 0 w 29"/>
                  <a:gd name="T3" fmla="*/ 37 h 42"/>
                  <a:gd name="T4" fmla="*/ 5 w 29"/>
                  <a:gd name="T5" fmla="*/ 33 h 42"/>
                  <a:gd name="T6" fmla="*/ 20 w 29"/>
                  <a:gd name="T7" fmla="*/ 13 h 42"/>
                  <a:gd name="T8" fmla="*/ 12 w 29"/>
                  <a:gd name="T9" fmla="*/ 6 h 42"/>
                  <a:gd name="T10" fmla="*/ 3 w 29"/>
                  <a:gd name="T11" fmla="*/ 10 h 42"/>
                  <a:gd name="T12" fmla="*/ 1 w 29"/>
                  <a:gd name="T13" fmla="*/ 4 h 42"/>
                  <a:gd name="T14" fmla="*/ 14 w 29"/>
                  <a:gd name="T15" fmla="*/ 0 h 42"/>
                  <a:gd name="T16" fmla="*/ 28 w 29"/>
                  <a:gd name="T17" fmla="*/ 12 h 42"/>
                  <a:gd name="T18" fmla="*/ 15 w 29"/>
                  <a:gd name="T19" fmla="*/ 32 h 42"/>
                  <a:gd name="T20" fmla="*/ 11 w 29"/>
                  <a:gd name="T21" fmla="*/ 35 h 42"/>
                  <a:gd name="T22" fmla="*/ 11 w 29"/>
                  <a:gd name="T23" fmla="*/ 36 h 42"/>
                  <a:gd name="T24" fmla="*/ 29 w 29"/>
                  <a:gd name="T25" fmla="*/ 36 h 42"/>
                  <a:gd name="T26" fmla="*/ 29 w 29"/>
                  <a:gd name="T27" fmla="*/ 42 h 42"/>
                  <a:gd name="T28" fmla="*/ 0 w 29"/>
                  <a:gd name="T2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42">
                    <a:moveTo>
                      <a:pt x="0" y="42"/>
                    </a:moveTo>
                    <a:cubicBezTo>
                      <a:pt x="0" y="37"/>
                      <a:pt x="0" y="37"/>
                      <a:pt x="0" y="37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15" y="24"/>
                      <a:pt x="20" y="19"/>
                      <a:pt x="20" y="13"/>
                    </a:cubicBezTo>
                    <a:cubicBezTo>
                      <a:pt x="20" y="9"/>
                      <a:pt x="18" y="6"/>
                      <a:pt x="12" y="6"/>
                    </a:cubicBezTo>
                    <a:cubicBezTo>
                      <a:pt x="9" y="6"/>
                      <a:pt x="6" y="8"/>
                      <a:pt x="3" y="1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4" y="2"/>
                      <a:pt x="9" y="0"/>
                      <a:pt x="14" y="0"/>
                    </a:cubicBezTo>
                    <a:cubicBezTo>
                      <a:pt x="23" y="0"/>
                      <a:pt x="28" y="6"/>
                      <a:pt x="28" y="12"/>
                    </a:cubicBezTo>
                    <a:cubicBezTo>
                      <a:pt x="28" y="20"/>
                      <a:pt x="22" y="26"/>
                      <a:pt x="15" y="32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29" y="36"/>
                      <a:pt x="29" y="36"/>
                      <a:pt x="29" y="36"/>
                    </a:cubicBezTo>
                    <a:cubicBezTo>
                      <a:pt x="29" y="42"/>
                      <a:pt x="29" y="42"/>
                      <a:pt x="29" y="42"/>
                    </a:cubicBez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5" name="íŝḷíḍe"/>
              <p:cNvSpPr/>
              <p:nvPr/>
            </p:nvSpPr>
            <p:spPr bwMode="auto">
              <a:xfrm>
                <a:off x="3890" y="2210"/>
                <a:ext cx="15" cy="24"/>
              </a:xfrm>
              <a:custGeom>
                <a:avLst/>
                <a:gdLst>
                  <a:gd name="T0" fmla="*/ 26 w 27"/>
                  <a:gd name="T1" fmla="*/ 7 h 43"/>
                  <a:gd name="T2" fmla="*/ 10 w 27"/>
                  <a:gd name="T3" fmla="*/ 7 h 43"/>
                  <a:gd name="T4" fmla="*/ 9 w 27"/>
                  <a:gd name="T5" fmla="*/ 15 h 43"/>
                  <a:gd name="T6" fmla="*/ 12 w 27"/>
                  <a:gd name="T7" fmla="*/ 15 h 43"/>
                  <a:gd name="T8" fmla="*/ 22 w 27"/>
                  <a:gd name="T9" fmla="*/ 18 h 43"/>
                  <a:gd name="T10" fmla="*/ 27 w 27"/>
                  <a:gd name="T11" fmla="*/ 28 h 43"/>
                  <a:gd name="T12" fmla="*/ 11 w 27"/>
                  <a:gd name="T13" fmla="*/ 43 h 43"/>
                  <a:gd name="T14" fmla="*/ 0 w 27"/>
                  <a:gd name="T15" fmla="*/ 40 h 43"/>
                  <a:gd name="T16" fmla="*/ 1 w 27"/>
                  <a:gd name="T17" fmla="*/ 34 h 43"/>
                  <a:gd name="T18" fmla="*/ 10 w 27"/>
                  <a:gd name="T19" fmla="*/ 37 h 43"/>
                  <a:gd name="T20" fmla="*/ 19 w 27"/>
                  <a:gd name="T21" fmla="*/ 29 h 43"/>
                  <a:gd name="T22" fmla="*/ 8 w 27"/>
                  <a:gd name="T23" fmla="*/ 21 h 43"/>
                  <a:gd name="T24" fmla="*/ 2 w 27"/>
                  <a:gd name="T25" fmla="*/ 21 h 43"/>
                  <a:gd name="T26" fmla="*/ 5 w 27"/>
                  <a:gd name="T27" fmla="*/ 0 h 43"/>
                  <a:gd name="T28" fmla="*/ 26 w 27"/>
                  <a:gd name="T29" fmla="*/ 0 h 43"/>
                  <a:gd name="T30" fmla="*/ 26 w 27"/>
                  <a:gd name="T31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43">
                    <a:moveTo>
                      <a:pt x="26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0" y="15"/>
                      <a:pt x="11" y="15"/>
                      <a:pt x="12" y="15"/>
                    </a:cubicBezTo>
                    <a:cubicBezTo>
                      <a:pt x="16" y="15"/>
                      <a:pt x="19" y="16"/>
                      <a:pt x="22" y="18"/>
                    </a:cubicBezTo>
                    <a:cubicBezTo>
                      <a:pt x="25" y="20"/>
                      <a:pt x="27" y="23"/>
                      <a:pt x="27" y="28"/>
                    </a:cubicBezTo>
                    <a:cubicBezTo>
                      <a:pt x="27" y="36"/>
                      <a:pt x="21" y="43"/>
                      <a:pt x="11" y="43"/>
                    </a:cubicBezTo>
                    <a:cubicBezTo>
                      <a:pt x="6" y="43"/>
                      <a:pt x="2" y="42"/>
                      <a:pt x="0" y="40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3" y="35"/>
                      <a:pt x="7" y="37"/>
                      <a:pt x="10" y="37"/>
                    </a:cubicBezTo>
                    <a:cubicBezTo>
                      <a:pt x="15" y="37"/>
                      <a:pt x="19" y="34"/>
                      <a:pt x="19" y="29"/>
                    </a:cubicBezTo>
                    <a:cubicBezTo>
                      <a:pt x="19" y="24"/>
                      <a:pt x="16" y="21"/>
                      <a:pt x="8" y="21"/>
                    </a:cubicBezTo>
                    <a:cubicBezTo>
                      <a:pt x="5" y="21"/>
                      <a:pt x="4" y="21"/>
                      <a:pt x="2" y="2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6" y="0"/>
                      <a:pt x="26" y="0"/>
                      <a:pt x="26" y="0"/>
                    </a:cubicBezTo>
                    <a:lnTo>
                      <a:pt x="26" y="7"/>
                    </a:ln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6" name="iślîḋé"/>
              <p:cNvSpPr/>
              <p:nvPr/>
            </p:nvSpPr>
            <p:spPr bwMode="auto">
              <a:xfrm>
                <a:off x="3909" y="2210"/>
                <a:ext cx="28" cy="24"/>
              </a:xfrm>
              <a:custGeom>
                <a:avLst/>
                <a:gdLst>
                  <a:gd name="T0" fmla="*/ 21 w 50"/>
                  <a:gd name="T1" fmla="*/ 12 h 43"/>
                  <a:gd name="T2" fmla="*/ 11 w 50"/>
                  <a:gd name="T3" fmla="*/ 25 h 43"/>
                  <a:gd name="T4" fmla="*/ 0 w 50"/>
                  <a:gd name="T5" fmla="*/ 13 h 43"/>
                  <a:gd name="T6" fmla="*/ 11 w 50"/>
                  <a:gd name="T7" fmla="*/ 0 h 43"/>
                  <a:gd name="T8" fmla="*/ 21 w 50"/>
                  <a:gd name="T9" fmla="*/ 12 h 43"/>
                  <a:gd name="T10" fmla="*/ 6 w 50"/>
                  <a:gd name="T11" fmla="*/ 13 h 43"/>
                  <a:gd name="T12" fmla="*/ 11 w 50"/>
                  <a:gd name="T13" fmla="*/ 21 h 43"/>
                  <a:gd name="T14" fmla="*/ 15 w 50"/>
                  <a:gd name="T15" fmla="*/ 12 h 43"/>
                  <a:gd name="T16" fmla="*/ 11 w 50"/>
                  <a:gd name="T17" fmla="*/ 4 h 43"/>
                  <a:gd name="T18" fmla="*/ 6 w 50"/>
                  <a:gd name="T19" fmla="*/ 13 h 43"/>
                  <a:gd name="T20" fmla="*/ 11 w 50"/>
                  <a:gd name="T21" fmla="*/ 43 h 43"/>
                  <a:gd name="T22" fmla="*/ 35 w 50"/>
                  <a:gd name="T23" fmla="*/ 0 h 43"/>
                  <a:gd name="T24" fmla="*/ 39 w 50"/>
                  <a:gd name="T25" fmla="*/ 0 h 43"/>
                  <a:gd name="T26" fmla="*/ 15 w 50"/>
                  <a:gd name="T27" fmla="*/ 43 h 43"/>
                  <a:gd name="T28" fmla="*/ 11 w 50"/>
                  <a:gd name="T29" fmla="*/ 43 h 43"/>
                  <a:gd name="T30" fmla="*/ 50 w 50"/>
                  <a:gd name="T31" fmla="*/ 29 h 43"/>
                  <a:gd name="T32" fmla="*/ 39 w 50"/>
                  <a:gd name="T33" fmla="*/ 43 h 43"/>
                  <a:gd name="T34" fmla="*/ 29 w 50"/>
                  <a:gd name="T35" fmla="*/ 30 h 43"/>
                  <a:gd name="T36" fmla="*/ 40 w 50"/>
                  <a:gd name="T37" fmla="*/ 17 h 43"/>
                  <a:gd name="T38" fmla="*/ 50 w 50"/>
                  <a:gd name="T39" fmla="*/ 29 h 43"/>
                  <a:gd name="T40" fmla="*/ 35 w 50"/>
                  <a:gd name="T41" fmla="*/ 30 h 43"/>
                  <a:gd name="T42" fmla="*/ 39 w 50"/>
                  <a:gd name="T43" fmla="*/ 38 h 43"/>
                  <a:gd name="T44" fmla="*/ 44 w 50"/>
                  <a:gd name="T45" fmla="*/ 30 h 43"/>
                  <a:gd name="T46" fmla="*/ 39 w 50"/>
                  <a:gd name="T47" fmla="*/ 21 h 43"/>
                  <a:gd name="T48" fmla="*/ 35 w 50"/>
                  <a:gd name="T49" fmla="*/ 3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43">
                    <a:moveTo>
                      <a:pt x="21" y="12"/>
                    </a:moveTo>
                    <a:cubicBezTo>
                      <a:pt x="21" y="21"/>
                      <a:pt x="16" y="25"/>
                      <a:pt x="11" y="25"/>
                    </a:cubicBezTo>
                    <a:cubicBezTo>
                      <a:pt x="5" y="25"/>
                      <a:pt x="0" y="21"/>
                      <a:pt x="0" y="13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8" y="0"/>
                      <a:pt x="21" y="5"/>
                      <a:pt x="21" y="12"/>
                    </a:cubicBezTo>
                    <a:close/>
                    <a:moveTo>
                      <a:pt x="6" y="13"/>
                    </a:moveTo>
                    <a:cubicBezTo>
                      <a:pt x="6" y="17"/>
                      <a:pt x="8" y="21"/>
                      <a:pt x="11" y="21"/>
                    </a:cubicBezTo>
                    <a:cubicBezTo>
                      <a:pt x="14" y="21"/>
                      <a:pt x="15" y="18"/>
                      <a:pt x="15" y="12"/>
                    </a:cubicBezTo>
                    <a:cubicBezTo>
                      <a:pt x="15" y="8"/>
                      <a:pt x="14" y="4"/>
                      <a:pt x="11" y="4"/>
                    </a:cubicBezTo>
                    <a:cubicBezTo>
                      <a:pt x="8" y="4"/>
                      <a:pt x="6" y="8"/>
                      <a:pt x="6" y="13"/>
                    </a:cubicBezTo>
                    <a:close/>
                    <a:moveTo>
                      <a:pt x="11" y="43"/>
                    </a:moveTo>
                    <a:cubicBezTo>
                      <a:pt x="35" y="0"/>
                      <a:pt x="35" y="0"/>
                      <a:pt x="35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15" y="43"/>
                      <a:pt x="15" y="43"/>
                      <a:pt x="15" y="43"/>
                    </a:cubicBezTo>
                    <a:lnTo>
                      <a:pt x="11" y="43"/>
                    </a:lnTo>
                    <a:close/>
                    <a:moveTo>
                      <a:pt x="50" y="29"/>
                    </a:moveTo>
                    <a:cubicBezTo>
                      <a:pt x="50" y="38"/>
                      <a:pt x="45" y="43"/>
                      <a:pt x="39" y="43"/>
                    </a:cubicBezTo>
                    <a:cubicBezTo>
                      <a:pt x="34" y="43"/>
                      <a:pt x="29" y="38"/>
                      <a:pt x="29" y="30"/>
                    </a:cubicBezTo>
                    <a:cubicBezTo>
                      <a:pt x="29" y="22"/>
                      <a:pt x="33" y="17"/>
                      <a:pt x="40" y="17"/>
                    </a:cubicBezTo>
                    <a:cubicBezTo>
                      <a:pt x="46" y="17"/>
                      <a:pt x="50" y="22"/>
                      <a:pt x="50" y="29"/>
                    </a:cubicBezTo>
                    <a:close/>
                    <a:moveTo>
                      <a:pt x="35" y="30"/>
                    </a:moveTo>
                    <a:cubicBezTo>
                      <a:pt x="35" y="35"/>
                      <a:pt x="36" y="38"/>
                      <a:pt x="39" y="38"/>
                    </a:cubicBezTo>
                    <a:cubicBezTo>
                      <a:pt x="43" y="38"/>
                      <a:pt x="44" y="35"/>
                      <a:pt x="44" y="30"/>
                    </a:cubicBezTo>
                    <a:cubicBezTo>
                      <a:pt x="44" y="25"/>
                      <a:pt x="43" y="21"/>
                      <a:pt x="39" y="21"/>
                    </a:cubicBezTo>
                    <a:cubicBezTo>
                      <a:pt x="36" y="21"/>
                      <a:pt x="35" y="25"/>
                      <a:pt x="35" y="30"/>
                    </a:cubicBez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7" name="îŝlîḓê"/>
              <p:cNvSpPr/>
              <p:nvPr/>
            </p:nvSpPr>
            <p:spPr bwMode="auto">
              <a:xfrm>
                <a:off x="3870" y="2079"/>
                <a:ext cx="16" cy="23"/>
              </a:xfrm>
              <a:custGeom>
                <a:avLst/>
                <a:gdLst>
                  <a:gd name="T0" fmla="*/ 27 w 28"/>
                  <a:gd name="T1" fmla="*/ 6 h 42"/>
                  <a:gd name="T2" fmla="*/ 11 w 28"/>
                  <a:gd name="T3" fmla="*/ 6 h 42"/>
                  <a:gd name="T4" fmla="*/ 10 w 28"/>
                  <a:gd name="T5" fmla="*/ 15 h 42"/>
                  <a:gd name="T6" fmla="*/ 13 w 28"/>
                  <a:gd name="T7" fmla="*/ 15 h 42"/>
                  <a:gd name="T8" fmla="*/ 23 w 28"/>
                  <a:gd name="T9" fmla="*/ 17 h 42"/>
                  <a:gd name="T10" fmla="*/ 28 w 28"/>
                  <a:gd name="T11" fmla="*/ 28 h 42"/>
                  <a:gd name="T12" fmla="*/ 11 w 28"/>
                  <a:gd name="T13" fmla="*/ 42 h 42"/>
                  <a:gd name="T14" fmla="*/ 0 w 28"/>
                  <a:gd name="T15" fmla="*/ 40 h 42"/>
                  <a:gd name="T16" fmla="*/ 2 w 28"/>
                  <a:gd name="T17" fmla="*/ 34 h 42"/>
                  <a:gd name="T18" fmla="*/ 11 w 28"/>
                  <a:gd name="T19" fmla="*/ 36 h 42"/>
                  <a:gd name="T20" fmla="*/ 20 w 28"/>
                  <a:gd name="T21" fmla="*/ 28 h 42"/>
                  <a:gd name="T22" fmla="*/ 8 w 28"/>
                  <a:gd name="T23" fmla="*/ 21 h 42"/>
                  <a:gd name="T24" fmla="*/ 3 w 28"/>
                  <a:gd name="T25" fmla="*/ 21 h 42"/>
                  <a:gd name="T26" fmla="*/ 5 w 28"/>
                  <a:gd name="T27" fmla="*/ 0 h 42"/>
                  <a:gd name="T28" fmla="*/ 27 w 28"/>
                  <a:gd name="T29" fmla="*/ 0 h 42"/>
                  <a:gd name="T30" fmla="*/ 27 w 28"/>
                  <a:gd name="T31" fmla="*/ 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" h="42">
                    <a:moveTo>
                      <a:pt x="27" y="6"/>
                    </a:moveTo>
                    <a:cubicBezTo>
                      <a:pt x="11" y="6"/>
                      <a:pt x="11" y="6"/>
                      <a:pt x="11" y="6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1" y="15"/>
                      <a:pt x="11" y="15"/>
                      <a:pt x="13" y="15"/>
                    </a:cubicBezTo>
                    <a:cubicBezTo>
                      <a:pt x="16" y="15"/>
                      <a:pt x="20" y="15"/>
                      <a:pt x="23" y="17"/>
                    </a:cubicBezTo>
                    <a:cubicBezTo>
                      <a:pt x="26" y="19"/>
                      <a:pt x="28" y="23"/>
                      <a:pt x="28" y="28"/>
                    </a:cubicBezTo>
                    <a:cubicBezTo>
                      <a:pt x="28" y="36"/>
                      <a:pt x="22" y="42"/>
                      <a:pt x="11" y="42"/>
                    </a:cubicBezTo>
                    <a:cubicBezTo>
                      <a:pt x="7" y="42"/>
                      <a:pt x="2" y="41"/>
                      <a:pt x="0" y="40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4" y="35"/>
                      <a:pt x="7" y="36"/>
                      <a:pt x="11" y="36"/>
                    </a:cubicBezTo>
                    <a:cubicBezTo>
                      <a:pt x="16" y="36"/>
                      <a:pt x="20" y="33"/>
                      <a:pt x="20" y="28"/>
                    </a:cubicBezTo>
                    <a:cubicBezTo>
                      <a:pt x="20" y="24"/>
                      <a:pt x="17" y="21"/>
                      <a:pt x="8" y="21"/>
                    </a:cubicBezTo>
                    <a:cubicBezTo>
                      <a:pt x="6" y="21"/>
                      <a:pt x="4" y="21"/>
                      <a:pt x="3" y="2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7" y="0"/>
                      <a:pt x="27" y="0"/>
                      <a:pt x="27" y="0"/>
                    </a:cubicBezTo>
                    <a:lnTo>
                      <a:pt x="27" y="6"/>
                    </a:ln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8" name="iṧ1íḓe"/>
              <p:cNvSpPr/>
              <p:nvPr/>
            </p:nvSpPr>
            <p:spPr bwMode="auto">
              <a:xfrm>
                <a:off x="3889" y="2078"/>
                <a:ext cx="17" cy="24"/>
              </a:xfrm>
              <a:custGeom>
                <a:avLst/>
                <a:gdLst>
                  <a:gd name="T0" fmla="*/ 30 w 30"/>
                  <a:gd name="T1" fmla="*/ 21 h 43"/>
                  <a:gd name="T2" fmla="*/ 15 w 30"/>
                  <a:gd name="T3" fmla="*/ 43 h 43"/>
                  <a:gd name="T4" fmla="*/ 0 w 30"/>
                  <a:gd name="T5" fmla="*/ 22 h 43"/>
                  <a:gd name="T6" fmla="*/ 15 w 30"/>
                  <a:gd name="T7" fmla="*/ 0 h 43"/>
                  <a:gd name="T8" fmla="*/ 30 w 30"/>
                  <a:gd name="T9" fmla="*/ 21 h 43"/>
                  <a:gd name="T10" fmla="*/ 8 w 30"/>
                  <a:gd name="T11" fmla="*/ 22 h 43"/>
                  <a:gd name="T12" fmla="*/ 15 w 30"/>
                  <a:gd name="T13" fmla="*/ 37 h 43"/>
                  <a:gd name="T14" fmla="*/ 22 w 30"/>
                  <a:gd name="T15" fmla="*/ 22 h 43"/>
                  <a:gd name="T16" fmla="*/ 15 w 30"/>
                  <a:gd name="T17" fmla="*/ 6 h 43"/>
                  <a:gd name="T18" fmla="*/ 8 w 30"/>
                  <a:gd name="T19" fmla="*/ 2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43">
                    <a:moveTo>
                      <a:pt x="30" y="21"/>
                    </a:moveTo>
                    <a:cubicBezTo>
                      <a:pt x="30" y="35"/>
                      <a:pt x="25" y="43"/>
                      <a:pt x="15" y="43"/>
                    </a:cubicBezTo>
                    <a:cubicBezTo>
                      <a:pt x="5" y="43"/>
                      <a:pt x="0" y="35"/>
                      <a:pt x="0" y="22"/>
                    </a:cubicBezTo>
                    <a:cubicBezTo>
                      <a:pt x="0" y="9"/>
                      <a:pt x="6" y="0"/>
                      <a:pt x="15" y="0"/>
                    </a:cubicBezTo>
                    <a:cubicBezTo>
                      <a:pt x="25" y="0"/>
                      <a:pt x="30" y="9"/>
                      <a:pt x="30" y="21"/>
                    </a:cubicBezTo>
                    <a:close/>
                    <a:moveTo>
                      <a:pt x="8" y="22"/>
                    </a:moveTo>
                    <a:cubicBezTo>
                      <a:pt x="8" y="32"/>
                      <a:pt x="11" y="37"/>
                      <a:pt x="15" y="37"/>
                    </a:cubicBezTo>
                    <a:cubicBezTo>
                      <a:pt x="20" y="37"/>
                      <a:pt x="22" y="32"/>
                      <a:pt x="22" y="22"/>
                    </a:cubicBezTo>
                    <a:cubicBezTo>
                      <a:pt x="22" y="12"/>
                      <a:pt x="20" y="6"/>
                      <a:pt x="15" y="6"/>
                    </a:cubicBezTo>
                    <a:cubicBezTo>
                      <a:pt x="11" y="6"/>
                      <a:pt x="8" y="11"/>
                      <a:pt x="8" y="22"/>
                    </a:cubicBez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9" name="íslïḍè"/>
              <p:cNvSpPr/>
              <p:nvPr/>
            </p:nvSpPr>
            <p:spPr bwMode="auto">
              <a:xfrm>
                <a:off x="3909" y="2078"/>
                <a:ext cx="28" cy="24"/>
              </a:xfrm>
              <a:custGeom>
                <a:avLst/>
                <a:gdLst>
                  <a:gd name="T0" fmla="*/ 21 w 50"/>
                  <a:gd name="T1" fmla="*/ 13 h 43"/>
                  <a:gd name="T2" fmla="*/ 11 w 50"/>
                  <a:gd name="T3" fmla="*/ 26 h 43"/>
                  <a:gd name="T4" fmla="*/ 0 w 50"/>
                  <a:gd name="T5" fmla="*/ 13 h 43"/>
                  <a:gd name="T6" fmla="*/ 11 w 50"/>
                  <a:gd name="T7" fmla="*/ 0 h 43"/>
                  <a:gd name="T8" fmla="*/ 21 w 50"/>
                  <a:gd name="T9" fmla="*/ 13 h 43"/>
                  <a:gd name="T10" fmla="*/ 6 w 50"/>
                  <a:gd name="T11" fmla="*/ 13 h 43"/>
                  <a:gd name="T12" fmla="*/ 11 w 50"/>
                  <a:gd name="T13" fmla="*/ 21 h 43"/>
                  <a:gd name="T14" fmla="*/ 15 w 50"/>
                  <a:gd name="T15" fmla="*/ 13 h 43"/>
                  <a:gd name="T16" fmla="*/ 11 w 50"/>
                  <a:gd name="T17" fmla="*/ 5 h 43"/>
                  <a:gd name="T18" fmla="*/ 6 w 50"/>
                  <a:gd name="T19" fmla="*/ 13 h 43"/>
                  <a:gd name="T20" fmla="*/ 11 w 50"/>
                  <a:gd name="T21" fmla="*/ 43 h 43"/>
                  <a:gd name="T22" fmla="*/ 35 w 50"/>
                  <a:gd name="T23" fmla="*/ 0 h 43"/>
                  <a:gd name="T24" fmla="*/ 39 w 50"/>
                  <a:gd name="T25" fmla="*/ 0 h 43"/>
                  <a:gd name="T26" fmla="*/ 15 w 50"/>
                  <a:gd name="T27" fmla="*/ 43 h 43"/>
                  <a:gd name="T28" fmla="*/ 11 w 50"/>
                  <a:gd name="T29" fmla="*/ 43 h 43"/>
                  <a:gd name="T30" fmla="*/ 50 w 50"/>
                  <a:gd name="T31" fmla="*/ 30 h 43"/>
                  <a:gd name="T32" fmla="*/ 39 w 50"/>
                  <a:gd name="T33" fmla="*/ 43 h 43"/>
                  <a:gd name="T34" fmla="*/ 29 w 50"/>
                  <a:gd name="T35" fmla="*/ 30 h 43"/>
                  <a:gd name="T36" fmla="*/ 40 w 50"/>
                  <a:gd name="T37" fmla="*/ 17 h 43"/>
                  <a:gd name="T38" fmla="*/ 50 w 50"/>
                  <a:gd name="T39" fmla="*/ 30 h 43"/>
                  <a:gd name="T40" fmla="*/ 35 w 50"/>
                  <a:gd name="T41" fmla="*/ 30 h 43"/>
                  <a:gd name="T42" fmla="*/ 39 w 50"/>
                  <a:gd name="T43" fmla="*/ 39 h 43"/>
                  <a:gd name="T44" fmla="*/ 44 w 50"/>
                  <a:gd name="T45" fmla="*/ 30 h 43"/>
                  <a:gd name="T46" fmla="*/ 39 w 50"/>
                  <a:gd name="T47" fmla="*/ 22 h 43"/>
                  <a:gd name="T48" fmla="*/ 35 w 50"/>
                  <a:gd name="T49" fmla="*/ 3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43">
                    <a:moveTo>
                      <a:pt x="21" y="13"/>
                    </a:moveTo>
                    <a:cubicBezTo>
                      <a:pt x="21" y="21"/>
                      <a:pt x="16" y="26"/>
                      <a:pt x="11" y="26"/>
                    </a:cubicBezTo>
                    <a:cubicBezTo>
                      <a:pt x="5" y="26"/>
                      <a:pt x="0" y="21"/>
                      <a:pt x="0" y="13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8" y="0"/>
                      <a:pt x="21" y="5"/>
                      <a:pt x="21" y="13"/>
                    </a:cubicBezTo>
                    <a:close/>
                    <a:moveTo>
                      <a:pt x="6" y="13"/>
                    </a:moveTo>
                    <a:cubicBezTo>
                      <a:pt x="6" y="18"/>
                      <a:pt x="8" y="21"/>
                      <a:pt x="11" y="21"/>
                    </a:cubicBezTo>
                    <a:cubicBezTo>
                      <a:pt x="14" y="21"/>
                      <a:pt x="15" y="18"/>
                      <a:pt x="15" y="13"/>
                    </a:cubicBezTo>
                    <a:cubicBezTo>
                      <a:pt x="15" y="8"/>
                      <a:pt x="14" y="5"/>
                      <a:pt x="11" y="5"/>
                    </a:cubicBezTo>
                    <a:cubicBezTo>
                      <a:pt x="8" y="5"/>
                      <a:pt x="6" y="8"/>
                      <a:pt x="6" y="13"/>
                    </a:cubicBezTo>
                    <a:close/>
                    <a:moveTo>
                      <a:pt x="11" y="43"/>
                    </a:moveTo>
                    <a:cubicBezTo>
                      <a:pt x="35" y="0"/>
                      <a:pt x="35" y="0"/>
                      <a:pt x="35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15" y="43"/>
                      <a:pt x="15" y="43"/>
                      <a:pt x="15" y="43"/>
                    </a:cubicBezTo>
                    <a:lnTo>
                      <a:pt x="11" y="43"/>
                    </a:lnTo>
                    <a:close/>
                    <a:moveTo>
                      <a:pt x="50" y="30"/>
                    </a:moveTo>
                    <a:cubicBezTo>
                      <a:pt x="50" y="39"/>
                      <a:pt x="45" y="43"/>
                      <a:pt x="39" y="43"/>
                    </a:cubicBezTo>
                    <a:cubicBezTo>
                      <a:pt x="34" y="43"/>
                      <a:pt x="29" y="39"/>
                      <a:pt x="29" y="30"/>
                    </a:cubicBezTo>
                    <a:cubicBezTo>
                      <a:pt x="29" y="23"/>
                      <a:pt x="33" y="17"/>
                      <a:pt x="40" y="17"/>
                    </a:cubicBezTo>
                    <a:cubicBezTo>
                      <a:pt x="46" y="17"/>
                      <a:pt x="50" y="22"/>
                      <a:pt x="50" y="30"/>
                    </a:cubicBezTo>
                    <a:close/>
                    <a:moveTo>
                      <a:pt x="35" y="30"/>
                    </a:moveTo>
                    <a:cubicBezTo>
                      <a:pt x="35" y="35"/>
                      <a:pt x="36" y="39"/>
                      <a:pt x="39" y="39"/>
                    </a:cubicBezTo>
                    <a:cubicBezTo>
                      <a:pt x="43" y="39"/>
                      <a:pt x="44" y="35"/>
                      <a:pt x="44" y="30"/>
                    </a:cubicBezTo>
                    <a:cubicBezTo>
                      <a:pt x="44" y="26"/>
                      <a:pt x="43" y="22"/>
                      <a:pt x="39" y="22"/>
                    </a:cubicBezTo>
                    <a:cubicBezTo>
                      <a:pt x="36" y="22"/>
                      <a:pt x="35" y="26"/>
                      <a:pt x="35" y="30"/>
                    </a:cubicBez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0" name="íṧľiḋe"/>
              <p:cNvSpPr/>
              <p:nvPr/>
            </p:nvSpPr>
            <p:spPr bwMode="auto">
              <a:xfrm>
                <a:off x="3871" y="1936"/>
                <a:ext cx="16" cy="23"/>
              </a:xfrm>
              <a:custGeom>
                <a:avLst/>
                <a:gdLst>
                  <a:gd name="T0" fmla="*/ 16 w 16"/>
                  <a:gd name="T1" fmla="*/ 0 h 23"/>
                  <a:gd name="T2" fmla="*/ 16 w 16"/>
                  <a:gd name="T3" fmla="*/ 3 h 23"/>
                  <a:gd name="T4" fmla="*/ 5 w 16"/>
                  <a:gd name="T5" fmla="*/ 23 h 23"/>
                  <a:gd name="T6" fmla="*/ 1 w 16"/>
                  <a:gd name="T7" fmla="*/ 23 h 23"/>
                  <a:gd name="T8" fmla="*/ 11 w 16"/>
                  <a:gd name="T9" fmla="*/ 3 h 23"/>
                  <a:gd name="T10" fmla="*/ 11 w 16"/>
                  <a:gd name="T11" fmla="*/ 3 h 23"/>
                  <a:gd name="T12" fmla="*/ 0 w 16"/>
                  <a:gd name="T13" fmla="*/ 3 h 23"/>
                  <a:gd name="T14" fmla="*/ 0 w 16"/>
                  <a:gd name="T15" fmla="*/ 0 h 23"/>
                  <a:gd name="T16" fmla="*/ 16 w 1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23">
                    <a:moveTo>
                      <a:pt x="16" y="0"/>
                    </a:moveTo>
                    <a:lnTo>
                      <a:pt x="16" y="3"/>
                    </a:lnTo>
                    <a:lnTo>
                      <a:pt x="5" y="23"/>
                    </a:lnTo>
                    <a:lnTo>
                      <a:pt x="1" y="23"/>
                    </a:lnTo>
                    <a:lnTo>
                      <a:pt x="11" y="3"/>
                    </a:lnTo>
                    <a:lnTo>
                      <a:pt x="11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1" name="iṥľïḓê"/>
              <p:cNvSpPr/>
              <p:nvPr/>
            </p:nvSpPr>
            <p:spPr bwMode="auto">
              <a:xfrm>
                <a:off x="3890" y="1936"/>
                <a:ext cx="15" cy="24"/>
              </a:xfrm>
              <a:custGeom>
                <a:avLst/>
                <a:gdLst>
                  <a:gd name="T0" fmla="*/ 26 w 27"/>
                  <a:gd name="T1" fmla="*/ 6 h 42"/>
                  <a:gd name="T2" fmla="*/ 10 w 27"/>
                  <a:gd name="T3" fmla="*/ 6 h 42"/>
                  <a:gd name="T4" fmla="*/ 9 w 27"/>
                  <a:gd name="T5" fmla="*/ 14 h 42"/>
                  <a:gd name="T6" fmla="*/ 12 w 27"/>
                  <a:gd name="T7" fmla="*/ 14 h 42"/>
                  <a:gd name="T8" fmla="*/ 22 w 27"/>
                  <a:gd name="T9" fmla="*/ 17 h 42"/>
                  <a:gd name="T10" fmla="*/ 27 w 27"/>
                  <a:gd name="T11" fmla="*/ 28 h 42"/>
                  <a:gd name="T12" fmla="*/ 11 w 27"/>
                  <a:gd name="T13" fmla="*/ 42 h 42"/>
                  <a:gd name="T14" fmla="*/ 0 w 27"/>
                  <a:gd name="T15" fmla="*/ 39 h 42"/>
                  <a:gd name="T16" fmla="*/ 1 w 27"/>
                  <a:gd name="T17" fmla="*/ 34 h 42"/>
                  <a:gd name="T18" fmla="*/ 10 w 27"/>
                  <a:gd name="T19" fmla="*/ 36 h 42"/>
                  <a:gd name="T20" fmla="*/ 19 w 27"/>
                  <a:gd name="T21" fmla="*/ 28 h 42"/>
                  <a:gd name="T22" fmla="*/ 8 w 27"/>
                  <a:gd name="T23" fmla="*/ 20 h 42"/>
                  <a:gd name="T24" fmla="*/ 2 w 27"/>
                  <a:gd name="T25" fmla="*/ 21 h 42"/>
                  <a:gd name="T26" fmla="*/ 5 w 27"/>
                  <a:gd name="T27" fmla="*/ 0 h 42"/>
                  <a:gd name="T28" fmla="*/ 26 w 27"/>
                  <a:gd name="T29" fmla="*/ 0 h 42"/>
                  <a:gd name="T30" fmla="*/ 26 w 27"/>
                  <a:gd name="T31" fmla="*/ 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42">
                    <a:moveTo>
                      <a:pt x="26" y="6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10" y="14"/>
                      <a:pt x="11" y="14"/>
                      <a:pt x="12" y="14"/>
                    </a:cubicBezTo>
                    <a:cubicBezTo>
                      <a:pt x="16" y="14"/>
                      <a:pt x="19" y="15"/>
                      <a:pt x="22" y="17"/>
                    </a:cubicBezTo>
                    <a:cubicBezTo>
                      <a:pt x="25" y="19"/>
                      <a:pt x="27" y="22"/>
                      <a:pt x="27" y="28"/>
                    </a:cubicBezTo>
                    <a:cubicBezTo>
                      <a:pt x="27" y="35"/>
                      <a:pt x="21" y="42"/>
                      <a:pt x="11" y="42"/>
                    </a:cubicBezTo>
                    <a:cubicBezTo>
                      <a:pt x="6" y="42"/>
                      <a:pt x="2" y="41"/>
                      <a:pt x="0" y="39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3" y="34"/>
                      <a:pt x="7" y="36"/>
                      <a:pt x="10" y="36"/>
                    </a:cubicBezTo>
                    <a:cubicBezTo>
                      <a:pt x="15" y="36"/>
                      <a:pt x="19" y="33"/>
                      <a:pt x="19" y="28"/>
                    </a:cubicBezTo>
                    <a:cubicBezTo>
                      <a:pt x="19" y="23"/>
                      <a:pt x="16" y="20"/>
                      <a:pt x="8" y="20"/>
                    </a:cubicBezTo>
                    <a:cubicBezTo>
                      <a:pt x="5" y="20"/>
                      <a:pt x="4" y="20"/>
                      <a:pt x="2" y="2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6" y="0"/>
                      <a:pt x="26" y="0"/>
                      <a:pt x="26" y="0"/>
                    </a:cubicBezTo>
                    <a:lnTo>
                      <a:pt x="26" y="6"/>
                    </a:ln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2" name="í$lïḋê"/>
              <p:cNvSpPr/>
              <p:nvPr/>
            </p:nvSpPr>
            <p:spPr bwMode="auto">
              <a:xfrm>
                <a:off x="3909" y="1935"/>
                <a:ext cx="28" cy="25"/>
              </a:xfrm>
              <a:custGeom>
                <a:avLst/>
                <a:gdLst>
                  <a:gd name="T0" fmla="*/ 21 w 50"/>
                  <a:gd name="T1" fmla="*/ 12 h 43"/>
                  <a:gd name="T2" fmla="*/ 11 w 50"/>
                  <a:gd name="T3" fmla="*/ 25 h 43"/>
                  <a:gd name="T4" fmla="*/ 0 w 50"/>
                  <a:gd name="T5" fmla="*/ 13 h 43"/>
                  <a:gd name="T6" fmla="*/ 11 w 50"/>
                  <a:gd name="T7" fmla="*/ 0 h 43"/>
                  <a:gd name="T8" fmla="*/ 21 w 50"/>
                  <a:gd name="T9" fmla="*/ 12 h 43"/>
                  <a:gd name="T10" fmla="*/ 6 w 50"/>
                  <a:gd name="T11" fmla="*/ 13 h 43"/>
                  <a:gd name="T12" fmla="*/ 11 w 50"/>
                  <a:gd name="T13" fmla="*/ 21 h 43"/>
                  <a:gd name="T14" fmla="*/ 15 w 50"/>
                  <a:gd name="T15" fmla="*/ 13 h 43"/>
                  <a:gd name="T16" fmla="*/ 11 w 50"/>
                  <a:gd name="T17" fmla="*/ 4 h 43"/>
                  <a:gd name="T18" fmla="*/ 6 w 50"/>
                  <a:gd name="T19" fmla="*/ 13 h 43"/>
                  <a:gd name="T20" fmla="*/ 11 w 50"/>
                  <a:gd name="T21" fmla="*/ 43 h 43"/>
                  <a:gd name="T22" fmla="*/ 35 w 50"/>
                  <a:gd name="T23" fmla="*/ 0 h 43"/>
                  <a:gd name="T24" fmla="*/ 39 w 50"/>
                  <a:gd name="T25" fmla="*/ 0 h 43"/>
                  <a:gd name="T26" fmla="*/ 15 w 50"/>
                  <a:gd name="T27" fmla="*/ 43 h 43"/>
                  <a:gd name="T28" fmla="*/ 11 w 50"/>
                  <a:gd name="T29" fmla="*/ 43 h 43"/>
                  <a:gd name="T30" fmla="*/ 50 w 50"/>
                  <a:gd name="T31" fmla="*/ 30 h 43"/>
                  <a:gd name="T32" fmla="*/ 39 w 50"/>
                  <a:gd name="T33" fmla="*/ 43 h 43"/>
                  <a:gd name="T34" fmla="*/ 29 w 50"/>
                  <a:gd name="T35" fmla="*/ 30 h 43"/>
                  <a:gd name="T36" fmla="*/ 40 w 50"/>
                  <a:gd name="T37" fmla="*/ 17 h 43"/>
                  <a:gd name="T38" fmla="*/ 50 w 50"/>
                  <a:gd name="T39" fmla="*/ 30 h 43"/>
                  <a:gd name="T40" fmla="*/ 35 w 50"/>
                  <a:gd name="T41" fmla="*/ 30 h 43"/>
                  <a:gd name="T42" fmla="*/ 39 w 50"/>
                  <a:gd name="T43" fmla="*/ 38 h 43"/>
                  <a:gd name="T44" fmla="*/ 44 w 50"/>
                  <a:gd name="T45" fmla="*/ 30 h 43"/>
                  <a:gd name="T46" fmla="*/ 39 w 50"/>
                  <a:gd name="T47" fmla="*/ 22 h 43"/>
                  <a:gd name="T48" fmla="*/ 35 w 50"/>
                  <a:gd name="T49" fmla="*/ 3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43">
                    <a:moveTo>
                      <a:pt x="21" y="12"/>
                    </a:moveTo>
                    <a:cubicBezTo>
                      <a:pt x="21" y="21"/>
                      <a:pt x="16" y="25"/>
                      <a:pt x="11" y="25"/>
                    </a:cubicBezTo>
                    <a:cubicBezTo>
                      <a:pt x="5" y="25"/>
                      <a:pt x="0" y="21"/>
                      <a:pt x="0" y="13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8" y="0"/>
                      <a:pt x="21" y="5"/>
                      <a:pt x="21" y="12"/>
                    </a:cubicBezTo>
                    <a:close/>
                    <a:moveTo>
                      <a:pt x="6" y="13"/>
                    </a:moveTo>
                    <a:cubicBezTo>
                      <a:pt x="6" y="18"/>
                      <a:pt x="8" y="21"/>
                      <a:pt x="11" y="21"/>
                    </a:cubicBezTo>
                    <a:cubicBezTo>
                      <a:pt x="14" y="21"/>
                      <a:pt x="15" y="18"/>
                      <a:pt x="15" y="13"/>
                    </a:cubicBezTo>
                    <a:cubicBezTo>
                      <a:pt x="15" y="8"/>
                      <a:pt x="14" y="4"/>
                      <a:pt x="11" y="4"/>
                    </a:cubicBezTo>
                    <a:cubicBezTo>
                      <a:pt x="8" y="4"/>
                      <a:pt x="6" y="8"/>
                      <a:pt x="6" y="13"/>
                    </a:cubicBezTo>
                    <a:close/>
                    <a:moveTo>
                      <a:pt x="11" y="43"/>
                    </a:moveTo>
                    <a:cubicBezTo>
                      <a:pt x="35" y="0"/>
                      <a:pt x="35" y="0"/>
                      <a:pt x="35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15" y="43"/>
                      <a:pt x="15" y="43"/>
                      <a:pt x="15" y="43"/>
                    </a:cubicBezTo>
                    <a:lnTo>
                      <a:pt x="11" y="43"/>
                    </a:lnTo>
                    <a:close/>
                    <a:moveTo>
                      <a:pt x="50" y="30"/>
                    </a:moveTo>
                    <a:cubicBezTo>
                      <a:pt x="50" y="38"/>
                      <a:pt x="45" y="43"/>
                      <a:pt x="39" y="43"/>
                    </a:cubicBezTo>
                    <a:cubicBezTo>
                      <a:pt x="34" y="43"/>
                      <a:pt x="29" y="38"/>
                      <a:pt x="29" y="30"/>
                    </a:cubicBezTo>
                    <a:cubicBezTo>
                      <a:pt x="29" y="22"/>
                      <a:pt x="33" y="17"/>
                      <a:pt x="40" y="17"/>
                    </a:cubicBezTo>
                    <a:cubicBezTo>
                      <a:pt x="46" y="17"/>
                      <a:pt x="50" y="22"/>
                      <a:pt x="50" y="30"/>
                    </a:cubicBezTo>
                    <a:close/>
                    <a:moveTo>
                      <a:pt x="35" y="30"/>
                    </a:moveTo>
                    <a:cubicBezTo>
                      <a:pt x="35" y="35"/>
                      <a:pt x="36" y="38"/>
                      <a:pt x="39" y="38"/>
                    </a:cubicBezTo>
                    <a:cubicBezTo>
                      <a:pt x="43" y="38"/>
                      <a:pt x="44" y="35"/>
                      <a:pt x="44" y="30"/>
                    </a:cubicBezTo>
                    <a:cubicBezTo>
                      <a:pt x="44" y="25"/>
                      <a:pt x="43" y="22"/>
                      <a:pt x="39" y="22"/>
                    </a:cubicBezTo>
                    <a:cubicBezTo>
                      <a:pt x="36" y="22"/>
                      <a:pt x="35" y="25"/>
                      <a:pt x="35" y="30"/>
                    </a:cubicBez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3" name="ïŝľïḋe"/>
              <p:cNvSpPr/>
              <p:nvPr/>
            </p:nvSpPr>
            <p:spPr bwMode="auto">
              <a:xfrm>
                <a:off x="3853" y="1805"/>
                <a:ext cx="9" cy="23"/>
              </a:xfrm>
              <a:custGeom>
                <a:avLst/>
                <a:gdLst>
                  <a:gd name="T0" fmla="*/ 5 w 9"/>
                  <a:gd name="T1" fmla="*/ 3 h 23"/>
                  <a:gd name="T2" fmla="*/ 5 w 9"/>
                  <a:gd name="T3" fmla="*/ 3 h 23"/>
                  <a:gd name="T4" fmla="*/ 1 w 9"/>
                  <a:gd name="T5" fmla="*/ 6 h 23"/>
                  <a:gd name="T6" fmla="*/ 0 w 9"/>
                  <a:gd name="T7" fmla="*/ 2 h 23"/>
                  <a:gd name="T8" fmla="*/ 5 w 9"/>
                  <a:gd name="T9" fmla="*/ 0 h 23"/>
                  <a:gd name="T10" fmla="*/ 9 w 9"/>
                  <a:gd name="T11" fmla="*/ 0 h 23"/>
                  <a:gd name="T12" fmla="*/ 9 w 9"/>
                  <a:gd name="T13" fmla="*/ 23 h 23"/>
                  <a:gd name="T14" fmla="*/ 5 w 9"/>
                  <a:gd name="T15" fmla="*/ 23 h 23"/>
                  <a:gd name="T16" fmla="*/ 5 w 9"/>
                  <a:gd name="T17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23">
                    <a:moveTo>
                      <a:pt x="5" y="3"/>
                    </a:moveTo>
                    <a:lnTo>
                      <a:pt x="5" y="3"/>
                    </a:lnTo>
                    <a:lnTo>
                      <a:pt x="1" y="6"/>
                    </a:lnTo>
                    <a:lnTo>
                      <a:pt x="0" y="2"/>
                    </a:lnTo>
                    <a:lnTo>
                      <a:pt x="5" y="0"/>
                    </a:lnTo>
                    <a:lnTo>
                      <a:pt x="9" y="0"/>
                    </a:lnTo>
                    <a:lnTo>
                      <a:pt x="9" y="23"/>
                    </a:lnTo>
                    <a:lnTo>
                      <a:pt x="5" y="23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4" name="íšḻíďè"/>
              <p:cNvSpPr/>
              <p:nvPr/>
            </p:nvSpPr>
            <p:spPr bwMode="auto">
              <a:xfrm>
                <a:off x="3870" y="1804"/>
                <a:ext cx="17" cy="24"/>
              </a:xfrm>
              <a:custGeom>
                <a:avLst/>
                <a:gdLst>
                  <a:gd name="T0" fmla="*/ 30 w 30"/>
                  <a:gd name="T1" fmla="*/ 22 h 43"/>
                  <a:gd name="T2" fmla="*/ 15 w 30"/>
                  <a:gd name="T3" fmla="*/ 43 h 43"/>
                  <a:gd name="T4" fmla="*/ 0 w 30"/>
                  <a:gd name="T5" fmla="*/ 22 h 43"/>
                  <a:gd name="T6" fmla="*/ 15 w 30"/>
                  <a:gd name="T7" fmla="*/ 0 h 43"/>
                  <a:gd name="T8" fmla="*/ 30 w 30"/>
                  <a:gd name="T9" fmla="*/ 22 h 43"/>
                  <a:gd name="T10" fmla="*/ 8 w 30"/>
                  <a:gd name="T11" fmla="*/ 22 h 43"/>
                  <a:gd name="T12" fmla="*/ 15 w 30"/>
                  <a:gd name="T13" fmla="*/ 37 h 43"/>
                  <a:gd name="T14" fmla="*/ 22 w 30"/>
                  <a:gd name="T15" fmla="*/ 22 h 43"/>
                  <a:gd name="T16" fmla="*/ 15 w 30"/>
                  <a:gd name="T17" fmla="*/ 6 h 43"/>
                  <a:gd name="T18" fmla="*/ 8 w 30"/>
                  <a:gd name="T19" fmla="*/ 2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43">
                    <a:moveTo>
                      <a:pt x="30" y="22"/>
                    </a:moveTo>
                    <a:cubicBezTo>
                      <a:pt x="30" y="35"/>
                      <a:pt x="24" y="43"/>
                      <a:pt x="15" y="43"/>
                    </a:cubicBezTo>
                    <a:cubicBezTo>
                      <a:pt x="5" y="43"/>
                      <a:pt x="0" y="35"/>
                      <a:pt x="0" y="22"/>
                    </a:cubicBezTo>
                    <a:cubicBezTo>
                      <a:pt x="0" y="9"/>
                      <a:pt x="5" y="0"/>
                      <a:pt x="15" y="0"/>
                    </a:cubicBezTo>
                    <a:cubicBezTo>
                      <a:pt x="25" y="0"/>
                      <a:pt x="30" y="9"/>
                      <a:pt x="30" y="22"/>
                    </a:cubicBezTo>
                    <a:close/>
                    <a:moveTo>
                      <a:pt x="8" y="22"/>
                    </a:moveTo>
                    <a:cubicBezTo>
                      <a:pt x="8" y="32"/>
                      <a:pt x="10" y="37"/>
                      <a:pt x="15" y="37"/>
                    </a:cubicBezTo>
                    <a:cubicBezTo>
                      <a:pt x="19" y="37"/>
                      <a:pt x="22" y="32"/>
                      <a:pt x="22" y="22"/>
                    </a:cubicBezTo>
                    <a:cubicBezTo>
                      <a:pt x="22" y="12"/>
                      <a:pt x="20" y="6"/>
                      <a:pt x="15" y="6"/>
                    </a:cubicBezTo>
                    <a:cubicBezTo>
                      <a:pt x="11" y="6"/>
                      <a:pt x="8" y="12"/>
                      <a:pt x="8" y="22"/>
                    </a:cubicBez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5" name="ïśḷïḍè"/>
              <p:cNvSpPr/>
              <p:nvPr/>
            </p:nvSpPr>
            <p:spPr bwMode="auto">
              <a:xfrm>
                <a:off x="3889" y="1804"/>
                <a:ext cx="17" cy="24"/>
              </a:xfrm>
              <a:custGeom>
                <a:avLst/>
                <a:gdLst>
                  <a:gd name="T0" fmla="*/ 30 w 30"/>
                  <a:gd name="T1" fmla="*/ 22 h 43"/>
                  <a:gd name="T2" fmla="*/ 15 w 30"/>
                  <a:gd name="T3" fmla="*/ 43 h 43"/>
                  <a:gd name="T4" fmla="*/ 0 w 30"/>
                  <a:gd name="T5" fmla="*/ 22 h 43"/>
                  <a:gd name="T6" fmla="*/ 15 w 30"/>
                  <a:gd name="T7" fmla="*/ 0 h 43"/>
                  <a:gd name="T8" fmla="*/ 30 w 30"/>
                  <a:gd name="T9" fmla="*/ 22 h 43"/>
                  <a:gd name="T10" fmla="*/ 8 w 30"/>
                  <a:gd name="T11" fmla="*/ 22 h 43"/>
                  <a:gd name="T12" fmla="*/ 15 w 30"/>
                  <a:gd name="T13" fmla="*/ 37 h 43"/>
                  <a:gd name="T14" fmla="*/ 22 w 30"/>
                  <a:gd name="T15" fmla="*/ 22 h 43"/>
                  <a:gd name="T16" fmla="*/ 15 w 30"/>
                  <a:gd name="T17" fmla="*/ 6 h 43"/>
                  <a:gd name="T18" fmla="*/ 8 w 30"/>
                  <a:gd name="T19" fmla="*/ 2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43">
                    <a:moveTo>
                      <a:pt x="30" y="22"/>
                    </a:moveTo>
                    <a:cubicBezTo>
                      <a:pt x="30" y="35"/>
                      <a:pt x="25" y="43"/>
                      <a:pt x="15" y="43"/>
                    </a:cubicBezTo>
                    <a:cubicBezTo>
                      <a:pt x="5" y="43"/>
                      <a:pt x="0" y="35"/>
                      <a:pt x="0" y="22"/>
                    </a:cubicBezTo>
                    <a:cubicBezTo>
                      <a:pt x="0" y="9"/>
                      <a:pt x="6" y="0"/>
                      <a:pt x="15" y="0"/>
                    </a:cubicBezTo>
                    <a:cubicBezTo>
                      <a:pt x="25" y="0"/>
                      <a:pt x="30" y="9"/>
                      <a:pt x="30" y="22"/>
                    </a:cubicBezTo>
                    <a:close/>
                    <a:moveTo>
                      <a:pt x="8" y="22"/>
                    </a:moveTo>
                    <a:cubicBezTo>
                      <a:pt x="8" y="32"/>
                      <a:pt x="11" y="37"/>
                      <a:pt x="15" y="37"/>
                    </a:cubicBezTo>
                    <a:cubicBezTo>
                      <a:pt x="20" y="37"/>
                      <a:pt x="22" y="32"/>
                      <a:pt x="22" y="22"/>
                    </a:cubicBezTo>
                    <a:cubicBezTo>
                      <a:pt x="22" y="12"/>
                      <a:pt x="20" y="6"/>
                      <a:pt x="15" y="6"/>
                    </a:cubicBezTo>
                    <a:cubicBezTo>
                      <a:pt x="11" y="6"/>
                      <a:pt x="8" y="12"/>
                      <a:pt x="8" y="22"/>
                    </a:cubicBez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6" name="iṥľiḍe"/>
              <p:cNvSpPr/>
              <p:nvPr/>
            </p:nvSpPr>
            <p:spPr bwMode="auto">
              <a:xfrm>
                <a:off x="3909" y="1804"/>
                <a:ext cx="28" cy="24"/>
              </a:xfrm>
              <a:custGeom>
                <a:avLst/>
                <a:gdLst>
                  <a:gd name="T0" fmla="*/ 21 w 50"/>
                  <a:gd name="T1" fmla="*/ 13 h 43"/>
                  <a:gd name="T2" fmla="*/ 11 w 50"/>
                  <a:gd name="T3" fmla="*/ 26 h 43"/>
                  <a:gd name="T4" fmla="*/ 0 w 50"/>
                  <a:gd name="T5" fmla="*/ 13 h 43"/>
                  <a:gd name="T6" fmla="*/ 11 w 50"/>
                  <a:gd name="T7" fmla="*/ 0 h 43"/>
                  <a:gd name="T8" fmla="*/ 21 w 50"/>
                  <a:gd name="T9" fmla="*/ 13 h 43"/>
                  <a:gd name="T10" fmla="*/ 6 w 50"/>
                  <a:gd name="T11" fmla="*/ 13 h 43"/>
                  <a:gd name="T12" fmla="*/ 11 w 50"/>
                  <a:gd name="T13" fmla="*/ 21 h 43"/>
                  <a:gd name="T14" fmla="*/ 15 w 50"/>
                  <a:gd name="T15" fmla="*/ 13 h 43"/>
                  <a:gd name="T16" fmla="*/ 11 w 50"/>
                  <a:gd name="T17" fmla="*/ 5 h 43"/>
                  <a:gd name="T18" fmla="*/ 6 w 50"/>
                  <a:gd name="T19" fmla="*/ 13 h 43"/>
                  <a:gd name="T20" fmla="*/ 11 w 50"/>
                  <a:gd name="T21" fmla="*/ 43 h 43"/>
                  <a:gd name="T22" fmla="*/ 35 w 50"/>
                  <a:gd name="T23" fmla="*/ 0 h 43"/>
                  <a:gd name="T24" fmla="*/ 39 w 50"/>
                  <a:gd name="T25" fmla="*/ 0 h 43"/>
                  <a:gd name="T26" fmla="*/ 15 w 50"/>
                  <a:gd name="T27" fmla="*/ 43 h 43"/>
                  <a:gd name="T28" fmla="*/ 11 w 50"/>
                  <a:gd name="T29" fmla="*/ 43 h 43"/>
                  <a:gd name="T30" fmla="*/ 50 w 50"/>
                  <a:gd name="T31" fmla="*/ 30 h 43"/>
                  <a:gd name="T32" fmla="*/ 39 w 50"/>
                  <a:gd name="T33" fmla="*/ 43 h 43"/>
                  <a:gd name="T34" fmla="*/ 29 w 50"/>
                  <a:gd name="T35" fmla="*/ 31 h 43"/>
                  <a:gd name="T36" fmla="*/ 40 w 50"/>
                  <a:gd name="T37" fmla="*/ 18 h 43"/>
                  <a:gd name="T38" fmla="*/ 50 w 50"/>
                  <a:gd name="T39" fmla="*/ 30 h 43"/>
                  <a:gd name="T40" fmla="*/ 35 w 50"/>
                  <a:gd name="T41" fmla="*/ 30 h 43"/>
                  <a:gd name="T42" fmla="*/ 39 w 50"/>
                  <a:gd name="T43" fmla="*/ 39 h 43"/>
                  <a:gd name="T44" fmla="*/ 44 w 50"/>
                  <a:gd name="T45" fmla="*/ 30 h 43"/>
                  <a:gd name="T46" fmla="*/ 39 w 50"/>
                  <a:gd name="T47" fmla="*/ 22 h 43"/>
                  <a:gd name="T48" fmla="*/ 35 w 50"/>
                  <a:gd name="T49" fmla="*/ 3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43">
                    <a:moveTo>
                      <a:pt x="21" y="13"/>
                    </a:moveTo>
                    <a:cubicBezTo>
                      <a:pt x="21" y="21"/>
                      <a:pt x="16" y="26"/>
                      <a:pt x="11" y="26"/>
                    </a:cubicBezTo>
                    <a:cubicBezTo>
                      <a:pt x="5" y="26"/>
                      <a:pt x="0" y="21"/>
                      <a:pt x="0" y="13"/>
                    </a:cubicBezTo>
                    <a:cubicBezTo>
                      <a:pt x="0" y="6"/>
                      <a:pt x="5" y="0"/>
                      <a:pt x="11" y="0"/>
                    </a:cubicBezTo>
                    <a:cubicBezTo>
                      <a:pt x="18" y="0"/>
                      <a:pt x="21" y="5"/>
                      <a:pt x="21" y="13"/>
                    </a:cubicBezTo>
                    <a:close/>
                    <a:moveTo>
                      <a:pt x="6" y="13"/>
                    </a:moveTo>
                    <a:cubicBezTo>
                      <a:pt x="6" y="18"/>
                      <a:pt x="8" y="21"/>
                      <a:pt x="11" y="21"/>
                    </a:cubicBezTo>
                    <a:cubicBezTo>
                      <a:pt x="14" y="21"/>
                      <a:pt x="15" y="18"/>
                      <a:pt x="15" y="13"/>
                    </a:cubicBezTo>
                    <a:cubicBezTo>
                      <a:pt x="15" y="9"/>
                      <a:pt x="14" y="5"/>
                      <a:pt x="11" y="5"/>
                    </a:cubicBezTo>
                    <a:cubicBezTo>
                      <a:pt x="8" y="5"/>
                      <a:pt x="6" y="9"/>
                      <a:pt x="6" y="13"/>
                    </a:cubicBezTo>
                    <a:close/>
                    <a:moveTo>
                      <a:pt x="11" y="43"/>
                    </a:moveTo>
                    <a:cubicBezTo>
                      <a:pt x="35" y="0"/>
                      <a:pt x="35" y="0"/>
                      <a:pt x="35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15" y="43"/>
                      <a:pt x="15" y="43"/>
                      <a:pt x="15" y="43"/>
                    </a:cubicBezTo>
                    <a:lnTo>
                      <a:pt x="11" y="43"/>
                    </a:lnTo>
                    <a:close/>
                    <a:moveTo>
                      <a:pt x="50" y="30"/>
                    </a:moveTo>
                    <a:cubicBezTo>
                      <a:pt x="50" y="39"/>
                      <a:pt x="45" y="43"/>
                      <a:pt x="39" y="43"/>
                    </a:cubicBezTo>
                    <a:cubicBezTo>
                      <a:pt x="34" y="43"/>
                      <a:pt x="29" y="39"/>
                      <a:pt x="29" y="31"/>
                    </a:cubicBezTo>
                    <a:cubicBezTo>
                      <a:pt x="29" y="23"/>
                      <a:pt x="33" y="18"/>
                      <a:pt x="40" y="18"/>
                    </a:cubicBezTo>
                    <a:cubicBezTo>
                      <a:pt x="46" y="18"/>
                      <a:pt x="50" y="22"/>
                      <a:pt x="50" y="30"/>
                    </a:cubicBezTo>
                    <a:close/>
                    <a:moveTo>
                      <a:pt x="35" y="30"/>
                    </a:moveTo>
                    <a:cubicBezTo>
                      <a:pt x="35" y="35"/>
                      <a:pt x="36" y="39"/>
                      <a:pt x="39" y="39"/>
                    </a:cubicBezTo>
                    <a:cubicBezTo>
                      <a:pt x="43" y="39"/>
                      <a:pt x="44" y="35"/>
                      <a:pt x="44" y="30"/>
                    </a:cubicBezTo>
                    <a:cubicBezTo>
                      <a:pt x="44" y="26"/>
                      <a:pt x="43" y="22"/>
                      <a:pt x="39" y="22"/>
                    </a:cubicBezTo>
                    <a:cubicBezTo>
                      <a:pt x="36" y="22"/>
                      <a:pt x="35" y="26"/>
                      <a:pt x="35" y="30"/>
                    </a:cubicBez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7" name="í$1iďé"/>
              <p:cNvSpPr/>
              <p:nvPr/>
            </p:nvSpPr>
            <p:spPr bwMode="auto">
              <a:xfrm>
                <a:off x="4945" y="2421"/>
                <a:ext cx="16" cy="22"/>
              </a:xfrm>
              <a:custGeom>
                <a:avLst/>
                <a:gdLst>
                  <a:gd name="T0" fmla="*/ 0 w 27"/>
                  <a:gd name="T1" fmla="*/ 39 h 39"/>
                  <a:gd name="T2" fmla="*/ 0 w 27"/>
                  <a:gd name="T3" fmla="*/ 34 h 39"/>
                  <a:gd name="T4" fmla="*/ 5 w 27"/>
                  <a:gd name="T5" fmla="*/ 29 h 39"/>
                  <a:gd name="T6" fmla="*/ 18 w 27"/>
                  <a:gd name="T7" fmla="*/ 13 h 39"/>
                  <a:gd name="T8" fmla="*/ 11 w 27"/>
                  <a:gd name="T9" fmla="*/ 7 h 39"/>
                  <a:gd name="T10" fmla="*/ 3 w 27"/>
                  <a:gd name="T11" fmla="*/ 10 h 39"/>
                  <a:gd name="T12" fmla="*/ 0 w 27"/>
                  <a:gd name="T13" fmla="*/ 4 h 39"/>
                  <a:gd name="T14" fmla="*/ 13 w 27"/>
                  <a:gd name="T15" fmla="*/ 0 h 39"/>
                  <a:gd name="T16" fmla="*/ 27 w 27"/>
                  <a:gd name="T17" fmla="*/ 12 h 39"/>
                  <a:gd name="T18" fmla="*/ 16 w 27"/>
                  <a:gd name="T19" fmla="*/ 28 h 39"/>
                  <a:gd name="T20" fmla="*/ 13 w 27"/>
                  <a:gd name="T21" fmla="*/ 31 h 39"/>
                  <a:gd name="T22" fmla="*/ 13 w 27"/>
                  <a:gd name="T23" fmla="*/ 32 h 39"/>
                  <a:gd name="T24" fmla="*/ 27 w 27"/>
                  <a:gd name="T25" fmla="*/ 32 h 39"/>
                  <a:gd name="T26" fmla="*/ 27 w 27"/>
                  <a:gd name="T27" fmla="*/ 39 h 39"/>
                  <a:gd name="T28" fmla="*/ 0 w 27"/>
                  <a:gd name="T2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39">
                    <a:moveTo>
                      <a:pt x="0" y="39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13" y="21"/>
                      <a:pt x="17" y="17"/>
                      <a:pt x="18" y="13"/>
                    </a:cubicBezTo>
                    <a:cubicBezTo>
                      <a:pt x="18" y="9"/>
                      <a:pt x="16" y="7"/>
                      <a:pt x="11" y="7"/>
                    </a:cubicBezTo>
                    <a:cubicBezTo>
                      <a:pt x="8" y="7"/>
                      <a:pt x="5" y="9"/>
                      <a:pt x="3" y="1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3" y="2"/>
                      <a:pt x="8" y="0"/>
                      <a:pt x="13" y="0"/>
                    </a:cubicBezTo>
                    <a:cubicBezTo>
                      <a:pt x="22" y="0"/>
                      <a:pt x="27" y="5"/>
                      <a:pt x="27" y="12"/>
                    </a:cubicBezTo>
                    <a:cubicBezTo>
                      <a:pt x="27" y="18"/>
                      <a:pt x="22" y="24"/>
                      <a:pt x="16" y="28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7" y="39"/>
                      <a:pt x="27" y="39"/>
                      <a:pt x="27" y="39"/>
                    </a:cubicBez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8" name="ïṥḻíďê"/>
              <p:cNvSpPr/>
              <p:nvPr/>
            </p:nvSpPr>
            <p:spPr bwMode="auto">
              <a:xfrm>
                <a:off x="4963" y="2421"/>
                <a:ext cx="17" cy="23"/>
              </a:xfrm>
              <a:custGeom>
                <a:avLst/>
                <a:gdLst>
                  <a:gd name="T0" fmla="*/ 29 w 29"/>
                  <a:gd name="T1" fmla="*/ 20 h 40"/>
                  <a:gd name="T2" fmla="*/ 15 w 29"/>
                  <a:gd name="T3" fmla="*/ 40 h 40"/>
                  <a:gd name="T4" fmla="*/ 0 w 29"/>
                  <a:gd name="T5" fmla="*/ 20 h 40"/>
                  <a:gd name="T6" fmla="*/ 15 w 29"/>
                  <a:gd name="T7" fmla="*/ 0 h 40"/>
                  <a:gd name="T8" fmla="*/ 29 w 29"/>
                  <a:gd name="T9" fmla="*/ 20 h 40"/>
                  <a:gd name="T10" fmla="*/ 9 w 29"/>
                  <a:gd name="T11" fmla="*/ 20 h 40"/>
                  <a:gd name="T12" fmla="*/ 15 w 29"/>
                  <a:gd name="T13" fmla="*/ 33 h 40"/>
                  <a:gd name="T14" fmla="*/ 20 w 29"/>
                  <a:gd name="T15" fmla="*/ 20 h 40"/>
                  <a:gd name="T16" fmla="*/ 15 w 29"/>
                  <a:gd name="T17" fmla="*/ 7 h 40"/>
                  <a:gd name="T18" fmla="*/ 9 w 29"/>
                  <a:gd name="T19" fmla="*/ 2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40">
                    <a:moveTo>
                      <a:pt x="29" y="20"/>
                    </a:moveTo>
                    <a:cubicBezTo>
                      <a:pt x="29" y="31"/>
                      <a:pt x="25" y="40"/>
                      <a:pt x="15" y="40"/>
                    </a:cubicBezTo>
                    <a:cubicBezTo>
                      <a:pt x="5" y="40"/>
                      <a:pt x="0" y="31"/>
                      <a:pt x="0" y="20"/>
                    </a:cubicBezTo>
                    <a:cubicBezTo>
                      <a:pt x="0" y="9"/>
                      <a:pt x="5" y="0"/>
                      <a:pt x="15" y="0"/>
                    </a:cubicBezTo>
                    <a:cubicBezTo>
                      <a:pt x="25" y="0"/>
                      <a:pt x="29" y="9"/>
                      <a:pt x="29" y="20"/>
                    </a:cubicBezTo>
                    <a:close/>
                    <a:moveTo>
                      <a:pt x="9" y="20"/>
                    </a:moveTo>
                    <a:cubicBezTo>
                      <a:pt x="9" y="29"/>
                      <a:pt x="11" y="33"/>
                      <a:pt x="15" y="33"/>
                    </a:cubicBezTo>
                    <a:cubicBezTo>
                      <a:pt x="18" y="33"/>
                      <a:pt x="20" y="28"/>
                      <a:pt x="20" y="20"/>
                    </a:cubicBezTo>
                    <a:cubicBezTo>
                      <a:pt x="20" y="11"/>
                      <a:pt x="18" y="7"/>
                      <a:pt x="15" y="7"/>
                    </a:cubicBezTo>
                    <a:cubicBezTo>
                      <a:pt x="12" y="7"/>
                      <a:pt x="9" y="11"/>
                      <a:pt x="9" y="20"/>
                    </a:cubicBez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9" name="ïṩļíḑè"/>
              <p:cNvSpPr/>
              <p:nvPr/>
            </p:nvSpPr>
            <p:spPr bwMode="auto">
              <a:xfrm>
                <a:off x="4984" y="2421"/>
                <a:ext cx="10" cy="22"/>
              </a:xfrm>
              <a:custGeom>
                <a:avLst/>
                <a:gdLst>
                  <a:gd name="T0" fmla="*/ 5 w 10"/>
                  <a:gd name="T1" fmla="*/ 5 h 22"/>
                  <a:gd name="T2" fmla="*/ 5 w 10"/>
                  <a:gd name="T3" fmla="*/ 5 h 22"/>
                  <a:gd name="T4" fmla="*/ 1 w 10"/>
                  <a:gd name="T5" fmla="*/ 7 h 22"/>
                  <a:gd name="T6" fmla="*/ 0 w 10"/>
                  <a:gd name="T7" fmla="*/ 3 h 22"/>
                  <a:gd name="T8" fmla="*/ 6 w 10"/>
                  <a:gd name="T9" fmla="*/ 0 h 22"/>
                  <a:gd name="T10" fmla="*/ 10 w 10"/>
                  <a:gd name="T11" fmla="*/ 0 h 22"/>
                  <a:gd name="T12" fmla="*/ 10 w 10"/>
                  <a:gd name="T13" fmla="*/ 22 h 22"/>
                  <a:gd name="T14" fmla="*/ 5 w 10"/>
                  <a:gd name="T15" fmla="*/ 22 h 22"/>
                  <a:gd name="T16" fmla="*/ 5 w 10"/>
                  <a:gd name="T17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22">
                    <a:moveTo>
                      <a:pt x="5" y="5"/>
                    </a:moveTo>
                    <a:lnTo>
                      <a:pt x="5" y="5"/>
                    </a:lnTo>
                    <a:lnTo>
                      <a:pt x="1" y="7"/>
                    </a:lnTo>
                    <a:lnTo>
                      <a:pt x="0" y="3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0" y="22"/>
                    </a:lnTo>
                    <a:lnTo>
                      <a:pt x="5" y="22"/>
                    </a:lnTo>
                    <a:lnTo>
                      <a:pt x="5" y="5"/>
                    </a:ln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0" name="iŝļidè"/>
              <p:cNvSpPr/>
              <p:nvPr/>
            </p:nvSpPr>
            <p:spPr bwMode="auto">
              <a:xfrm>
                <a:off x="5001" y="2421"/>
                <a:ext cx="16" cy="23"/>
              </a:xfrm>
              <a:custGeom>
                <a:avLst/>
                <a:gdLst>
                  <a:gd name="T0" fmla="*/ 26 w 27"/>
                  <a:gd name="T1" fmla="*/ 8 h 40"/>
                  <a:gd name="T2" fmla="*/ 11 w 27"/>
                  <a:gd name="T3" fmla="*/ 8 h 40"/>
                  <a:gd name="T4" fmla="*/ 10 w 27"/>
                  <a:gd name="T5" fmla="*/ 14 h 40"/>
                  <a:gd name="T6" fmla="*/ 12 w 27"/>
                  <a:gd name="T7" fmla="*/ 14 h 40"/>
                  <a:gd name="T8" fmla="*/ 22 w 27"/>
                  <a:gd name="T9" fmla="*/ 16 h 40"/>
                  <a:gd name="T10" fmla="*/ 27 w 27"/>
                  <a:gd name="T11" fmla="*/ 26 h 40"/>
                  <a:gd name="T12" fmla="*/ 10 w 27"/>
                  <a:gd name="T13" fmla="*/ 40 h 40"/>
                  <a:gd name="T14" fmla="*/ 0 w 27"/>
                  <a:gd name="T15" fmla="*/ 37 h 40"/>
                  <a:gd name="T16" fmla="*/ 1 w 27"/>
                  <a:gd name="T17" fmla="*/ 31 h 40"/>
                  <a:gd name="T18" fmla="*/ 10 w 27"/>
                  <a:gd name="T19" fmla="*/ 33 h 40"/>
                  <a:gd name="T20" fmla="*/ 18 w 27"/>
                  <a:gd name="T21" fmla="*/ 27 h 40"/>
                  <a:gd name="T22" fmla="*/ 7 w 27"/>
                  <a:gd name="T23" fmla="*/ 20 h 40"/>
                  <a:gd name="T24" fmla="*/ 2 w 27"/>
                  <a:gd name="T25" fmla="*/ 21 h 40"/>
                  <a:gd name="T26" fmla="*/ 4 w 27"/>
                  <a:gd name="T27" fmla="*/ 0 h 40"/>
                  <a:gd name="T28" fmla="*/ 26 w 27"/>
                  <a:gd name="T29" fmla="*/ 0 h 40"/>
                  <a:gd name="T30" fmla="*/ 26 w 27"/>
                  <a:gd name="T31" fmla="*/ 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40">
                    <a:moveTo>
                      <a:pt x="26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1" y="14"/>
                      <a:pt x="11" y="14"/>
                      <a:pt x="12" y="14"/>
                    </a:cubicBezTo>
                    <a:cubicBezTo>
                      <a:pt x="16" y="14"/>
                      <a:pt x="20" y="14"/>
                      <a:pt x="22" y="16"/>
                    </a:cubicBezTo>
                    <a:cubicBezTo>
                      <a:pt x="25" y="18"/>
                      <a:pt x="27" y="22"/>
                      <a:pt x="27" y="26"/>
                    </a:cubicBezTo>
                    <a:cubicBezTo>
                      <a:pt x="27" y="33"/>
                      <a:pt x="21" y="40"/>
                      <a:pt x="10" y="40"/>
                    </a:cubicBezTo>
                    <a:cubicBezTo>
                      <a:pt x="6" y="40"/>
                      <a:pt x="2" y="39"/>
                      <a:pt x="0" y="37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3" y="32"/>
                      <a:pt x="7" y="33"/>
                      <a:pt x="10" y="33"/>
                    </a:cubicBezTo>
                    <a:cubicBezTo>
                      <a:pt x="14" y="33"/>
                      <a:pt x="18" y="31"/>
                      <a:pt x="18" y="27"/>
                    </a:cubicBezTo>
                    <a:cubicBezTo>
                      <a:pt x="18" y="23"/>
                      <a:pt x="15" y="20"/>
                      <a:pt x="7" y="20"/>
                    </a:cubicBezTo>
                    <a:cubicBezTo>
                      <a:pt x="5" y="20"/>
                      <a:pt x="3" y="20"/>
                      <a:pt x="2" y="2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6" y="0"/>
                      <a:pt x="26" y="0"/>
                      <a:pt x="26" y="0"/>
                    </a:cubicBezTo>
                    <a:lnTo>
                      <a:pt x="26" y="8"/>
                    </a:ln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1" name="iŝḻïḓé"/>
              <p:cNvSpPr/>
              <p:nvPr/>
            </p:nvSpPr>
            <p:spPr bwMode="auto">
              <a:xfrm>
                <a:off x="4806" y="2421"/>
                <a:ext cx="16" cy="22"/>
              </a:xfrm>
              <a:custGeom>
                <a:avLst/>
                <a:gdLst>
                  <a:gd name="T0" fmla="*/ 0 w 28"/>
                  <a:gd name="T1" fmla="*/ 39 h 39"/>
                  <a:gd name="T2" fmla="*/ 0 w 28"/>
                  <a:gd name="T3" fmla="*/ 34 h 39"/>
                  <a:gd name="T4" fmla="*/ 5 w 28"/>
                  <a:gd name="T5" fmla="*/ 29 h 39"/>
                  <a:gd name="T6" fmla="*/ 18 w 28"/>
                  <a:gd name="T7" fmla="*/ 13 h 39"/>
                  <a:gd name="T8" fmla="*/ 12 w 28"/>
                  <a:gd name="T9" fmla="*/ 7 h 39"/>
                  <a:gd name="T10" fmla="*/ 3 w 28"/>
                  <a:gd name="T11" fmla="*/ 10 h 39"/>
                  <a:gd name="T12" fmla="*/ 1 w 28"/>
                  <a:gd name="T13" fmla="*/ 4 h 39"/>
                  <a:gd name="T14" fmla="*/ 13 w 28"/>
                  <a:gd name="T15" fmla="*/ 0 h 39"/>
                  <a:gd name="T16" fmla="*/ 27 w 28"/>
                  <a:gd name="T17" fmla="*/ 12 h 39"/>
                  <a:gd name="T18" fmla="*/ 17 w 28"/>
                  <a:gd name="T19" fmla="*/ 28 h 39"/>
                  <a:gd name="T20" fmla="*/ 13 w 28"/>
                  <a:gd name="T21" fmla="*/ 31 h 39"/>
                  <a:gd name="T22" fmla="*/ 13 w 28"/>
                  <a:gd name="T23" fmla="*/ 32 h 39"/>
                  <a:gd name="T24" fmla="*/ 28 w 28"/>
                  <a:gd name="T25" fmla="*/ 32 h 39"/>
                  <a:gd name="T26" fmla="*/ 28 w 28"/>
                  <a:gd name="T27" fmla="*/ 39 h 39"/>
                  <a:gd name="T28" fmla="*/ 0 w 28"/>
                  <a:gd name="T2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" h="39">
                    <a:moveTo>
                      <a:pt x="0" y="39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14" y="21"/>
                      <a:pt x="18" y="17"/>
                      <a:pt x="18" y="13"/>
                    </a:cubicBezTo>
                    <a:cubicBezTo>
                      <a:pt x="18" y="9"/>
                      <a:pt x="16" y="7"/>
                      <a:pt x="12" y="7"/>
                    </a:cubicBezTo>
                    <a:cubicBezTo>
                      <a:pt x="8" y="7"/>
                      <a:pt x="5" y="9"/>
                      <a:pt x="3" y="1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4" y="2"/>
                      <a:pt x="8" y="0"/>
                      <a:pt x="13" y="0"/>
                    </a:cubicBezTo>
                    <a:cubicBezTo>
                      <a:pt x="22" y="0"/>
                      <a:pt x="27" y="5"/>
                      <a:pt x="27" y="12"/>
                    </a:cubicBezTo>
                    <a:cubicBezTo>
                      <a:pt x="27" y="18"/>
                      <a:pt x="22" y="24"/>
                      <a:pt x="17" y="28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28" y="32"/>
                      <a:pt x="28" y="32"/>
                      <a:pt x="28" y="32"/>
                    </a:cubicBezTo>
                    <a:cubicBezTo>
                      <a:pt x="28" y="39"/>
                      <a:pt x="28" y="39"/>
                      <a:pt x="28" y="39"/>
                    </a:cubicBez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2" name="íṣlíḍê"/>
              <p:cNvSpPr/>
              <p:nvPr/>
            </p:nvSpPr>
            <p:spPr bwMode="auto">
              <a:xfrm>
                <a:off x="4825" y="2421"/>
                <a:ext cx="16" cy="23"/>
              </a:xfrm>
              <a:custGeom>
                <a:avLst/>
                <a:gdLst>
                  <a:gd name="T0" fmla="*/ 29 w 29"/>
                  <a:gd name="T1" fmla="*/ 20 h 40"/>
                  <a:gd name="T2" fmla="*/ 14 w 29"/>
                  <a:gd name="T3" fmla="*/ 40 h 40"/>
                  <a:gd name="T4" fmla="*/ 0 w 29"/>
                  <a:gd name="T5" fmla="*/ 20 h 40"/>
                  <a:gd name="T6" fmla="*/ 14 w 29"/>
                  <a:gd name="T7" fmla="*/ 0 h 40"/>
                  <a:gd name="T8" fmla="*/ 29 w 29"/>
                  <a:gd name="T9" fmla="*/ 20 h 40"/>
                  <a:gd name="T10" fmla="*/ 9 w 29"/>
                  <a:gd name="T11" fmla="*/ 20 h 40"/>
                  <a:gd name="T12" fmla="*/ 14 w 29"/>
                  <a:gd name="T13" fmla="*/ 33 h 40"/>
                  <a:gd name="T14" fmla="*/ 20 w 29"/>
                  <a:gd name="T15" fmla="*/ 20 h 40"/>
                  <a:gd name="T16" fmla="*/ 14 w 29"/>
                  <a:gd name="T17" fmla="*/ 7 h 40"/>
                  <a:gd name="T18" fmla="*/ 9 w 29"/>
                  <a:gd name="T19" fmla="*/ 2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40">
                    <a:moveTo>
                      <a:pt x="29" y="20"/>
                    </a:moveTo>
                    <a:cubicBezTo>
                      <a:pt x="29" y="31"/>
                      <a:pt x="24" y="40"/>
                      <a:pt x="14" y="40"/>
                    </a:cubicBezTo>
                    <a:cubicBezTo>
                      <a:pt x="4" y="40"/>
                      <a:pt x="0" y="31"/>
                      <a:pt x="0" y="20"/>
                    </a:cubicBezTo>
                    <a:cubicBezTo>
                      <a:pt x="0" y="9"/>
                      <a:pt x="4" y="0"/>
                      <a:pt x="14" y="0"/>
                    </a:cubicBezTo>
                    <a:cubicBezTo>
                      <a:pt x="25" y="0"/>
                      <a:pt x="29" y="9"/>
                      <a:pt x="29" y="20"/>
                    </a:cubicBezTo>
                    <a:close/>
                    <a:moveTo>
                      <a:pt x="9" y="20"/>
                    </a:moveTo>
                    <a:cubicBezTo>
                      <a:pt x="9" y="29"/>
                      <a:pt x="11" y="33"/>
                      <a:pt x="14" y="33"/>
                    </a:cubicBezTo>
                    <a:cubicBezTo>
                      <a:pt x="18" y="33"/>
                      <a:pt x="20" y="28"/>
                      <a:pt x="20" y="20"/>
                    </a:cubicBezTo>
                    <a:cubicBezTo>
                      <a:pt x="20" y="11"/>
                      <a:pt x="18" y="7"/>
                      <a:pt x="14" y="7"/>
                    </a:cubicBezTo>
                    <a:cubicBezTo>
                      <a:pt x="11" y="7"/>
                      <a:pt x="9" y="11"/>
                      <a:pt x="9" y="20"/>
                    </a:cubicBez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3" name="i$1íḑè"/>
              <p:cNvSpPr/>
              <p:nvPr/>
            </p:nvSpPr>
            <p:spPr bwMode="auto">
              <a:xfrm>
                <a:off x="4845" y="2421"/>
                <a:ext cx="10" cy="22"/>
              </a:xfrm>
              <a:custGeom>
                <a:avLst/>
                <a:gdLst>
                  <a:gd name="T0" fmla="*/ 5 w 10"/>
                  <a:gd name="T1" fmla="*/ 5 h 22"/>
                  <a:gd name="T2" fmla="*/ 5 w 10"/>
                  <a:gd name="T3" fmla="*/ 5 h 22"/>
                  <a:gd name="T4" fmla="*/ 1 w 10"/>
                  <a:gd name="T5" fmla="*/ 7 h 22"/>
                  <a:gd name="T6" fmla="*/ 0 w 10"/>
                  <a:gd name="T7" fmla="*/ 3 h 22"/>
                  <a:gd name="T8" fmla="*/ 6 w 10"/>
                  <a:gd name="T9" fmla="*/ 0 h 22"/>
                  <a:gd name="T10" fmla="*/ 10 w 10"/>
                  <a:gd name="T11" fmla="*/ 0 h 22"/>
                  <a:gd name="T12" fmla="*/ 10 w 10"/>
                  <a:gd name="T13" fmla="*/ 22 h 22"/>
                  <a:gd name="T14" fmla="*/ 5 w 10"/>
                  <a:gd name="T15" fmla="*/ 22 h 22"/>
                  <a:gd name="T16" fmla="*/ 5 w 10"/>
                  <a:gd name="T17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22">
                    <a:moveTo>
                      <a:pt x="5" y="5"/>
                    </a:moveTo>
                    <a:lnTo>
                      <a:pt x="5" y="5"/>
                    </a:lnTo>
                    <a:lnTo>
                      <a:pt x="1" y="7"/>
                    </a:lnTo>
                    <a:lnTo>
                      <a:pt x="0" y="3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0" y="22"/>
                    </a:lnTo>
                    <a:lnTo>
                      <a:pt x="5" y="22"/>
                    </a:lnTo>
                    <a:lnTo>
                      <a:pt x="5" y="5"/>
                    </a:ln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4" name="íṩľiďê"/>
              <p:cNvSpPr/>
              <p:nvPr/>
            </p:nvSpPr>
            <p:spPr bwMode="auto">
              <a:xfrm>
                <a:off x="4862" y="2421"/>
                <a:ext cx="17" cy="22"/>
              </a:xfrm>
              <a:custGeom>
                <a:avLst/>
                <a:gdLst>
                  <a:gd name="T0" fmla="*/ 17 w 30"/>
                  <a:gd name="T1" fmla="*/ 39 h 39"/>
                  <a:gd name="T2" fmla="*/ 17 w 30"/>
                  <a:gd name="T3" fmla="*/ 30 h 39"/>
                  <a:gd name="T4" fmla="*/ 0 w 30"/>
                  <a:gd name="T5" fmla="*/ 30 h 39"/>
                  <a:gd name="T6" fmla="*/ 0 w 30"/>
                  <a:gd name="T7" fmla="*/ 24 h 39"/>
                  <a:gd name="T8" fmla="*/ 15 w 30"/>
                  <a:gd name="T9" fmla="*/ 0 h 39"/>
                  <a:gd name="T10" fmla="*/ 26 w 30"/>
                  <a:gd name="T11" fmla="*/ 0 h 39"/>
                  <a:gd name="T12" fmla="*/ 26 w 30"/>
                  <a:gd name="T13" fmla="*/ 23 h 39"/>
                  <a:gd name="T14" fmla="*/ 30 w 30"/>
                  <a:gd name="T15" fmla="*/ 23 h 39"/>
                  <a:gd name="T16" fmla="*/ 30 w 30"/>
                  <a:gd name="T17" fmla="*/ 30 h 39"/>
                  <a:gd name="T18" fmla="*/ 26 w 30"/>
                  <a:gd name="T19" fmla="*/ 30 h 39"/>
                  <a:gd name="T20" fmla="*/ 26 w 30"/>
                  <a:gd name="T21" fmla="*/ 39 h 39"/>
                  <a:gd name="T22" fmla="*/ 17 w 30"/>
                  <a:gd name="T23" fmla="*/ 39 h 39"/>
                  <a:gd name="T24" fmla="*/ 17 w 30"/>
                  <a:gd name="T25" fmla="*/ 23 h 39"/>
                  <a:gd name="T26" fmla="*/ 17 w 30"/>
                  <a:gd name="T27" fmla="*/ 14 h 39"/>
                  <a:gd name="T28" fmla="*/ 17 w 30"/>
                  <a:gd name="T29" fmla="*/ 7 h 39"/>
                  <a:gd name="T30" fmla="*/ 17 w 30"/>
                  <a:gd name="T31" fmla="*/ 7 h 39"/>
                  <a:gd name="T32" fmla="*/ 14 w 30"/>
                  <a:gd name="T33" fmla="*/ 14 h 39"/>
                  <a:gd name="T34" fmla="*/ 8 w 30"/>
                  <a:gd name="T35" fmla="*/ 23 h 39"/>
                  <a:gd name="T36" fmla="*/ 8 w 30"/>
                  <a:gd name="T37" fmla="*/ 23 h 39"/>
                  <a:gd name="T38" fmla="*/ 17 w 30"/>
                  <a:gd name="T39" fmla="*/ 23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0" h="39">
                    <a:moveTo>
                      <a:pt x="17" y="39"/>
                    </a:moveTo>
                    <a:cubicBezTo>
                      <a:pt x="17" y="30"/>
                      <a:pt x="17" y="30"/>
                      <a:pt x="17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6" y="39"/>
                      <a:pt x="26" y="39"/>
                      <a:pt x="26" y="39"/>
                    </a:cubicBezTo>
                    <a:lnTo>
                      <a:pt x="17" y="39"/>
                    </a:lnTo>
                    <a:close/>
                    <a:moveTo>
                      <a:pt x="17" y="23"/>
                    </a:move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2"/>
                      <a:pt x="17" y="10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6" y="10"/>
                      <a:pt x="15" y="12"/>
                      <a:pt x="14" y="1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3"/>
                      <a:pt x="8" y="23"/>
                      <a:pt x="8" y="23"/>
                    </a:cubicBezTo>
                    <a:lnTo>
                      <a:pt x="17" y="23"/>
                    </a:ln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5" name="ïṧḻidé"/>
              <p:cNvSpPr/>
              <p:nvPr/>
            </p:nvSpPr>
            <p:spPr bwMode="auto">
              <a:xfrm>
                <a:off x="4669" y="2421"/>
                <a:ext cx="15" cy="22"/>
              </a:xfrm>
              <a:custGeom>
                <a:avLst/>
                <a:gdLst>
                  <a:gd name="T0" fmla="*/ 0 w 27"/>
                  <a:gd name="T1" fmla="*/ 39 h 39"/>
                  <a:gd name="T2" fmla="*/ 0 w 27"/>
                  <a:gd name="T3" fmla="*/ 34 h 39"/>
                  <a:gd name="T4" fmla="*/ 5 w 27"/>
                  <a:gd name="T5" fmla="*/ 29 h 39"/>
                  <a:gd name="T6" fmla="*/ 17 w 27"/>
                  <a:gd name="T7" fmla="*/ 13 h 39"/>
                  <a:gd name="T8" fmla="*/ 11 w 27"/>
                  <a:gd name="T9" fmla="*/ 7 h 39"/>
                  <a:gd name="T10" fmla="*/ 3 w 27"/>
                  <a:gd name="T11" fmla="*/ 10 h 39"/>
                  <a:gd name="T12" fmla="*/ 0 w 27"/>
                  <a:gd name="T13" fmla="*/ 4 h 39"/>
                  <a:gd name="T14" fmla="*/ 13 w 27"/>
                  <a:gd name="T15" fmla="*/ 0 h 39"/>
                  <a:gd name="T16" fmla="*/ 26 w 27"/>
                  <a:gd name="T17" fmla="*/ 12 h 39"/>
                  <a:gd name="T18" fmla="*/ 16 w 27"/>
                  <a:gd name="T19" fmla="*/ 28 h 39"/>
                  <a:gd name="T20" fmla="*/ 12 w 27"/>
                  <a:gd name="T21" fmla="*/ 31 h 39"/>
                  <a:gd name="T22" fmla="*/ 12 w 27"/>
                  <a:gd name="T23" fmla="*/ 32 h 39"/>
                  <a:gd name="T24" fmla="*/ 27 w 27"/>
                  <a:gd name="T25" fmla="*/ 32 h 39"/>
                  <a:gd name="T26" fmla="*/ 27 w 27"/>
                  <a:gd name="T27" fmla="*/ 39 h 39"/>
                  <a:gd name="T28" fmla="*/ 0 w 27"/>
                  <a:gd name="T2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39">
                    <a:moveTo>
                      <a:pt x="0" y="39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13" y="21"/>
                      <a:pt x="17" y="17"/>
                      <a:pt x="17" y="13"/>
                    </a:cubicBezTo>
                    <a:cubicBezTo>
                      <a:pt x="17" y="9"/>
                      <a:pt x="15" y="7"/>
                      <a:pt x="11" y="7"/>
                    </a:cubicBezTo>
                    <a:cubicBezTo>
                      <a:pt x="8" y="7"/>
                      <a:pt x="5" y="9"/>
                      <a:pt x="3" y="1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3" y="2"/>
                      <a:pt x="8" y="0"/>
                      <a:pt x="13" y="0"/>
                    </a:cubicBezTo>
                    <a:cubicBezTo>
                      <a:pt x="22" y="0"/>
                      <a:pt x="26" y="5"/>
                      <a:pt x="26" y="12"/>
                    </a:cubicBezTo>
                    <a:cubicBezTo>
                      <a:pt x="26" y="18"/>
                      <a:pt x="22" y="24"/>
                      <a:pt x="16" y="28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7" y="39"/>
                      <a:pt x="27" y="39"/>
                      <a:pt x="27" y="39"/>
                    </a:cubicBez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6" name="îṡlîḋe"/>
              <p:cNvSpPr/>
              <p:nvPr/>
            </p:nvSpPr>
            <p:spPr bwMode="auto">
              <a:xfrm>
                <a:off x="4687" y="2421"/>
                <a:ext cx="17" cy="23"/>
              </a:xfrm>
              <a:custGeom>
                <a:avLst/>
                <a:gdLst>
                  <a:gd name="T0" fmla="*/ 29 w 29"/>
                  <a:gd name="T1" fmla="*/ 20 h 40"/>
                  <a:gd name="T2" fmla="*/ 14 w 29"/>
                  <a:gd name="T3" fmla="*/ 40 h 40"/>
                  <a:gd name="T4" fmla="*/ 0 w 29"/>
                  <a:gd name="T5" fmla="*/ 20 h 40"/>
                  <a:gd name="T6" fmla="*/ 15 w 29"/>
                  <a:gd name="T7" fmla="*/ 0 h 40"/>
                  <a:gd name="T8" fmla="*/ 29 w 29"/>
                  <a:gd name="T9" fmla="*/ 20 h 40"/>
                  <a:gd name="T10" fmla="*/ 9 w 29"/>
                  <a:gd name="T11" fmla="*/ 20 h 40"/>
                  <a:gd name="T12" fmla="*/ 15 w 29"/>
                  <a:gd name="T13" fmla="*/ 33 h 40"/>
                  <a:gd name="T14" fmla="*/ 20 w 29"/>
                  <a:gd name="T15" fmla="*/ 20 h 40"/>
                  <a:gd name="T16" fmla="*/ 15 w 29"/>
                  <a:gd name="T17" fmla="*/ 7 h 40"/>
                  <a:gd name="T18" fmla="*/ 9 w 29"/>
                  <a:gd name="T19" fmla="*/ 2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40">
                    <a:moveTo>
                      <a:pt x="29" y="20"/>
                    </a:moveTo>
                    <a:cubicBezTo>
                      <a:pt x="29" y="31"/>
                      <a:pt x="24" y="40"/>
                      <a:pt x="14" y="40"/>
                    </a:cubicBezTo>
                    <a:cubicBezTo>
                      <a:pt x="4" y="40"/>
                      <a:pt x="0" y="31"/>
                      <a:pt x="0" y="20"/>
                    </a:cubicBezTo>
                    <a:cubicBezTo>
                      <a:pt x="0" y="9"/>
                      <a:pt x="5" y="0"/>
                      <a:pt x="15" y="0"/>
                    </a:cubicBezTo>
                    <a:cubicBezTo>
                      <a:pt x="25" y="0"/>
                      <a:pt x="29" y="9"/>
                      <a:pt x="29" y="20"/>
                    </a:cubicBezTo>
                    <a:close/>
                    <a:moveTo>
                      <a:pt x="9" y="20"/>
                    </a:moveTo>
                    <a:cubicBezTo>
                      <a:pt x="9" y="29"/>
                      <a:pt x="11" y="33"/>
                      <a:pt x="15" y="33"/>
                    </a:cubicBezTo>
                    <a:cubicBezTo>
                      <a:pt x="18" y="33"/>
                      <a:pt x="20" y="28"/>
                      <a:pt x="20" y="20"/>
                    </a:cubicBezTo>
                    <a:cubicBezTo>
                      <a:pt x="20" y="11"/>
                      <a:pt x="18" y="7"/>
                      <a:pt x="15" y="7"/>
                    </a:cubicBezTo>
                    <a:cubicBezTo>
                      <a:pt x="11" y="7"/>
                      <a:pt x="9" y="11"/>
                      <a:pt x="9" y="20"/>
                    </a:cubicBez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7" name="îsḷiďè"/>
              <p:cNvSpPr/>
              <p:nvPr/>
            </p:nvSpPr>
            <p:spPr bwMode="auto">
              <a:xfrm>
                <a:off x="4707" y="2421"/>
                <a:ext cx="11" cy="22"/>
              </a:xfrm>
              <a:custGeom>
                <a:avLst/>
                <a:gdLst>
                  <a:gd name="T0" fmla="*/ 6 w 11"/>
                  <a:gd name="T1" fmla="*/ 5 h 22"/>
                  <a:gd name="T2" fmla="*/ 6 w 11"/>
                  <a:gd name="T3" fmla="*/ 5 h 22"/>
                  <a:gd name="T4" fmla="*/ 2 w 11"/>
                  <a:gd name="T5" fmla="*/ 7 h 22"/>
                  <a:gd name="T6" fmla="*/ 0 w 11"/>
                  <a:gd name="T7" fmla="*/ 3 h 22"/>
                  <a:gd name="T8" fmla="*/ 6 w 11"/>
                  <a:gd name="T9" fmla="*/ 0 h 22"/>
                  <a:gd name="T10" fmla="*/ 11 w 11"/>
                  <a:gd name="T11" fmla="*/ 0 h 22"/>
                  <a:gd name="T12" fmla="*/ 11 w 11"/>
                  <a:gd name="T13" fmla="*/ 22 h 22"/>
                  <a:gd name="T14" fmla="*/ 6 w 11"/>
                  <a:gd name="T15" fmla="*/ 22 h 22"/>
                  <a:gd name="T16" fmla="*/ 6 w 11"/>
                  <a:gd name="T17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2">
                    <a:moveTo>
                      <a:pt x="6" y="5"/>
                    </a:moveTo>
                    <a:lnTo>
                      <a:pt x="6" y="5"/>
                    </a:lnTo>
                    <a:lnTo>
                      <a:pt x="2" y="7"/>
                    </a:lnTo>
                    <a:lnTo>
                      <a:pt x="0" y="3"/>
                    </a:lnTo>
                    <a:lnTo>
                      <a:pt x="6" y="0"/>
                    </a:lnTo>
                    <a:lnTo>
                      <a:pt x="11" y="0"/>
                    </a:lnTo>
                    <a:lnTo>
                      <a:pt x="11" y="22"/>
                    </a:lnTo>
                    <a:lnTo>
                      <a:pt x="6" y="22"/>
                    </a:lnTo>
                    <a:lnTo>
                      <a:pt x="6" y="5"/>
                    </a:ln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8" name="îṣ1îḋè"/>
              <p:cNvSpPr/>
              <p:nvPr/>
            </p:nvSpPr>
            <p:spPr bwMode="auto">
              <a:xfrm>
                <a:off x="4724" y="2421"/>
                <a:ext cx="16" cy="23"/>
              </a:xfrm>
              <a:custGeom>
                <a:avLst/>
                <a:gdLst>
                  <a:gd name="T0" fmla="*/ 2 w 28"/>
                  <a:gd name="T1" fmla="*/ 30 h 40"/>
                  <a:gd name="T2" fmla="*/ 11 w 28"/>
                  <a:gd name="T3" fmla="*/ 33 h 40"/>
                  <a:gd name="T4" fmla="*/ 18 w 28"/>
                  <a:gd name="T5" fmla="*/ 27 h 40"/>
                  <a:gd name="T6" fmla="*/ 10 w 28"/>
                  <a:gd name="T7" fmla="*/ 22 h 40"/>
                  <a:gd name="T8" fmla="*/ 7 w 28"/>
                  <a:gd name="T9" fmla="*/ 22 h 40"/>
                  <a:gd name="T10" fmla="*/ 7 w 28"/>
                  <a:gd name="T11" fmla="*/ 15 h 40"/>
                  <a:gd name="T12" fmla="*/ 10 w 28"/>
                  <a:gd name="T13" fmla="*/ 15 h 40"/>
                  <a:gd name="T14" fmla="*/ 17 w 28"/>
                  <a:gd name="T15" fmla="*/ 11 h 40"/>
                  <a:gd name="T16" fmla="*/ 11 w 28"/>
                  <a:gd name="T17" fmla="*/ 7 h 40"/>
                  <a:gd name="T18" fmla="*/ 3 w 28"/>
                  <a:gd name="T19" fmla="*/ 9 h 40"/>
                  <a:gd name="T20" fmla="*/ 1 w 28"/>
                  <a:gd name="T21" fmla="*/ 3 h 40"/>
                  <a:gd name="T22" fmla="*/ 13 w 28"/>
                  <a:gd name="T23" fmla="*/ 0 h 40"/>
                  <a:gd name="T24" fmla="*/ 26 w 28"/>
                  <a:gd name="T25" fmla="*/ 9 h 40"/>
                  <a:gd name="T26" fmla="*/ 19 w 28"/>
                  <a:gd name="T27" fmla="*/ 18 h 40"/>
                  <a:gd name="T28" fmla="*/ 19 w 28"/>
                  <a:gd name="T29" fmla="*/ 18 h 40"/>
                  <a:gd name="T30" fmla="*/ 28 w 28"/>
                  <a:gd name="T31" fmla="*/ 28 h 40"/>
                  <a:gd name="T32" fmla="*/ 12 w 28"/>
                  <a:gd name="T33" fmla="*/ 40 h 40"/>
                  <a:gd name="T34" fmla="*/ 0 w 28"/>
                  <a:gd name="T35" fmla="*/ 37 h 40"/>
                  <a:gd name="T36" fmla="*/ 2 w 28"/>
                  <a:gd name="T37" fmla="*/ 3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" h="40">
                    <a:moveTo>
                      <a:pt x="2" y="30"/>
                    </a:moveTo>
                    <a:cubicBezTo>
                      <a:pt x="4" y="31"/>
                      <a:pt x="7" y="33"/>
                      <a:pt x="11" y="33"/>
                    </a:cubicBezTo>
                    <a:cubicBezTo>
                      <a:pt x="16" y="33"/>
                      <a:pt x="18" y="30"/>
                      <a:pt x="18" y="27"/>
                    </a:cubicBezTo>
                    <a:cubicBezTo>
                      <a:pt x="18" y="24"/>
                      <a:pt x="14" y="22"/>
                      <a:pt x="10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3" y="15"/>
                      <a:pt x="17" y="14"/>
                      <a:pt x="17" y="11"/>
                    </a:cubicBezTo>
                    <a:cubicBezTo>
                      <a:pt x="17" y="9"/>
                      <a:pt x="15" y="7"/>
                      <a:pt x="11" y="7"/>
                    </a:cubicBezTo>
                    <a:cubicBezTo>
                      <a:pt x="8" y="7"/>
                      <a:pt x="5" y="8"/>
                      <a:pt x="3" y="9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4" y="1"/>
                      <a:pt x="8" y="0"/>
                      <a:pt x="13" y="0"/>
                    </a:cubicBezTo>
                    <a:cubicBezTo>
                      <a:pt x="22" y="0"/>
                      <a:pt x="26" y="4"/>
                      <a:pt x="26" y="9"/>
                    </a:cubicBezTo>
                    <a:cubicBezTo>
                      <a:pt x="26" y="13"/>
                      <a:pt x="24" y="17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24" y="19"/>
                      <a:pt x="28" y="23"/>
                      <a:pt x="28" y="28"/>
                    </a:cubicBezTo>
                    <a:cubicBezTo>
                      <a:pt x="28" y="35"/>
                      <a:pt x="22" y="40"/>
                      <a:pt x="12" y="40"/>
                    </a:cubicBezTo>
                    <a:cubicBezTo>
                      <a:pt x="7" y="40"/>
                      <a:pt x="3" y="38"/>
                      <a:pt x="0" y="37"/>
                    </a:cubicBezTo>
                    <a:lnTo>
                      <a:pt x="2" y="30"/>
                    </a:ln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9" name="íš1iḑé"/>
              <p:cNvSpPr/>
              <p:nvPr/>
            </p:nvSpPr>
            <p:spPr bwMode="auto">
              <a:xfrm>
                <a:off x="4531" y="2421"/>
                <a:ext cx="15" cy="22"/>
              </a:xfrm>
              <a:custGeom>
                <a:avLst/>
                <a:gdLst>
                  <a:gd name="T0" fmla="*/ 0 w 27"/>
                  <a:gd name="T1" fmla="*/ 39 h 39"/>
                  <a:gd name="T2" fmla="*/ 0 w 27"/>
                  <a:gd name="T3" fmla="*/ 34 h 39"/>
                  <a:gd name="T4" fmla="*/ 5 w 27"/>
                  <a:gd name="T5" fmla="*/ 29 h 39"/>
                  <a:gd name="T6" fmla="*/ 17 w 27"/>
                  <a:gd name="T7" fmla="*/ 13 h 39"/>
                  <a:gd name="T8" fmla="*/ 11 w 27"/>
                  <a:gd name="T9" fmla="*/ 7 h 39"/>
                  <a:gd name="T10" fmla="*/ 3 w 27"/>
                  <a:gd name="T11" fmla="*/ 10 h 39"/>
                  <a:gd name="T12" fmla="*/ 0 w 27"/>
                  <a:gd name="T13" fmla="*/ 4 h 39"/>
                  <a:gd name="T14" fmla="*/ 13 w 27"/>
                  <a:gd name="T15" fmla="*/ 0 h 39"/>
                  <a:gd name="T16" fmla="*/ 26 w 27"/>
                  <a:gd name="T17" fmla="*/ 12 h 39"/>
                  <a:gd name="T18" fmla="*/ 16 w 27"/>
                  <a:gd name="T19" fmla="*/ 28 h 39"/>
                  <a:gd name="T20" fmla="*/ 13 w 27"/>
                  <a:gd name="T21" fmla="*/ 31 h 39"/>
                  <a:gd name="T22" fmla="*/ 13 w 27"/>
                  <a:gd name="T23" fmla="*/ 32 h 39"/>
                  <a:gd name="T24" fmla="*/ 27 w 27"/>
                  <a:gd name="T25" fmla="*/ 32 h 39"/>
                  <a:gd name="T26" fmla="*/ 27 w 27"/>
                  <a:gd name="T27" fmla="*/ 39 h 39"/>
                  <a:gd name="T28" fmla="*/ 0 w 27"/>
                  <a:gd name="T2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39">
                    <a:moveTo>
                      <a:pt x="0" y="39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13" y="21"/>
                      <a:pt x="17" y="17"/>
                      <a:pt x="17" y="13"/>
                    </a:cubicBezTo>
                    <a:cubicBezTo>
                      <a:pt x="17" y="9"/>
                      <a:pt x="15" y="7"/>
                      <a:pt x="11" y="7"/>
                    </a:cubicBezTo>
                    <a:cubicBezTo>
                      <a:pt x="8" y="7"/>
                      <a:pt x="5" y="9"/>
                      <a:pt x="3" y="1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3" y="2"/>
                      <a:pt x="8" y="0"/>
                      <a:pt x="13" y="0"/>
                    </a:cubicBezTo>
                    <a:cubicBezTo>
                      <a:pt x="22" y="0"/>
                      <a:pt x="26" y="5"/>
                      <a:pt x="26" y="12"/>
                    </a:cubicBezTo>
                    <a:cubicBezTo>
                      <a:pt x="26" y="18"/>
                      <a:pt x="22" y="24"/>
                      <a:pt x="16" y="28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7" y="39"/>
                      <a:pt x="27" y="39"/>
                      <a:pt x="27" y="39"/>
                    </a:cubicBez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0" name="iSḷïďe"/>
              <p:cNvSpPr/>
              <p:nvPr/>
            </p:nvSpPr>
            <p:spPr bwMode="auto">
              <a:xfrm>
                <a:off x="4549" y="2421"/>
                <a:ext cx="16" cy="23"/>
              </a:xfrm>
              <a:custGeom>
                <a:avLst/>
                <a:gdLst>
                  <a:gd name="T0" fmla="*/ 29 w 29"/>
                  <a:gd name="T1" fmla="*/ 20 h 40"/>
                  <a:gd name="T2" fmla="*/ 15 w 29"/>
                  <a:gd name="T3" fmla="*/ 40 h 40"/>
                  <a:gd name="T4" fmla="*/ 0 w 29"/>
                  <a:gd name="T5" fmla="*/ 20 h 40"/>
                  <a:gd name="T6" fmla="*/ 15 w 29"/>
                  <a:gd name="T7" fmla="*/ 0 h 40"/>
                  <a:gd name="T8" fmla="*/ 29 w 29"/>
                  <a:gd name="T9" fmla="*/ 20 h 40"/>
                  <a:gd name="T10" fmla="*/ 9 w 29"/>
                  <a:gd name="T11" fmla="*/ 20 h 40"/>
                  <a:gd name="T12" fmla="*/ 15 w 29"/>
                  <a:gd name="T13" fmla="*/ 33 h 40"/>
                  <a:gd name="T14" fmla="*/ 20 w 29"/>
                  <a:gd name="T15" fmla="*/ 20 h 40"/>
                  <a:gd name="T16" fmla="*/ 15 w 29"/>
                  <a:gd name="T17" fmla="*/ 7 h 40"/>
                  <a:gd name="T18" fmla="*/ 9 w 29"/>
                  <a:gd name="T19" fmla="*/ 2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40">
                    <a:moveTo>
                      <a:pt x="29" y="20"/>
                    </a:moveTo>
                    <a:cubicBezTo>
                      <a:pt x="29" y="31"/>
                      <a:pt x="24" y="40"/>
                      <a:pt x="15" y="40"/>
                    </a:cubicBezTo>
                    <a:cubicBezTo>
                      <a:pt x="5" y="40"/>
                      <a:pt x="0" y="31"/>
                      <a:pt x="0" y="20"/>
                    </a:cubicBezTo>
                    <a:cubicBezTo>
                      <a:pt x="0" y="9"/>
                      <a:pt x="5" y="0"/>
                      <a:pt x="15" y="0"/>
                    </a:cubicBezTo>
                    <a:cubicBezTo>
                      <a:pt x="25" y="0"/>
                      <a:pt x="29" y="9"/>
                      <a:pt x="29" y="20"/>
                    </a:cubicBezTo>
                    <a:close/>
                    <a:moveTo>
                      <a:pt x="9" y="20"/>
                    </a:moveTo>
                    <a:cubicBezTo>
                      <a:pt x="9" y="29"/>
                      <a:pt x="11" y="33"/>
                      <a:pt x="15" y="33"/>
                    </a:cubicBezTo>
                    <a:cubicBezTo>
                      <a:pt x="18" y="33"/>
                      <a:pt x="20" y="28"/>
                      <a:pt x="20" y="20"/>
                    </a:cubicBezTo>
                    <a:cubicBezTo>
                      <a:pt x="20" y="11"/>
                      <a:pt x="18" y="7"/>
                      <a:pt x="15" y="7"/>
                    </a:cubicBezTo>
                    <a:cubicBezTo>
                      <a:pt x="11" y="7"/>
                      <a:pt x="9" y="11"/>
                      <a:pt x="9" y="20"/>
                    </a:cubicBez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1" name="ïśļîḑê"/>
              <p:cNvSpPr/>
              <p:nvPr/>
            </p:nvSpPr>
            <p:spPr bwMode="auto">
              <a:xfrm>
                <a:off x="4569" y="2421"/>
                <a:ext cx="10" cy="22"/>
              </a:xfrm>
              <a:custGeom>
                <a:avLst/>
                <a:gdLst>
                  <a:gd name="T0" fmla="*/ 5 w 10"/>
                  <a:gd name="T1" fmla="*/ 5 h 22"/>
                  <a:gd name="T2" fmla="*/ 5 w 10"/>
                  <a:gd name="T3" fmla="*/ 5 h 22"/>
                  <a:gd name="T4" fmla="*/ 1 w 10"/>
                  <a:gd name="T5" fmla="*/ 7 h 22"/>
                  <a:gd name="T6" fmla="*/ 0 w 10"/>
                  <a:gd name="T7" fmla="*/ 3 h 22"/>
                  <a:gd name="T8" fmla="*/ 6 w 10"/>
                  <a:gd name="T9" fmla="*/ 0 h 22"/>
                  <a:gd name="T10" fmla="*/ 10 w 10"/>
                  <a:gd name="T11" fmla="*/ 0 h 22"/>
                  <a:gd name="T12" fmla="*/ 10 w 10"/>
                  <a:gd name="T13" fmla="*/ 22 h 22"/>
                  <a:gd name="T14" fmla="*/ 5 w 10"/>
                  <a:gd name="T15" fmla="*/ 22 h 22"/>
                  <a:gd name="T16" fmla="*/ 5 w 10"/>
                  <a:gd name="T17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22">
                    <a:moveTo>
                      <a:pt x="5" y="5"/>
                    </a:moveTo>
                    <a:lnTo>
                      <a:pt x="5" y="5"/>
                    </a:lnTo>
                    <a:lnTo>
                      <a:pt x="1" y="7"/>
                    </a:lnTo>
                    <a:lnTo>
                      <a:pt x="0" y="3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0" y="22"/>
                    </a:lnTo>
                    <a:lnTo>
                      <a:pt x="5" y="22"/>
                    </a:lnTo>
                    <a:lnTo>
                      <a:pt x="5" y="5"/>
                    </a:ln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2" name="îṡ1ïḑè"/>
              <p:cNvSpPr/>
              <p:nvPr/>
            </p:nvSpPr>
            <p:spPr bwMode="auto">
              <a:xfrm>
                <a:off x="4587" y="2421"/>
                <a:ext cx="15" cy="22"/>
              </a:xfrm>
              <a:custGeom>
                <a:avLst/>
                <a:gdLst>
                  <a:gd name="T0" fmla="*/ 0 w 27"/>
                  <a:gd name="T1" fmla="*/ 39 h 39"/>
                  <a:gd name="T2" fmla="*/ 0 w 27"/>
                  <a:gd name="T3" fmla="*/ 34 h 39"/>
                  <a:gd name="T4" fmla="*/ 5 w 27"/>
                  <a:gd name="T5" fmla="*/ 29 h 39"/>
                  <a:gd name="T6" fmla="*/ 17 w 27"/>
                  <a:gd name="T7" fmla="*/ 13 h 39"/>
                  <a:gd name="T8" fmla="*/ 11 w 27"/>
                  <a:gd name="T9" fmla="*/ 7 h 39"/>
                  <a:gd name="T10" fmla="*/ 3 w 27"/>
                  <a:gd name="T11" fmla="*/ 10 h 39"/>
                  <a:gd name="T12" fmla="*/ 0 w 27"/>
                  <a:gd name="T13" fmla="*/ 4 h 39"/>
                  <a:gd name="T14" fmla="*/ 13 w 27"/>
                  <a:gd name="T15" fmla="*/ 0 h 39"/>
                  <a:gd name="T16" fmla="*/ 26 w 27"/>
                  <a:gd name="T17" fmla="*/ 12 h 39"/>
                  <a:gd name="T18" fmla="*/ 16 w 27"/>
                  <a:gd name="T19" fmla="*/ 28 h 39"/>
                  <a:gd name="T20" fmla="*/ 12 w 27"/>
                  <a:gd name="T21" fmla="*/ 31 h 39"/>
                  <a:gd name="T22" fmla="*/ 12 w 27"/>
                  <a:gd name="T23" fmla="*/ 32 h 39"/>
                  <a:gd name="T24" fmla="*/ 27 w 27"/>
                  <a:gd name="T25" fmla="*/ 32 h 39"/>
                  <a:gd name="T26" fmla="*/ 27 w 27"/>
                  <a:gd name="T27" fmla="*/ 39 h 39"/>
                  <a:gd name="T28" fmla="*/ 0 w 27"/>
                  <a:gd name="T2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39">
                    <a:moveTo>
                      <a:pt x="0" y="39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13" y="21"/>
                      <a:pt x="17" y="17"/>
                      <a:pt x="17" y="13"/>
                    </a:cubicBezTo>
                    <a:cubicBezTo>
                      <a:pt x="17" y="9"/>
                      <a:pt x="15" y="7"/>
                      <a:pt x="11" y="7"/>
                    </a:cubicBezTo>
                    <a:cubicBezTo>
                      <a:pt x="8" y="7"/>
                      <a:pt x="5" y="9"/>
                      <a:pt x="3" y="1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3" y="2"/>
                      <a:pt x="8" y="0"/>
                      <a:pt x="13" y="0"/>
                    </a:cubicBezTo>
                    <a:cubicBezTo>
                      <a:pt x="21" y="0"/>
                      <a:pt x="26" y="5"/>
                      <a:pt x="26" y="12"/>
                    </a:cubicBezTo>
                    <a:cubicBezTo>
                      <a:pt x="26" y="18"/>
                      <a:pt x="22" y="24"/>
                      <a:pt x="16" y="28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7" y="39"/>
                      <a:pt x="27" y="39"/>
                      <a:pt x="27" y="39"/>
                    </a:cubicBez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3" name="ï$ľiḍè"/>
              <p:cNvSpPr/>
              <p:nvPr/>
            </p:nvSpPr>
            <p:spPr bwMode="auto">
              <a:xfrm>
                <a:off x="4395" y="2421"/>
                <a:ext cx="15" cy="22"/>
              </a:xfrm>
              <a:custGeom>
                <a:avLst/>
                <a:gdLst>
                  <a:gd name="T0" fmla="*/ 0 w 27"/>
                  <a:gd name="T1" fmla="*/ 39 h 39"/>
                  <a:gd name="T2" fmla="*/ 0 w 27"/>
                  <a:gd name="T3" fmla="*/ 34 h 39"/>
                  <a:gd name="T4" fmla="*/ 5 w 27"/>
                  <a:gd name="T5" fmla="*/ 29 h 39"/>
                  <a:gd name="T6" fmla="*/ 17 w 27"/>
                  <a:gd name="T7" fmla="*/ 13 h 39"/>
                  <a:gd name="T8" fmla="*/ 11 w 27"/>
                  <a:gd name="T9" fmla="*/ 7 h 39"/>
                  <a:gd name="T10" fmla="*/ 3 w 27"/>
                  <a:gd name="T11" fmla="*/ 10 h 39"/>
                  <a:gd name="T12" fmla="*/ 0 w 27"/>
                  <a:gd name="T13" fmla="*/ 4 h 39"/>
                  <a:gd name="T14" fmla="*/ 13 w 27"/>
                  <a:gd name="T15" fmla="*/ 0 h 39"/>
                  <a:gd name="T16" fmla="*/ 26 w 27"/>
                  <a:gd name="T17" fmla="*/ 12 h 39"/>
                  <a:gd name="T18" fmla="*/ 16 w 27"/>
                  <a:gd name="T19" fmla="*/ 28 h 39"/>
                  <a:gd name="T20" fmla="*/ 12 w 27"/>
                  <a:gd name="T21" fmla="*/ 31 h 39"/>
                  <a:gd name="T22" fmla="*/ 12 w 27"/>
                  <a:gd name="T23" fmla="*/ 32 h 39"/>
                  <a:gd name="T24" fmla="*/ 27 w 27"/>
                  <a:gd name="T25" fmla="*/ 32 h 39"/>
                  <a:gd name="T26" fmla="*/ 27 w 27"/>
                  <a:gd name="T27" fmla="*/ 39 h 39"/>
                  <a:gd name="T28" fmla="*/ 0 w 27"/>
                  <a:gd name="T2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39">
                    <a:moveTo>
                      <a:pt x="0" y="39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13" y="21"/>
                      <a:pt x="17" y="17"/>
                      <a:pt x="17" y="13"/>
                    </a:cubicBezTo>
                    <a:cubicBezTo>
                      <a:pt x="17" y="9"/>
                      <a:pt x="15" y="7"/>
                      <a:pt x="11" y="7"/>
                    </a:cubicBezTo>
                    <a:cubicBezTo>
                      <a:pt x="8" y="7"/>
                      <a:pt x="5" y="9"/>
                      <a:pt x="3" y="1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3" y="2"/>
                      <a:pt x="8" y="0"/>
                      <a:pt x="13" y="0"/>
                    </a:cubicBezTo>
                    <a:cubicBezTo>
                      <a:pt x="21" y="0"/>
                      <a:pt x="26" y="5"/>
                      <a:pt x="26" y="12"/>
                    </a:cubicBezTo>
                    <a:cubicBezTo>
                      <a:pt x="26" y="18"/>
                      <a:pt x="22" y="24"/>
                      <a:pt x="16" y="28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7" y="39"/>
                      <a:pt x="27" y="39"/>
                      <a:pt x="27" y="39"/>
                    </a:cubicBez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4" name="ï$ľîďe"/>
              <p:cNvSpPr/>
              <p:nvPr/>
            </p:nvSpPr>
            <p:spPr bwMode="auto">
              <a:xfrm>
                <a:off x="4413" y="2421"/>
                <a:ext cx="16" cy="23"/>
              </a:xfrm>
              <a:custGeom>
                <a:avLst/>
                <a:gdLst>
                  <a:gd name="T0" fmla="*/ 29 w 29"/>
                  <a:gd name="T1" fmla="*/ 20 h 40"/>
                  <a:gd name="T2" fmla="*/ 14 w 29"/>
                  <a:gd name="T3" fmla="*/ 40 h 40"/>
                  <a:gd name="T4" fmla="*/ 0 w 29"/>
                  <a:gd name="T5" fmla="*/ 20 h 40"/>
                  <a:gd name="T6" fmla="*/ 15 w 29"/>
                  <a:gd name="T7" fmla="*/ 0 h 40"/>
                  <a:gd name="T8" fmla="*/ 29 w 29"/>
                  <a:gd name="T9" fmla="*/ 20 h 40"/>
                  <a:gd name="T10" fmla="*/ 9 w 29"/>
                  <a:gd name="T11" fmla="*/ 20 h 40"/>
                  <a:gd name="T12" fmla="*/ 15 w 29"/>
                  <a:gd name="T13" fmla="*/ 33 h 40"/>
                  <a:gd name="T14" fmla="*/ 20 w 29"/>
                  <a:gd name="T15" fmla="*/ 20 h 40"/>
                  <a:gd name="T16" fmla="*/ 15 w 29"/>
                  <a:gd name="T17" fmla="*/ 7 h 40"/>
                  <a:gd name="T18" fmla="*/ 9 w 29"/>
                  <a:gd name="T19" fmla="*/ 2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40">
                    <a:moveTo>
                      <a:pt x="29" y="20"/>
                    </a:moveTo>
                    <a:cubicBezTo>
                      <a:pt x="29" y="31"/>
                      <a:pt x="24" y="40"/>
                      <a:pt x="14" y="40"/>
                    </a:cubicBezTo>
                    <a:cubicBezTo>
                      <a:pt x="4" y="40"/>
                      <a:pt x="0" y="31"/>
                      <a:pt x="0" y="20"/>
                    </a:cubicBezTo>
                    <a:cubicBezTo>
                      <a:pt x="0" y="9"/>
                      <a:pt x="5" y="0"/>
                      <a:pt x="15" y="0"/>
                    </a:cubicBezTo>
                    <a:cubicBezTo>
                      <a:pt x="25" y="0"/>
                      <a:pt x="29" y="9"/>
                      <a:pt x="29" y="20"/>
                    </a:cubicBezTo>
                    <a:close/>
                    <a:moveTo>
                      <a:pt x="9" y="20"/>
                    </a:moveTo>
                    <a:cubicBezTo>
                      <a:pt x="9" y="29"/>
                      <a:pt x="11" y="33"/>
                      <a:pt x="15" y="33"/>
                    </a:cubicBezTo>
                    <a:cubicBezTo>
                      <a:pt x="18" y="33"/>
                      <a:pt x="20" y="28"/>
                      <a:pt x="20" y="20"/>
                    </a:cubicBezTo>
                    <a:cubicBezTo>
                      <a:pt x="20" y="11"/>
                      <a:pt x="18" y="7"/>
                      <a:pt x="15" y="7"/>
                    </a:cubicBezTo>
                    <a:cubicBezTo>
                      <a:pt x="11" y="7"/>
                      <a:pt x="9" y="11"/>
                      <a:pt x="9" y="20"/>
                    </a:cubicBez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5" name="îṥḷîḑe"/>
              <p:cNvSpPr/>
              <p:nvPr/>
            </p:nvSpPr>
            <p:spPr bwMode="auto">
              <a:xfrm>
                <a:off x="4433" y="2421"/>
                <a:ext cx="10" cy="22"/>
              </a:xfrm>
              <a:custGeom>
                <a:avLst/>
                <a:gdLst>
                  <a:gd name="T0" fmla="*/ 5 w 10"/>
                  <a:gd name="T1" fmla="*/ 5 h 22"/>
                  <a:gd name="T2" fmla="*/ 5 w 10"/>
                  <a:gd name="T3" fmla="*/ 5 h 22"/>
                  <a:gd name="T4" fmla="*/ 1 w 10"/>
                  <a:gd name="T5" fmla="*/ 7 h 22"/>
                  <a:gd name="T6" fmla="*/ 0 w 10"/>
                  <a:gd name="T7" fmla="*/ 3 h 22"/>
                  <a:gd name="T8" fmla="*/ 6 w 10"/>
                  <a:gd name="T9" fmla="*/ 0 h 22"/>
                  <a:gd name="T10" fmla="*/ 10 w 10"/>
                  <a:gd name="T11" fmla="*/ 0 h 22"/>
                  <a:gd name="T12" fmla="*/ 10 w 10"/>
                  <a:gd name="T13" fmla="*/ 22 h 22"/>
                  <a:gd name="T14" fmla="*/ 5 w 10"/>
                  <a:gd name="T15" fmla="*/ 22 h 22"/>
                  <a:gd name="T16" fmla="*/ 5 w 10"/>
                  <a:gd name="T17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22">
                    <a:moveTo>
                      <a:pt x="5" y="5"/>
                    </a:moveTo>
                    <a:lnTo>
                      <a:pt x="5" y="5"/>
                    </a:lnTo>
                    <a:lnTo>
                      <a:pt x="1" y="7"/>
                    </a:lnTo>
                    <a:lnTo>
                      <a:pt x="0" y="3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0" y="22"/>
                    </a:lnTo>
                    <a:lnTo>
                      <a:pt x="5" y="22"/>
                    </a:lnTo>
                    <a:lnTo>
                      <a:pt x="5" y="5"/>
                    </a:ln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6" name="íṧlîḍé"/>
              <p:cNvSpPr/>
              <p:nvPr/>
            </p:nvSpPr>
            <p:spPr bwMode="auto">
              <a:xfrm>
                <a:off x="4452" y="2421"/>
                <a:ext cx="10" cy="22"/>
              </a:xfrm>
              <a:custGeom>
                <a:avLst/>
                <a:gdLst>
                  <a:gd name="T0" fmla="*/ 5 w 10"/>
                  <a:gd name="T1" fmla="*/ 5 h 22"/>
                  <a:gd name="T2" fmla="*/ 5 w 10"/>
                  <a:gd name="T3" fmla="*/ 5 h 22"/>
                  <a:gd name="T4" fmla="*/ 0 w 10"/>
                  <a:gd name="T5" fmla="*/ 7 h 22"/>
                  <a:gd name="T6" fmla="*/ 0 w 10"/>
                  <a:gd name="T7" fmla="*/ 3 h 22"/>
                  <a:gd name="T8" fmla="*/ 5 w 10"/>
                  <a:gd name="T9" fmla="*/ 0 h 22"/>
                  <a:gd name="T10" fmla="*/ 10 w 10"/>
                  <a:gd name="T11" fmla="*/ 0 h 22"/>
                  <a:gd name="T12" fmla="*/ 10 w 10"/>
                  <a:gd name="T13" fmla="*/ 22 h 22"/>
                  <a:gd name="T14" fmla="*/ 5 w 10"/>
                  <a:gd name="T15" fmla="*/ 22 h 22"/>
                  <a:gd name="T16" fmla="*/ 5 w 10"/>
                  <a:gd name="T17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22">
                    <a:moveTo>
                      <a:pt x="5" y="5"/>
                    </a:moveTo>
                    <a:lnTo>
                      <a:pt x="5" y="5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5" y="0"/>
                    </a:lnTo>
                    <a:lnTo>
                      <a:pt x="10" y="0"/>
                    </a:lnTo>
                    <a:lnTo>
                      <a:pt x="10" y="22"/>
                    </a:lnTo>
                    <a:lnTo>
                      <a:pt x="5" y="22"/>
                    </a:lnTo>
                    <a:lnTo>
                      <a:pt x="5" y="5"/>
                    </a:ln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7" name="îSḻiďê"/>
              <p:cNvSpPr/>
              <p:nvPr/>
            </p:nvSpPr>
            <p:spPr bwMode="auto">
              <a:xfrm>
                <a:off x="4254" y="2421"/>
                <a:ext cx="15" cy="22"/>
              </a:xfrm>
              <a:custGeom>
                <a:avLst/>
                <a:gdLst>
                  <a:gd name="T0" fmla="*/ 0 w 27"/>
                  <a:gd name="T1" fmla="*/ 39 h 39"/>
                  <a:gd name="T2" fmla="*/ 0 w 27"/>
                  <a:gd name="T3" fmla="*/ 34 h 39"/>
                  <a:gd name="T4" fmla="*/ 5 w 27"/>
                  <a:gd name="T5" fmla="*/ 29 h 39"/>
                  <a:gd name="T6" fmla="*/ 17 w 27"/>
                  <a:gd name="T7" fmla="*/ 13 h 39"/>
                  <a:gd name="T8" fmla="*/ 11 w 27"/>
                  <a:gd name="T9" fmla="*/ 7 h 39"/>
                  <a:gd name="T10" fmla="*/ 3 w 27"/>
                  <a:gd name="T11" fmla="*/ 10 h 39"/>
                  <a:gd name="T12" fmla="*/ 0 w 27"/>
                  <a:gd name="T13" fmla="*/ 4 h 39"/>
                  <a:gd name="T14" fmla="*/ 13 w 27"/>
                  <a:gd name="T15" fmla="*/ 0 h 39"/>
                  <a:gd name="T16" fmla="*/ 26 w 27"/>
                  <a:gd name="T17" fmla="*/ 12 h 39"/>
                  <a:gd name="T18" fmla="*/ 16 w 27"/>
                  <a:gd name="T19" fmla="*/ 28 h 39"/>
                  <a:gd name="T20" fmla="*/ 13 w 27"/>
                  <a:gd name="T21" fmla="*/ 31 h 39"/>
                  <a:gd name="T22" fmla="*/ 13 w 27"/>
                  <a:gd name="T23" fmla="*/ 32 h 39"/>
                  <a:gd name="T24" fmla="*/ 27 w 27"/>
                  <a:gd name="T25" fmla="*/ 32 h 39"/>
                  <a:gd name="T26" fmla="*/ 27 w 27"/>
                  <a:gd name="T27" fmla="*/ 39 h 39"/>
                  <a:gd name="T28" fmla="*/ 0 w 27"/>
                  <a:gd name="T2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39">
                    <a:moveTo>
                      <a:pt x="0" y="39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13" y="21"/>
                      <a:pt x="17" y="17"/>
                      <a:pt x="17" y="13"/>
                    </a:cubicBezTo>
                    <a:cubicBezTo>
                      <a:pt x="17" y="9"/>
                      <a:pt x="16" y="7"/>
                      <a:pt x="11" y="7"/>
                    </a:cubicBezTo>
                    <a:cubicBezTo>
                      <a:pt x="8" y="7"/>
                      <a:pt x="5" y="9"/>
                      <a:pt x="3" y="1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3" y="2"/>
                      <a:pt x="8" y="0"/>
                      <a:pt x="13" y="0"/>
                    </a:cubicBezTo>
                    <a:cubicBezTo>
                      <a:pt x="22" y="0"/>
                      <a:pt x="26" y="5"/>
                      <a:pt x="26" y="12"/>
                    </a:cubicBezTo>
                    <a:cubicBezTo>
                      <a:pt x="26" y="18"/>
                      <a:pt x="22" y="24"/>
                      <a:pt x="16" y="28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7" y="39"/>
                      <a:pt x="27" y="39"/>
                      <a:pt x="27" y="39"/>
                    </a:cubicBez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8" name="íṩlïḋè"/>
              <p:cNvSpPr/>
              <p:nvPr/>
            </p:nvSpPr>
            <p:spPr bwMode="auto">
              <a:xfrm>
                <a:off x="4272" y="2421"/>
                <a:ext cx="16" cy="23"/>
              </a:xfrm>
              <a:custGeom>
                <a:avLst/>
                <a:gdLst>
                  <a:gd name="T0" fmla="*/ 29 w 29"/>
                  <a:gd name="T1" fmla="*/ 20 h 40"/>
                  <a:gd name="T2" fmla="*/ 15 w 29"/>
                  <a:gd name="T3" fmla="*/ 40 h 40"/>
                  <a:gd name="T4" fmla="*/ 0 w 29"/>
                  <a:gd name="T5" fmla="*/ 20 h 40"/>
                  <a:gd name="T6" fmla="*/ 15 w 29"/>
                  <a:gd name="T7" fmla="*/ 0 h 40"/>
                  <a:gd name="T8" fmla="*/ 29 w 29"/>
                  <a:gd name="T9" fmla="*/ 20 h 40"/>
                  <a:gd name="T10" fmla="*/ 9 w 29"/>
                  <a:gd name="T11" fmla="*/ 20 h 40"/>
                  <a:gd name="T12" fmla="*/ 15 w 29"/>
                  <a:gd name="T13" fmla="*/ 33 h 40"/>
                  <a:gd name="T14" fmla="*/ 20 w 29"/>
                  <a:gd name="T15" fmla="*/ 20 h 40"/>
                  <a:gd name="T16" fmla="*/ 15 w 29"/>
                  <a:gd name="T17" fmla="*/ 7 h 40"/>
                  <a:gd name="T18" fmla="*/ 9 w 29"/>
                  <a:gd name="T19" fmla="*/ 2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40">
                    <a:moveTo>
                      <a:pt x="29" y="20"/>
                    </a:moveTo>
                    <a:cubicBezTo>
                      <a:pt x="29" y="31"/>
                      <a:pt x="24" y="40"/>
                      <a:pt x="15" y="40"/>
                    </a:cubicBezTo>
                    <a:cubicBezTo>
                      <a:pt x="5" y="40"/>
                      <a:pt x="0" y="31"/>
                      <a:pt x="0" y="20"/>
                    </a:cubicBezTo>
                    <a:cubicBezTo>
                      <a:pt x="0" y="9"/>
                      <a:pt x="5" y="0"/>
                      <a:pt x="15" y="0"/>
                    </a:cubicBezTo>
                    <a:cubicBezTo>
                      <a:pt x="25" y="0"/>
                      <a:pt x="29" y="9"/>
                      <a:pt x="29" y="20"/>
                    </a:cubicBezTo>
                    <a:close/>
                    <a:moveTo>
                      <a:pt x="9" y="20"/>
                    </a:moveTo>
                    <a:cubicBezTo>
                      <a:pt x="9" y="29"/>
                      <a:pt x="11" y="33"/>
                      <a:pt x="15" y="33"/>
                    </a:cubicBezTo>
                    <a:cubicBezTo>
                      <a:pt x="18" y="33"/>
                      <a:pt x="20" y="28"/>
                      <a:pt x="20" y="20"/>
                    </a:cubicBezTo>
                    <a:cubicBezTo>
                      <a:pt x="20" y="11"/>
                      <a:pt x="18" y="7"/>
                      <a:pt x="15" y="7"/>
                    </a:cubicBezTo>
                    <a:cubicBezTo>
                      <a:pt x="11" y="7"/>
                      <a:pt x="9" y="11"/>
                      <a:pt x="9" y="20"/>
                    </a:cubicBez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9" name="išļídê"/>
              <p:cNvSpPr/>
              <p:nvPr/>
            </p:nvSpPr>
            <p:spPr bwMode="auto">
              <a:xfrm>
                <a:off x="4292" y="2421"/>
                <a:ext cx="10" cy="22"/>
              </a:xfrm>
              <a:custGeom>
                <a:avLst/>
                <a:gdLst>
                  <a:gd name="T0" fmla="*/ 5 w 10"/>
                  <a:gd name="T1" fmla="*/ 5 h 22"/>
                  <a:gd name="T2" fmla="*/ 5 w 10"/>
                  <a:gd name="T3" fmla="*/ 5 h 22"/>
                  <a:gd name="T4" fmla="*/ 1 w 10"/>
                  <a:gd name="T5" fmla="*/ 7 h 22"/>
                  <a:gd name="T6" fmla="*/ 0 w 10"/>
                  <a:gd name="T7" fmla="*/ 3 h 22"/>
                  <a:gd name="T8" fmla="*/ 6 w 10"/>
                  <a:gd name="T9" fmla="*/ 0 h 22"/>
                  <a:gd name="T10" fmla="*/ 10 w 10"/>
                  <a:gd name="T11" fmla="*/ 0 h 22"/>
                  <a:gd name="T12" fmla="*/ 10 w 10"/>
                  <a:gd name="T13" fmla="*/ 22 h 22"/>
                  <a:gd name="T14" fmla="*/ 5 w 10"/>
                  <a:gd name="T15" fmla="*/ 22 h 22"/>
                  <a:gd name="T16" fmla="*/ 5 w 10"/>
                  <a:gd name="T17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22">
                    <a:moveTo>
                      <a:pt x="5" y="5"/>
                    </a:moveTo>
                    <a:lnTo>
                      <a:pt x="5" y="5"/>
                    </a:lnTo>
                    <a:lnTo>
                      <a:pt x="1" y="7"/>
                    </a:lnTo>
                    <a:lnTo>
                      <a:pt x="0" y="3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0" y="22"/>
                    </a:lnTo>
                    <a:lnTo>
                      <a:pt x="5" y="22"/>
                    </a:lnTo>
                    <a:lnTo>
                      <a:pt x="5" y="5"/>
                    </a:ln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0" name="î$ľíďe"/>
              <p:cNvSpPr/>
              <p:nvPr/>
            </p:nvSpPr>
            <p:spPr bwMode="auto">
              <a:xfrm>
                <a:off x="4309" y="2421"/>
                <a:ext cx="17" cy="23"/>
              </a:xfrm>
              <a:custGeom>
                <a:avLst/>
                <a:gdLst>
                  <a:gd name="T0" fmla="*/ 29 w 29"/>
                  <a:gd name="T1" fmla="*/ 20 h 40"/>
                  <a:gd name="T2" fmla="*/ 14 w 29"/>
                  <a:gd name="T3" fmla="*/ 40 h 40"/>
                  <a:gd name="T4" fmla="*/ 0 w 29"/>
                  <a:gd name="T5" fmla="*/ 20 h 40"/>
                  <a:gd name="T6" fmla="*/ 15 w 29"/>
                  <a:gd name="T7" fmla="*/ 0 h 40"/>
                  <a:gd name="T8" fmla="*/ 29 w 29"/>
                  <a:gd name="T9" fmla="*/ 20 h 40"/>
                  <a:gd name="T10" fmla="*/ 9 w 29"/>
                  <a:gd name="T11" fmla="*/ 20 h 40"/>
                  <a:gd name="T12" fmla="*/ 15 w 29"/>
                  <a:gd name="T13" fmla="*/ 33 h 40"/>
                  <a:gd name="T14" fmla="*/ 20 w 29"/>
                  <a:gd name="T15" fmla="*/ 20 h 40"/>
                  <a:gd name="T16" fmla="*/ 15 w 29"/>
                  <a:gd name="T17" fmla="*/ 7 h 40"/>
                  <a:gd name="T18" fmla="*/ 9 w 29"/>
                  <a:gd name="T19" fmla="*/ 2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40">
                    <a:moveTo>
                      <a:pt x="29" y="20"/>
                    </a:moveTo>
                    <a:cubicBezTo>
                      <a:pt x="29" y="31"/>
                      <a:pt x="24" y="40"/>
                      <a:pt x="14" y="40"/>
                    </a:cubicBezTo>
                    <a:cubicBezTo>
                      <a:pt x="4" y="40"/>
                      <a:pt x="0" y="31"/>
                      <a:pt x="0" y="20"/>
                    </a:cubicBezTo>
                    <a:cubicBezTo>
                      <a:pt x="0" y="9"/>
                      <a:pt x="5" y="0"/>
                      <a:pt x="15" y="0"/>
                    </a:cubicBezTo>
                    <a:cubicBezTo>
                      <a:pt x="25" y="0"/>
                      <a:pt x="29" y="9"/>
                      <a:pt x="29" y="20"/>
                    </a:cubicBezTo>
                    <a:close/>
                    <a:moveTo>
                      <a:pt x="9" y="20"/>
                    </a:moveTo>
                    <a:cubicBezTo>
                      <a:pt x="9" y="29"/>
                      <a:pt x="11" y="33"/>
                      <a:pt x="15" y="33"/>
                    </a:cubicBezTo>
                    <a:cubicBezTo>
                      <a:pt x="18" y="33"/>
                      <a:pt x="20" y="28"/>
                      <a:pt x="20" y="20"/>
                    </a:cubicBezTo>
                    <a:cubicBezTo>
                      <a:pt x="20" y="11"/>
                      <a:pt x="18" y="7"/>
                      <a:pt x="15" y="7"/>
                    </a:cubicBezTo>
                    <a:cubicBezTo>
                      <a:pt x="11" y="7"/>
                      <a:pt x="9" y="11"/>
                      <a:pt x="9" y="20"/>
                    </a:cubicBez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1" name="isḻïḍê"/>
              <p:cNvSpPr/>
              <p:nvPr/>
            </p:nvSpPr>
            <p:spPr bwMode="auto">
              <a:xfrm>
                <a:off x="4115" y="2421"/>
                <a:ext cx="16" cy="22"/>
              </a:xfrm>
              <a:custGeom>
                <a:avLst/>
                <a:gdLst>
                  <a:gd name="T0" fmla="*/ 0 w 27"/>
                  <a:gd name="T1" fmla="*/ 39 h 39"/>
                  <a:gd name="T2" fmla="*/ 0 w 27"/>
                  <a:gd name="T3" fmla="*/ 34 h 39"/>
                  <a:gd name="T4" fmla="*/ 5 w 27"/>
                  <a:gd name="T5" fmla="*/ 29 h 39"/>
                  <a:gd name="T6" fmla="*/ 18 w 27"/>
                  <a:gd name="T7" fmla="*/ 13 h 39"/>
                  <a:gd name="T8" fmla="*/ 11 w 27"/>
                  <a:gd name="T9" fmla="*/ 7 h 39"/>
                  <a:gd name="T10" fmla="*/ 3 w 27"/>
                  <a:gd name="T11" fmla="*/ 10 h 39"/>
                  <a:gd name="T12" fmla="*/ 1 w 27"/>
                  <a:gd name="T13" fmla="*/ 4 h 39"/>
                  <a:gd name="T14" fmla="*/ 13 w 27"/>
                  <a:gd name="T15" fmla="*/ 0 h 39"/>
                  <a:gd name="T16" fmla="*/ 27 w 27"/>
                  <a:gd name="T17" fmla="*/ 12 h 39"/>
                  <a:gd name="T18" fmla="*/ 17 w 27"/>
                  <a:gd name="T19" fmla="*/ 28 h 39"/>
                  <a:gd name="T20" fmla="*/ 13 w 27"/>
                  <a:gd name="T21" fmla="*/ 31 h 39"/>
                  <a:gd name="T22" fmla="*/ 13 w 27"/>
                  <a:gd name="T23" fmla="*/ 32 h 39"/>
                  <a:gd name="T24" fmla="*/ 27 w 27"/>
                  <a:gd name="T25" fmla="*/ 32 h 39"/>
                  <a:gd name="T26" fmla="*/ 27 w 27"/>
                  <a:gd name="T27" fmla="*/ 39 h 39"/>
                  <a:gd name="T28" fmla="*/ 0 w 27"/>
                  <a:gd name="T2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39">
                    <a:moveTo>
                      <a:pt x="0" y="39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14" y="21"/>
                      <a:pt x="18" y="17"/>
                      <a:pt x="18" y="13"/>
                    </a:cubicBezTo>
                    <a:cubicBezTo>
                      <a:pt x="18" y="9"/>
                      <a:pt x="16" y="7"/>
                      <a:pt x="11" y="7"/>
                    </a:cubicBezTo>
                    <a:cubicBezTo>
                      <a:pt x="8" y="7"/>
                      <a:pt x="5" y="9"/>
                      <a:pt x="3" y="1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3" y="2"/>
                      <a:pt x="8" y="0"/>
                      <a:pt x="13" y="0"/>
                    </a:cubicBezTo>
                    <a:cubicBezTo>
                      <a:pt x="22" y="0"/>
                      <a:pt x="27" y="5"/>
                      <a:pt x="27" y="12"/>
                    </a:cubicBezTo>
                    <a:cubicBezTo>
                      <a:pt x="27" y="18"/>
                      <a:pt x="22" y="24"/>
                      <a:pt x="17" y="28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7" y="39"/>
                      <a:pt x="27" y="39"/>
                      <a:pt x="27" y="39"/>
                    </a:cubicBez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2" name="isḷïḑè"/>
              <p:cNvSpPr/>
              <p:nvPr/>
            </p:nvSpPr>
            <p:spPr bwMode="auto">
              <a:xfrm>
                <a:off x="4133" y="2421"/>
                <a:ext cx="17" cy="23"/>
              </a:xfrm>
              <a:custGeom>
                <a:avLst/>
                <a:gdLst>
                  <a:gd name="T0" fmla="*/ 30 w 30"/>
                  <a:gd name="T1" fmla="*/ 20 h 40"/>
                  <a:gd name="T2" fmla="*/ 15 w 30"/>
                  <a:gd name="T3" fmla="*/ 40 h 40"/>
                  <a:gd name="T4" fmla="*/ 0 w 30"/>
                  <a:gd name="T5" fmla="*/ 20 h 40"/>
                  <a:gd name="T6" fmla="*/ 15 w 30"/>
                  <a:gd name="T7" fmla="*/ 0 h 40"/>
                  <a:gd name="T8" fmla="*/ 30 w 30"/>
                  <a:gd name="T9" fmla="*/ 20 h 40"/>
                  <a:gd name="T10" fmla="*/ 10 w 30"/>
                  <a:gd name="T11" fmla="*/ 20 h 40"/>
                  <a:gd name="T12" fmla="*/ 15 w 30"/>
                  <a:gd name="T13" fmla="*/ 33 h 40"/>
                  <a:gd name="T14" fmla="*/ 21 w 30"/>
                  <a:gd name="T15" fmla="*/ 20 h 40"/>
                  <a:gd name="T16" fmla="*/ 15 w 30"/>
                  <a:gd name="T17" fmla="*/ 7 h 40"/>
                  <a:gd name="T18" fmla="*/ 10 w 30"/>
                  <a:gd name="T19" fmla="*/ 2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40">
                    <a:moveTo>
                      <a:pt x="30" y="20"/>
                    </a:moveTo>
                    <a:cubicBezTo>
                      <a:pt x="30" y="31"/>
                      <a:pt x="25" y="40"/>
                      <a:pt x="15" y="40"/>
                    </a:cubicBezTo>
                    <a:cubicBezTo>
                      <a:pt x="5" y="40"/>
                      <a:pt x="1" y="31"/>
                      <a:pt x="0" y="20"/>
                    </a:cubicBezTo>
                    <a:cubicBezTo>
                      <a:pt x="0" y="9"/>
                      <a:pt x="5" y="0"/>
                      <a:pt x="15" y="0"/>
                    </a:cubicBezTo>
                    <a:cubicBezTo>
                      <a:pt x="26" y="0"/>
                      <a:pt x="30" y="9"/>
                      <a:pt x="30" y="20"/>
                    </a:cubicBezTo>
                    <a:close/>
                    <a:moveTo>
                      <a:pt x="10" y="20"/>
                    </a:moveTo>
                    <a:cubicBezTo>
                      <a:pt x="9" y="29"/>
                      <a:pt x="12" y="33"/>
                      <a:pt x="15" y="33"/>
                    </a:cubicBezTo>
                    <a:cubicBezTo>
                      <a:pt x="19" y="33"/>
                      <a:pt x="21" y="28"/>
                      <a:pt x="21" y="20"/>
                    </a:cubicBezTo>
                    <a:cubicBezTo>
                      <a:pt x="21" y="11"/>
                      <a:pt x="19" y="7"/>
                      <a:pt x="15" y="7"/>
                    </a:cubicBezTo>
                    <a:cubicBezTo>
                      <a:pt x="12" y="7"/>
                      <a:pt x="9" y="11"/>
                      <a:pt x="10" y="20"/>
                    </a:cubicBez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3" name="íŝlîḋè"/>
              <p:cNvSpPr/>
              <p:nvPr/>
            </p:nvSpPr>
            <p:spPr bwMode="auto">
              <a:xfrm>
                <a:off x="4152" y="2421"/>
                <a:ext cx="17" cy="23"/>
              </a:xfrm>
              <a:custGeom>
                <a:avLst/>
                <a:gdLst>
                  <a:gd name="T0" fmla="*/ 30 w 30"/>
                  <a:gd name="T1" fmla="*/ 20 h 40"/>
                  <a:gd name="T2" fmla="*/ 15 w 30"/>
                  <a:gd name="T3" fmla="*/ 40 h 40"/>
                  <a:gd name="T4" fmla="*/ 0 w 30"/>
                  <a:gd name="T5" fmla="*/ 20 h 40"/>
                  <a:gd name="T6" fmla="*/ 15 w 30"/>
                  <a:gd name="T7" fmla="*/ 0 h 40"/>
                  <a:gd name="T8" fmla="*/ 30 w 30"/>
                  <a:gd name="T9" fmla="*/ 20 h 40"/>
                  <a:gd name="T10" fmla="*/ 10 w 30"/>
                  <a:gd name="T11" fmla="*/ 20 h 40"/>
                  <a:gd name="T12" fmla="*/ 15 w 30"/>
                  <a:gd name="T13" fmla="*/ 33 h 40"/>
                  <a:gd name="T14" fmla="*/ 20 w 30"/>
                  <a:gd name="T15" fmla="*/ 20 h 40"/>
                  <a:gd name="T16" fmla="*/ 15 w 30"/>
                  <a:gd name="T17" fmla="*/ 7 h 40"/>
                  <a:gd name="T18" fmla="*/ 10 w 30"/>
                  <a:gd name="T19" fmla="*/ 2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40">
                    <a:moveTo>
                      <a:pt x="30" y="20"/>
                    </a:moveTo>
                    <a:cubicBezTo>
                      <a:pt x="30" y="31"/>
                      <a:pt x="25" y="40"/>
                      <a:pt x="15" y="40"/>
                    </a:cubicBezTo>
                    <a:cubicBezTo>
                      <a:pt x="5" y="40"/>
                      <a:pt x="0" y="31"/>
                      <a:pt x="0" y="20"/>
                    </a:cubicBezTo>
                    <a:cubicBezTo>
                      <a:pt x="0" y="9"/>
                      <a:pt x="5" y="0"/>
                      <a:pt x="15" y="0"/>
                    </a:cubicBezTo>
                    <a:cubicBezTo>
                      <a:pt x="25" y="0"/>
                      <a:pt x="30" y="9"/>
                      <a:pt x="30" y="20"/>
                    </a:cubicBezTo>
                    <a:close/>
                    <a:moveTo>
                      <a:pt x="10" y="20"/>
                    </a:moveTo>
                    <a:cubicBezTo>
                      <a:pt x="9" y="29"/>
                      <a:pt x="12" y="33"/>
                      <a:pt x="15" y="33"/>
                    </a:cubicBezTo>
                    <a:cubicBezTo>
                      <a:pt x="19" y="33"/>
                      <a:pt x="20" y="28"/>
                      <a:pt x="20" y="20"/>
                    </a:cubicBezTo>
                    <a:cubicBezTo>
                      <a:pt x="20" y="11"/>
                      <a:pt x="19" y="7"/>
                      <a:pt x="15" y="7"/>
                    </a:cubicBezTo>
                    <a:cubicBezTo>
                      <a:pt x="12" y="7"/>
                      <a:pt x="9" y="11"/>
                      <a:pt x="10" y="20"/>
                    </a:cubicBez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4" name="ïṧlíḑé"/>
              <p:cNvSpPr/>
              <p:nvPr/>
            </p:nvSpPr>
            <p:spPr bwMode="auto">
              <a:xfrm>
                <a:off x="4171" y="2421"/>
                <a:ext cx="16" cy="23"/>
              </a:xfrm>
              <a:custGeom>
                <a:avLst/>
                <a:gdLst>
                  <a:gd name="T0" fmla="*/ 4 w 29"/>
                  <a:gd name="T1" fmla="*/ 32 h 40"/>
                  <a:gd name="T2" fmla="*/ 8 w 29"/>
                  <a:gd name="T3" fmla="*/ 32 h 40"/>
                  <a:gd name="T4" fmla="*/ 15 w 29"/>
                  <a:gd name="T5" fmla="*/ 30 h 40"/>
                  <a:gd name="T6" fmla="*/ 20 w 29"/>
                  <a:gd name="T7" fmla="*/ 23 h 40"/>
                  <a:gd name="T8" fmla="*/ 20 w 29"/>
                  <a:gd name="T9" fmla="*/ 23 h 40"/>
                  <a:gd name="T10" fmla="*/ 12 w 29"/>
                  <a:gd name="T11" fmla="*/ 26 h 40"/>
                  <a:gd name="T12" fmla="*/ 0 w 29"/>
                  <a:gd name="T13" fmla="*/ 14 h 40"/>
                  <a:gd name="T14" fmla="*/ 15 w 29"/>
                  <a:gd name="T15" fmla="*/ 0 h 40"/>
                  <a:gd name="T16" fmla="*/ 29 w 29"/>
                  <a:gd name="T17" fmla="*/ 16 h 40"/>
                  <a:gd name="T18" fmla="*/ 23 w 29"/>
                  <a:gd name="T19" fmla="*/ 34 h 40"/>
                  <a:gd name="T20" fmla="*/ 8 w 29"/>
                  <a:gd name="T21" fmla="*/ 40 h 40"/>
                  <a:gd name="T22" fmla="*/ 4 w 29"/>
                  <a:gd name="T23" fmla="*/ 40 h 40"/>
                  <a:gd name="T24" fmla="*/ 4 w 29"/>
                  <a:gd name="T25" fmla="*/ 32 h 40"/>
                  <a:gd name="T26" fmla="*/ 9 w 29"/>
                  <a:gd name="T27" fmla="*/ 13 h 40"/>
                  <a:gd name="T28" fmla="*/ 15 w 29"/>
                  <a:gd name="T29" fmla="*/ 19 h 40"/>
                  <a:gd name="T30" fmla="*/ 20 w 29"/>
                  <a:gd name="T31" fmla="*/ 17 h 40"/>
                  <a:gd name="T32" fmla="*/ 20 w 29"/>
                  <a:gd name="T33" fmla="*/ 14 h 40"/>
                  <a:gd name="T34" fmla="*/ 15 w 29"/>
                  <a:gd name="T35" fmla="*/ 6 h 40"/>
                  <a:gd name="T36" fmla="*/ 9 w 29"/>
                  <a:gd name="T37" fmla="*/ 1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" h="40">
                    <a:moveTo>
                      <a:pt x="4" y="32"/>
                    </a:moveTo>
                    <a:cubicBezTo>
                      <a:pt x="5" y="33"/>
                      <a:pt x="6" y="33"/>
                      <a:pt x="8" y="32"/>
                    </a:cubicBezTo>
                    <a:cubicBezTo>
                      <a:pt x="10" y="32"/>
                      <a:pt x="13" y="32"/>
                      <a:pt x="15" y="30"/>
                    </a:cubicBezTo>
                    <a:cubicBezTo>
                      <a:pt x="18" y="28"/>
                      <a:pt x="19" y="26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8" y="25"/>
                      <a:pt x="16" y="26"/>
                      <a:pt x="12" y="26"/>
                    </a:cubicBezTo>
                    <a:cubicBezTo>
                      <a:pt x="6" y="26"/>
                      <a:pt x="0" y="21"/>
                      <a:pt x="0" y="14"/>
                    </a:cubicBezTo>
                    <a:cubicBezTo>
                      <a:pt x="0" y="6"/>
                      <a:pt x="6" y="0"/>
                      <a:pt x="15" y="0"/>
                    </a:cubicBezTo>
                    <a:cubicBezTo>
                      <a:pt x="25" y="0"/>
                      <a:pt x="29" y="7"/>
                      <a:pt x="29" y="16"/>
                    </a:cubicBezTo>
                    <a:cubicBezTo>
                      <a:pt x="29" y="24"/>
                      <a:pt x="27" y="30"/>
                      <a:pt x="23" y="34"/>
                    </a:cubicBezTo>
                    <a:cubicBezTo>
                      <a:pt x="19" y="37"/>
                      <a:pt x="14" y="39"/>
                      <a:pt x="8" y="40"/>
                    </a:cubicBezTo>
                    <a:cubicBezTo>
                      <a:pt x="6" y="40"/>
                      <a:pt x="5" y="40"/>
                      <a:pt x="4" y="40"/>
                    </a:cubicBezTo>
                    <a:lnTo>
                      <a:pt x="4" y="32"/>
                    </a:lnTo>
                    <a:close/>
                    <a:moveTo>
                      <a:pt x="9" y="13"/>
                    </a:moveTo>
                    <a:cubicBezTo>
                      <a:pt x="9" y="16"/>
                      <a:pt x="11" y="19"/>
                      <a:pt x="15" y="19"/>
                    </a:cubicBezTo>
                    <a:cubicBezTo>
                      <a:pt x="17" y="19"/>
                      <a:pt x="19" y="18"/>
                      <a:pt x="20" y="17"/>
                    </a:cubicBezTo>
                    <a:cubicBezTo>
                      <a:pt x="20" y="16"/>
                      <a:pt x="20" y="16"/>
                      <a:pt x="20" y="14"/>
                    </a:cubicBezTo>
                    <a:cubicBezTo>
                      <a:pt x="20" y="10"/>
                      <a:pt x="19" y="6"/>
                      <a:pt x="15" y="6"/>
                    </a:cubicBezTo>
                    <a:cubicBezTo>
                      <a:pt x="11" y="6"/>
                      <a:pt x="9" y="9"/>
                      <a:pt x="9" y="13"/>
                    </a:cubicBezTo>
                    <a:close/>
                  </a:path>
                </a:pathLst>
              </a:custGeom>
              <a:solidFill>
                <a:srgbClr val="003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07" name="îşḷídè"/>
            <p:cNvSpPr/>
            <p:nvPr/>
          </p:nvSpPr>
          <p:spPr bwMode="auto">
            <a:xfrm>
              <a:off x="6266344" y="3906274"/>
              <a:ext cx="18354" cy="25236"/>
            </a:xfrm>
            <a:custGeom>
              <a:avLst/>
              <a:gdLst>
                <a:gd name="T0" fmla="*/ 0 w 28"/>
                <a:gd name="T1" fmla="*/ 39 h 39"/>
                <a:gd name="T2" fmla="*/ 0 w 28"/>
                <a:gd name="T3" fmla="*/ 34 h 39"/>
                <a:gd name="T4" fmla="*/ 5 w 28"/>
                <a:gd name="T5" fmla="*/ 29 h 39"/>
                <a:gd name="T6" fmla="*/ 18 w 28"/>
                <a:gd name="T7" fmla="*/ 13 h 39"/>
                <a:gd name="T8" fmla="*/ 12 w 28"/>
                <a:gd name="T9" fmla="*/ 7 h 39"/>
                <a:gd name="T10" fmla="*/ 3 w 28"/>
                <a:gd name="T11" fmla="*/ 10 h 39"/>
                <a:gd name="T12" fmla="*/ 1 w 28"/>
                <a:gd name="T13" fmla="*/ 4 h 39"/>
                <a:gd name="T14" fmla="*/ 13 w 28"/>
                <a:gd name="T15" fmla="*/ 0 h 39"/>
                <a:gd name="T16" fmla="*/ 27 w 28"/>
                <a:gd name="T17" fmla="*/ 12 h 39"/>
                <a:gd name="T18" fmla="*/ 17 w 28"/>
                <a:gd name="T19" fmla="*/ 28 h 39"/>
                <a:gd name="T20" fmla="*/ 13 w 28"/>
                <a:gd name="T21" fmla="*/ 31 h 39"/>
                <a:gd name="T22" fmla="*/ 13 w 28"/>
                <a:gd name="T23" fmla="*/ 32 h 39"/>
                <a:gd name="T24" fmla="*/ 28 w 28"/>
                <a:gd name="T25" fmla="*/ 32 h 39"/>
                <a:gd name="T26" fmla="*/ 28 w 28"/>
                <a:gd name="T27" fmla="*/ 39 h 39"/>
                <a:gd name="T28" fmla="*/ 0 w 28"/>
                <a:gd name="T2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39">
                  <a:moveTo>
                    <a:pt x="0" y="39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4" y="21"/>
                    <a:pt x="18" y="17"/>
                    <a:pt x="18" y="13"/>
                  </a:cubicBezTo>
                  <a:cubicBezTo>
                    <a:pt x="18" y="9"/>
                    <a:pt x="16" y="7"/>
                    <a:pt x="12" y="7"/>
                  </a:cubicBezTo>
                  <a:cubicBezTo>
                    <a:pt x="8" y="7"/>
                    <a:pt x="5" y="9"/>
                    <a:pt x="3" y="1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4" y="2"/>
                    <a:pt x="8" y="0"/>
                    <a:pt x="13" y="0"/>
                  </a:cubicBezTo>
                  <a:cubicBezTo>
                    <a:pt x="22" y="0"/>
                    <a:pt x="27" y="5"/>
                    <a:pt x="27" y="12"/>
                  </a:cubicBezTo>
                  <a:cubicBezTo>
                    <a:pt x="27" y="18"/>
                    <a:pt x="22" y="24"/>
                    <a:pt x="17" y="28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9"/>
                    <a:pt x="28" y="39"/>
                    <a:pt x="28" y="39"/>
                  </a:cubicBezTo>
                  <a:lnTo>
                    <a:pt x="0" y="39"/>
                  </a:lnTo>
                  <a:close/>
                </a:path>
              </a:pathLst>
            </a:custGeom>
            <a:solidFill>
              <a:srgbClr val="003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8" name="í$1ïďê"/>
            <p:cNvSpPr/>
            <p:nvPr/>
          </p:nvSpPr>
          <p:spPr bwMode="auto">
            <a:xfrm>
              <a:off x="6288139" y="3906274"/>
              <a:ext cx="18354" cy="26384"/>
            </a:xfrm>
            <a:custGeom>
              <a:avLst/>
              <a:gdLst>
                <a:gd name="T0" fmla="*/ 29 w 29"/>
                <a:gd name="T1" fmla="*/ 20 h 40"/>
                <a:gd name="T2" fmla="*/ 14 w 29"/>
                <a:gd name="T3" fmla="*/ 40 h 40"/>
                <a:gd name="T4" fmla="*/ 0 w 29"/>
                <a:gd name="T5" fmla="*/ 20 h 40"/>
                <a:gd name="T6" fmla="*/ 14 w 29"/>
                <a:gd name="T7" fmla="*/ 0 h 40"/>
                <a:gd name="T8" fmla="*/ 29 w 29"/>
                <a:gd name="T9" fmla="*/ 20 h 40"/>
                <a:gd name="T10" fmla="*/ 9 w 29"/>
                <a:gd name="T11" fmla="*/ 20 h 40"/>
                <a:gd name="T12" fmla="*/ 14 w 29"/>
                <a:gd name="T13" fmla="*/ 33 h 40"/>
                <a:gd name="T14" fmla="*/ 20 w 29"/>
                <a:gd name="T15" fmla="*/ 20 h 40"/>
                <a:gd name="T16" fmla="*/ 14 w 29"/>
                <a:gd name="T17" fmla="*/ 7 h 40"/>
                <a:gd name="T18" fmla="*/ 9 w 29"/>
                <a:gd name="T19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40">
                  <a:moveTo>
                    <a:pt x="29" y="20"/>
                  </a:moveTo>
                  <a:cubicBezTo>
                    <a:pt x="29" y="31"/>
                    <a:pt x="24" y="40"/>
                    <a:pt x="14" y="40"/>
                  </a:cubicBezTo>
                  <a:cubicBezTo>
                    <a:pt x="4" y="40"/>
                    <a:pt x="0" y="31"/>
                    <a:pt x="0" y="20"/>
                  </a:cubicBezTo>
                  <a:cubicBezTo>
                    <a:pt x="0" y="9"/>
                    <a:pt x="4" y="0"/>
                    <a:pt x="14" y="0"/>
                  </a:cubicBezTo>
                  <a:cubicBezTo>
                    <a:pt x="25" y="0"/>
                    <a:pt x="29" y="9"/>
                    <a:pt x="29" y="20"/>
                  </a:cubicBezTo>
                  <a:close/>
                  <a:moveTo>
                    <a:pt x="9" y="20"/>
                  </a:moveTo>
                  <a:cubicBezTo>
                    <a:pt x="9" y="29"/>
                    <a:pt x="11" y="33"/>
                    <a:pt x="14" y="33"/>
                  </a:cubicBezTo>
                  <a:cubicBezTo>
                    <a:pt x="18" y="33"/>
                    <a:pt x="20" y="28"/>
                    <a:pt x="20" y="20"/>
                  </a:cubicBezTo>
                  <a:cubicBezTo>
                    <a:pt x="20" y="11"/>
                    <a:pt x="18" y="7"/>
                    <a:pt x="14" y="7"/>
                  </a:cubicBezTo>
                  <a:cubicBezTo>
                    <a:pt x="11" y="7"/>
                    <a:pt x="9" y="11"/>
                    <a:pt x="9" y="20"/>
                  </a:cubicBezTo>
                  <a:close/>
                </a:path>
              </a:pathLst>
            </a:custGeom>
            <a:solidFill>
              <a:srgbClr val="003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9" name="iṥ1íḑe"/>
            <p:cNvSpPr/>
            <p:nvPr/>
          </p:nvSpPr>
          <p:spPr bwMode="auto">
            <a:xfrm>
              <a:off x="6308787" y="3906274"/>
              <a:ext cx="19501" cy="26384"/>
            </a:xfrm>
            <a:custGeom>
              <a:avLst/>
              <a:gdLst>
                <a:gd name="T0" fmla="*/ 29 w 29"/>
                <a:gd name="T1" fmla="*/ 20 h 40"/>
                <a:gd name="T2" fmla="*/ 14 w 29"/>
                <a:gd name="T3" fmla="*/ 40 h 40"/>
                <a:gd name="T4" fmla="*/ 0 w 29"/>
                <a:gd name="T5" fmla="*/ 20 h 40"/>
                <a:gd name="T6" fmla="*/ 14 w 29"/>
                <a:gd name="T7" fmla="*/ 0 h 40"/>
                <a:gd name="T8" fmla="*/ 29 w 29"/>
                <a:gd name="T9" fmla="*/ 20 h 40"/>
                <a:gd name="T10" fmla="*/ 9 w 29"/>
                <a:gd name="T11" fmla="*/ 20 h 40"/>
                <a:gd name="T12" fmla="*/ 14 w 29"/>
                <a:gd name="T13" fmla="*/ 33 h 40"/>
                <a:gd name="T14" fmla="*/ 20 w 29"/>
                <a:gd name="T15" fmla="*/ 20 h 40"/>
                <a:gd name="T16" fmla="*/ 14 w 29"/>
                <a:gd name="T17" fmla="*/ 7 h 40"/>
                <a:gd name="T18" fmla="*/ 9 w 29"/>
                <a:gd name="T19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40">
                  <a:moveTo>
                    <a:pt x="29" y="20"/>
                  </a:moveTo>
                  <a:cubicBezTo>
                    <a:pt x="29" y="31"/>
                    <a:pt x="24" y="40"/>
                    <a:pt x="14" y="40"/>
                  </a:cubicBezTo>
                  <a:cubicBezTo>
                    <a:pt x="4" y="40"/>
                    <a:pt x="0" y="31"/>
                    <a:pt x="0" y="20"/>
                  </a:cubicBezTo>
                  <a:cubicBezTo>
                    <a:pt x="0" y="9"/>
                    <a:pt x="4" y="0"/>
                    <a:pt x="14" y="0"/>
                  </a:cubicBezTo>
                  <a:cubicBezTo>
                    <a:pt x="25" y="0"/>
                    <a:pt x="29" y="9"/>
                    <a:pt x="29" y="20"/>
                  </a:cubicBezTo>
                  <a:close/>
                  <a:moveTo>
                    <a:pt x="9" y="20"/>
                  </a:moveTo>
                  <a:cubicBezTo>
                    <a:pt x="9" y="29"/>
                    <a:pt x="11" y="33"/>
                    <a:pt x="14" y="33"/>
                  </a:cubicBezTo>
                  <a:cubicBezTo>
                    <a:pt x="18" y="33"/>
                    <a:pt x="20" y="28"/>
                    <a:pt x="20" y="20"/>
                  </a:cubicBezTo>
                  <a:cubicBezTo>
                    <a:pt x="20" y="11"/>
                    <a:pt x="18" y="7"/>
                    <a:pt x="14" y="7"/>
                  </a:cubicBezTo>
                  <a:cubicBezTo>
                    <a:pt x="11" y="7"/>
                    <a:pt x="9" y="11"/>
                    <a:pt x="9" y="20"/>
                  </a:cubicBezTo>
                  <a:close/>
                </a:path>
              </a:pathLst>
            </a:custGeom>
            <a:solidFill>
              <a:srgbClr val="003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0" name="îṡľidè"/>
            <p:cNvSpPr/>
            <p:nvPr/>
          </p:nvSpPr>
          <p:spPr bwMode="auto">
            <a:xfrm>
              <a:off x="6330581" y="3906274"/>
              <a:ext cx="18354" cy="26384"/>
            </a:xfrm>
            <a:custGeom>
              <a:avLst/>
              <a:gdLst>
                <a:gd name="T0" fmla="*/ 0 w 29"/>
                <a:gd name="T1" fmla="*/ 29 h 40"/>
                <a:gd name="T2" fmla="*/ 6 w 29"/>
                <a:gd name="T3" fmla="*/ 19 h 40"/>
                <a:gd name="T4" fmla="*/ 6 w 29"/>
                <a:gd name="T5" fmla="*/ 19 h 40"/>
                <a:gd name="T6" fmla="*/ 1 w 29"/>
                <a:gd name="T7" fmla="*/ 11 h 40"/>
                <a:gd name="T8" fmla="*/ 15 w 29"/>
                <a:gd name="T9" fmla="*/ 0 h 40"/>
                <a:gd name="T10" fmla="*/ 27 w 29"/>
                <a:gd name="T11" fmla="*/ 10 h 40"/>
                <a:gd name="T12" fmla="*/ 22 w 29"/>
                <a:gd name="T13" fmla="*/ 18 h 40"/>
                <a:gd name="T14" fmla="*/ 22 w 29"/>
                <a:gd name="T15" fmla="*/ 18 h 40"/>
                <a:gd name="T16" fmla="*/ 29 w 29"/>
                <a:gd name="T17" fmla="*/ 28 h 40"/>
                <a:gd name="T18" fmla="*/ 14 w 29"/>
                <a:gd name="T19" fmla="*/ 40 h 40"/>
                <a:gd name="T20" fmla="*/ 0 w 29"/>
                <a:gd name="T21" fmla="*/ 29 h 40"/>
                <a:gd name="T22" fmla="*/ 20 w 29"/>
                <a:gd name="T23" fmla="*/ 29 h 40"/>
                <a:gd name="T24" fmla="*/ 13 w 29"/>
                <a:gd name="T25" fmla="*/ 22 h 40"/>
                <a:gd name="T26" fmla="*/ 9 w 29"/>
                <a:gd name="T27" fmla="*/ 28 h 40"/>
                <a:gd name="T28" fmla="*/ 14 w 29"/>
                <a:gd name="T29" fmla="*/ 33 h 40"/>
                <a:gd name="T30" fmla="*/ 20 w 29"/>
                <a:gd name="T31" fmla="*/ 29 h 40"/>
                <a:gd name="T32" fmla="*/ 9 w 29"/>
                <a:gd name="T33" fmla="*/ 10 h 40"/>
                <a:gd name="T34" fmla="*/ 15 w 29"/>
                <a:gd name="T35" fmla="*/ 16 h 40"/>
                <a:gd name="T36" fmla="*/ 19 w 29"/>
                <a:gd name="T37" fmla="*/ 11 h 40"/>
                <a:gd name="T38" fmla="*/ 14 w 29"/>
                <a:gd name="T39" fmla="*/ 6 h 40"/>
                <a:gd name="T40" fmla="*/ 9 w 29"/>
                <a:gd name="T41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40">
                  <a:moveTo>
                    <a:pt x="0" y="29"/>
                  </a:moveTo>
                  <a:cubicBezTo>
                    <a:pt x="0" y="24"/>
                    <a:pt x="2" y="21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3" y="17"/>
                    <a:pt x="1" y="14"/>
                    <a:pt x="1" y="11"/>
                  </a:cubicBezTo>
                  <a:cubicBezTo>
                    <a:pt x="1" y="4"/>
                    <a:pt x="7" y="0"/>
                    <a:pt x="15" y="0"/>
                  </a:cubicBezTo>
                  <a:cubicBezTo>
                    <a:pt x="24" y="0"/>
                    <a:pt x="27" y="5"/>
                    <a:pt x="27" y="10"/>
                  </a:cubicBezTo>
                  <a:cubicBezTo>
                    <a:pt x="27" y="13"/>
                    <a:pt x="25" y="16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5" y="20"/>
                    <a:pt x="29" y="23"/>
                    <a:pt x="29" y="28"/>
                  </a:cubicBezTo>
                  <a:cubicBezTo>
                    <a:pt x="29" y="35"/>
                    <a:pt x="23" y="40"/>
                    <a:pt x="14" y="40"/>
                  </a:cubicBezTo>
                  <a:cubicBezTo>
                    <a:pt x="4" y="40"/>
                    <a:pt x="0" y="34"/>
                    <a:pt x="0" y="29"/>
                  </a:cubicBezTo>
                  <a:close/>
                  <a:moveTo>
                    <a:pt x="20" y="29"/>
                  </a:moveTo>
                  <a:cubicBezTo>
                    <a:pt x="20" y="25"/>
                    <a:pt x="17" y="23"/>
                    <a:pt x="13" y="22"/>
                  </a:cubicBezTo>
                  <a:cubicBezTo>
                    <a:pt x="11" y="23"/>
                    <a:pt x="9" y="25"/>
                    <a:pt x="9" y="28"/>
                  </a:cubicBezTo>
                  <a:cubicBezTo>
                    <a:pt x="9" y="31"/>
                    <a:pt x="11" y="33"/>
                    <a:pt x="14" y="33"/>
                  </a:cubicBezTo>
                  <a:cubicBezTo>
                    <a:pt x="17" y="33"/>
                    <a:pt x="20" y="31"/>
                    <a:pt x="20" y="29"/>
                  </a:cubicBezTo>
                  <a:close/>
                  <a:moveTo>
                    <a:pt x="9" y="10"/>
                  </a:moveTo>
                  <a:cubicBezTo>
                    <a:pt x="9" y="13"/>
                    <a:pt x="12" y="15"/>
                    <a:pt x="15" y="16"/>
                  </a:cubicBezTo>
                  <a:cubicBezTo>
                    <a:pt x="17" y="15"/>
                    <a:pt x="19" y="13"/>
                    <a:pt x="19" y="11"/>
                  </a:cubicBezTo>
                  <a:cubicBezTo>
                    <a:pt x="19" y="8"/>
                    <a:pt x="17" y="6"/>
                    <a:pt x="14" y="6"/>
                  </a:cubicBezTo>
                  <a:cubicBezTo>
                    <a:pt x="11" y="6"/>
                    <a:pt x="9" y="8"/>
                    <a:pt x="9" y="10"/>
                  </a:cubicBezTo>
                  <a:close/>
                </a:path>
              </a:pathLst>
            </a:custGeom>
            <a:solidFill>
              <a:srgbClr val="003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1" name="îs1iḍe"/>
            <p:cNvSpPr/>
            <p:nvPr/>
          </p:nvSpPr>
          <p:spPr bwMode="auto">
            <a:xfrm>
              <a:off x="7890633" y="3446288"/>
              <a:ext cx="129622" cy="217948"/>
            </a:xfrm>
            <a:custGeom>
              <a:avLst/>
              <a:gdLst>
                <a:gd name="T0" fmla="*/ 201 w 201"/>
                <a:gd name="T1" fmla="*/ 137 h 336"/>
                <a:gd name="T2" fmla="*/ 201 w 201"/>
                <a:gd name="T3" fmla="*/ 123 h 336"/>
                <a:gd name="T4" fmla="*/ 201 w 201"/>
                <a:gd name="T5" fmla="*/ 100 h 336"/>
                <a:gd name="T6" fmla="*/ 100 w 201"/>
                <a:gd name="T7" fmla="*/ 0 h 336"/>
                <a:gd name="T8" fmla="*/ 0 w 201"/>
                <a:gd name="T9" fmla="*/ 100 h 336"/>
                <a:gd name="T10" fmla="*/ 0 w 201"/>
                <a:gd name="T11" fmla="*/ 123 h 336"/>
                <a:gd name="T12" fmla="*/ 0 w 201"/>
                <a:gd name="T13" fmla="*/ 137 h 336"/>
                <a:gd name="T14" fmla="*/ 0 w 201"/>
                <a:gd name="T15" fmla="*/ 137 h 336"/>
                <a:gd name="T16" fmla="*/ 0 w 201"/>
                <a:gd name="T17" fmla="*/ 238 h 336"/>
                <a:gd name="T18" fmla="*/ 0 w 201"/>
                <a:gd name="T19" fmla="*/ 238 h 336"/>
                <a:gd name="T20" fmla="*/ 0 w 201"/>
                <a:gd name="T21" fmla="*/ 336 h 336"/>
                <a:gd name="T22" fmla="*/ 201 w 201"/>
                <a:gd name="T23" fmla="*/ 336 h 336"/>
                <a:gd name="T24" fmla="*/ 201 w 201"/>
                <a:gd name="T25" fmla="*/ 238 h 336"/>
                <a:gd name="T26" fmla="*/ 201 w 201"/>
                <a:gd name="T27" fmla="*/ 137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1" h="336">
                  <a:moveTo>
                    <a:pt x="201" y="137"/>
                  </a:moveTo>
                  <a:cubicBezTo>
                    <a:pt x="201" y="123"/>
                    <a:pt x="201" y="123"/>
                    <a:pt x="201" y="123"/>
                  </a:cubicBezTo>
                  <a:cubicBezTo>
                    <a:pt x="201" y="100"/>
                    <a:pt x="201" y="100"/>
                    <a:pt x="201" y="100"/>
                  </a:cubicBezTo>
                  <a:cubicBezTo>
                    <a:pt x="201" y="45"/>
                    <a:pt x="156" y="0"/>
                    <a:pt x="100" y="0"/>
                  </a:cubicBezTo>
                  <a:cubicBezTo>
                    <a:pt x="45" y="0"/>
                    <a:pt x="0" y="45"/>
                    <a:pt x="0" y="100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0" y="336"/>
                    <a:pt x="0" y="336"/>
                    <a:pt x="0" y="336"/>
                  </a:cubicBezTo>
                  <a:cubicBezTo>
                    <a:pt x="201" y="336"/>
                    <a:pt x="201" y="336"/>
                    <a:pt x="201" y="336"/>
                  </a:cubicBezTo>
                  <a:cubicBezTo>
                    <a:pt x="201" y="238"/>
                    <a:pt x="201" y="238"/>
                    <a:pt x="201" y="238"/>
                  </a:cubicBezTo>
                  <a:cubicBezTo>
                    <a:pt x="201" y="137"/>
                    <a:pt x="201" y="137"/>
                    <a:pt x="201" y="137"/>
                  </a:cubicBezTo>
                  <a:close/>
                </a:path>
              </a:pathLst>
            </a:custGeom>
            <a:solidFill>
              <a:srgbClr val="86C1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2" name="ïšļiḋè"/>
            <p:cNvSpPr/>
            <p:nvPr/>
          </p:nvSpPr>
          <p:spPr bwMode="auto">
            <a:xfrm>
              <a:off x="8368973" y="3074629"/>
              <a:ext cx="129622" cy="193860"/>
            </a:xfrm>
            <a:custGeom>
              <a:avLst/>
              <a:gdLst>
                <a:gd name="T0" fmla="*/ 200 w 200"/>
                <a:gd name="T1" fmla="*/ 301 h 301"/>
                <a:gd name="T2" fmla="*/ 200 w 200"/>
                <a:gd name="T3" fmla="*/ 100 h 301"/>
                <a:gd name="T4" fmla="*/ 100 w 200"/>
                <a:gd name="T5" fmla="*/ 0 h 301"/>
                <a:gd name="T6" fmla="*/ 0 w 200"/>
                <a:gd name="T7" fmla="*/ 100 h 301"/>
                <a:gd name="T8" fmla="*/ 0 w 200"/>
                <a:gd name="T9" fmla="*/ 301 h 301"/>
                <a:gd name="T10" fmla="*/ 200 w 200"/>
                <a:gd name="T11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301">
                  <a:moveTo>
                    <a:pt x="200" y="301"/>
                  </a:moveTo>
                  <a:cubicBezTo>
                    <a:pt x="200" y="100"/>
                    <a:pt x="200" y="100"/>
                    <a:pt x="200" y="100"/>
                  </a:cubicBezTo>
                  <a:cubicBezTo>
                    <a:pt x="200" y="44"/>
                    <a:pt x="155" y="0"/>
                    <a:pt x="100" y="0"/>
                  </a:cubicBezTo>
                  <a:cubicBezTo>
                    <a:pt x="45" y="0"/>
                    <a:pt x="0" y="44"/>
                    <a:pt x="0" y="100"/>
                  </a:cubicBezTo>
                  <a:cubicBezTo>
                    <a:pt x="0" y="301"/>
                    <a:pt x="0" y="301"/>
                    <a:pt x="0" y="301"/>
                  </a:cubicBezTo>
                  <a:lnTo>
                    <a:pt x="200" y="301"/>
                  </a:lnTo>
                  <a:close/>
                </a:path>
              </a:pathLst>
            </a:custGeom>
            <a:solidFill>
              <a:srgbClr val="003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3" name="iŝ1íḍè"/>
            <p:cNvSpPr/>
            <p:nvPr/>
          </p:nvSpPr>
          <p:spPr bwMode="auto">
            <a:xfrm>
              <a:off x="8368973" y="3480701"/>
              <a:ext cx="129622" cy="183535"/>
            </a:xfrm>
            <a:prstGeom prst="rect">
              <a:avLst/>
            </a:prstGeom>
            <a:solidFill>
              <a:srgbClr val="003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4" name="íṩḻíḍé"/>
            <p:cNvSpPr/>
            <p:nvPr/>
          </p:nvSpPr>
          <p:spPr bwMode="auto">
            <a:xfrm>
              <a:off x="8368973" y="3668825"/>
              <a:ext cx="129622" cy="216802"/>
            </a:xfrm>
            <a:custGeom>
              <a:avLst/>
              <a:gdLst>
                <a:gd name="T0" fmla="*/ 0 w 200"/>
                <a:gd name="T1" fmla="*/ 0 h 336"/>
                <a:gd name="T2" fmla="*/ 0 w 200"/>
                <a:gd name="T3" fmla="*/ 236 h 336"/>
                <a:gd name="T4" fmla="*/ 100 w 200"/>
                <a:gd name="T5" fmla="*/ 336 h 336"/>
                <a:gd name="T6" fmla="*/ 200 w 200"/>
                <a:gd name="T7" fmla="*/ 236 h 336"/>
                <a:gd name="T8" fmla="*/ 200 w 200"/>
                <a:gd name="T9" fmla="*/ 0 h 336"/>
                <a:gd name="T10" fmla="*/ 0 w 200"/>
                <a:gd name="T11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336">
                  <a:moveTo>
                    <a:pt x="0" y="0"/>
                  </a:moveTo>
                  <a:cubicBezTo>
                    <a:pt x="0" y="236"/>
                    <a:pt x="0" y="236"/>
                    <a:pt x="0" y="236"/>
                  </a:cubicBezTo>
                  <a:cubicBezTo>
                    <a:pt x="0" y="291"/>
                    <a:pt x="45" y="336"/>
                    <a:pt x="100" y="336"/>
                  </a:cubicBezTo>
                  <a:cubicBezTo>
                    <a:pt x="155" y="336"/>
                    <a:pt x="200" y="291"/>
                    <a:pt x="200" y="236"/>
                  </a:cubicBezTo>
                  <a:cubicBezTo>
                    <a:pt x="200" y="0"/>
                    <a:pt x="200" y="0"/>
                    <a:pt x="2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3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5" name="íṣliḑe"/>
            <p:cNvSpPr/>
            <p:nvPr/>
          </p:nvSpPr>
          <p:spPr bwMode="auto">
            <a:xfrm>
              <a:off x="8368973" y="3273077"/>
              <a:ext cx="129622" cy="203036"/>
            </a:xfrm>
            <a:prstGeom prst="rect">
              <a:avLst/>
            </a:prstGeom>
            <a:solidFill>
              <a:srgbClr val="003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6" name="íṩḷíďê"/>
            <p:cNvSpPr/>
            <p:nvPr/>
          </p:nvSpPr>
          <p:spPr bwMode="auto">
            <a:xfrm>
              <a:off x="8387326" y="3141160"/>
              <a:ext cx="20648" cy="50472"/>
            </a:xfrm>
            <a:custGeom>
              <a:avLst/>
              <a:gdLst>
                <a:gd name="T0" fmla="*/ 9 w 18"/>
                <a:gd name="T1" fmla="*/ 9 h 44"/>
                <a:gd name="T2" fmla="*/ 9 w 18"/>
                <a:gd name="T3" fmla="*/ 9 h 44"/>
                <a:gd name="T4" fmla="*/ 1 w 18"/>
                <a:gd name="T5" fmla="*/ 12 h 44"/>
                <a:gd name="T6" fmla="*/ 0 w 18"/>
                <a:gd name="T7" fmla="*/ 5 h 44"/>
                <a:gd name="T8" fmla="*/ 10 w 18"/>
                <a:gd name="T9" fmla="*/ 0 h 44"/>
                <a:gd name="T10" fmla="*/ 18 w 18"/>
                <a:gd name="T11" fmla="*/ 0 h 44"/>
                <a:gd name="T12" fmla="*/ 18 w 18"/>
                <a:gd name="T13" fmla="*/ 44 h 44"/>
                <a:gd name="T14" fmla="*/ 9 w 18"/>
                <a:gd name="T15" fmla="*/ 44 h 44"/>
                <a:gd name="T16" fmla="*/ 9 w 18"/>
                <a:gd name="T17" fmla="*/ 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44">
                  <a:moveTo>
                    <a:pt x="9" y="9"/>
                  </a:moveTo>
                  <a:lnTo>
                    <a:pt x="9" y="9"/>
                  </a:lnTo>
                  <a:lnTo>
                    <a:pt x="1" y="12"/>
                  </a:lnTo>
                  <a:lnTo>
                    <a:pt x="0" y="5"/>
                  </a:lnTo>
                  <a:lnTo>
                    <a:pt x="10" y="0"/>
                  </a:lnTo>
                  <a:lnTo>
                    <a:pt x="18" y="0"/>
                  </a:lnTo>
                  <a:lnTo>
                    <a:pt x="18" y="44"/>
                  </a:lnTo>
                  <a:lnTo>
                    <a:pt x="9" y="44"/>
                  </a:lnTo>
                  <a:lnTo>
                    <a:pt x="9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7" name="iśḷïďê"/>
            <p:cNvSpPr/>
            <p:nvPr/>
          </p:nvSpPr>
          <p:spPr bwMode="auto">
            <a:xfrm>
              <a:off x="8417151" y="3141160"/>
              <a:ext cx="28678" cy="51620"/>
            </a:xfrm>
            <a:custGeom>
              <a:avLst/>
              <a:gdLst>
                <a:gd name="T0" fmla="*/ 46 w 46"/>
                <a:gd name="T1" fmla="*/ 40 h 80"/>
                <a:gd name="T2" fmla="*/ 23 w 46"/>
                <a:gd name="T3" fmla="*/ 80 h 80"/>
                <a:gd name="T4" fmla="*/ 0 w 46"/>
                <a:gd name="T5" fmla="*/ 40 h 80"/>
                <a:gd name="T6" fmla="*/ 24 w 46"/>
                <a:gd name="T7" fmla="*/ 0 h 80"/>
                <a:gd name="T8" fmla="*/ 46 w 46"/>
                <a:gd name="T9" fmla="*/ 40 h 80"/>
                <a:gd name="T10" fmla="*/ 16 w 46"/>
                <a:gd name="T11" fmla="*/ 40 h 80"/>
                <a:gd name="T12" fmla="*/ 24 w 46"/>
                <a:gd name="T13" fmla="*/ 66 h 80"/>
                <a:gd name="T14" fmla="*/ 30 w 46"/>
                <a:gd name="T15" fmla="*/ 40 h 80"/>
                <a:gd name="T16" fmla="*/ 24 w 46"/>
                <a:gd name="T17" fmla="*/ 13 h 80"/>
                <a:gd name="T18" fmla="*/ 16 w 46"/>
                <a:gd name="T19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80">
                  <a:moveTo>
                    <a:pt x="46" y="40"/>
                  </a:moveTo>
                  <a:cubicBezTo>
                    <a:pt x="46" y="68"/>
                    <a:pt x="36" y="80"/>
                    <a:pt x="23" y="80"/>
                  </a:cubicBezTo>
                  <a:cubicBezTo>
                    <a:pt x="6" y="80"/>
                    <a:pt x="0" y="60"/>
                    <a:pt x="0" y="40"/>
                  </a:cubicBezTo>
                  <a:cubicBezTo>
                    <a:pt x="0" y="18"/>
                    <a:pt x="8" y="0"/>
                    <a:pt x="24" y="0"/>
                  </a:cubicBezTo>
                  <a:cubicBezTo>
                    <a:pt x="42" y="0"/>
                    <a:pt x="46" y="21"/>
                    <a:pt x="46" y="40"/>
                  </a:cubicBezTo>
                  <a:close/>
                  <a:moveTo>
                    <a:pt x="16" y="40"/>
                  </a:moveTo>
                  <a:cubicBezTo>
                    <a:pt x="16" y="58"/>
                    <a:pt x="18" y="66"/>
                    <a:pt x="24" y="66"/>
                  </a:cubicBezTo>
                  <a:cubicBezTo>
                    <a:pt x="29" y="66"/>
                    <a:pt x="30" y="58"/>
                    <a:pt x="30" y="40"/>
                  </a:cubicBezTo>
                  <a:cubicBezTo>
                    <a:pt x="30" y="23"/>
                    <a:pt x="29" y="13"/>
                    <a:pt x="24" y="13"/>
                  </a:cubicBezTo>
                  <a:cubicBezTo>
                    <a:pt x="19" y="13"/>
                    <a:pt x="16" y="22"/>
                    <a:pt x="16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8" name="íšlîḋê"/>
            <p:cNvSpPr/>
            <p:nvPr/>
          </p:nvSpPr>
          <p:spPr bwMode="auto">
            <a:xfrm>
              <a:off x="8448122" y="3141160"/>
              <a:ext cx="29825" cy="51620"/>
            </a:xfrm>
            <a:custGeom>
              <a:avLst/>
              <a:gdLst>
                <a:gd name="T0" fmla="*/ 45 w 45"/>
                <a:gd name="T1" fmla="*/ 40 h 80"/>
                <a:gd name="T2" fmla="*/ 22 w 45"/>
                <a:gd name="T3" fmla="*/ 80 h 80"/>
                <a:gd name="T4" fmla="*/ 0 w 45"/>
                <a:gd name="T5" fmla="*/ 40 h 80"/>
                <a:gd name="T6" fmla="*/ 23 w 45"/>
                <a:gd name="T7" fmla="*/ 0 h 80"/>
                <a:gd name="T8" fmla="*/ 45 w 45"/>
                <a:gd name="T9" fmla="*/ 40 h 80"/>
                <a:gd name="T10" fmla="*/ 15 w 45"/>
                <a:gd name="T11" fmla="*/ 40 h 80"/>
                <a:gd name="T12" fmla="*/ 23 w 45"/>
                <a:gd name="T13" fmla="*/ 66 h 80"/>
                <a:gd name="T14" fmla="*/ 29 w 45"/>
                <a:gd name="T15" fmla="*/ 40 h 80"/>
                <a:gd name="T16" fmla="*/ 23 w 45"/>
                <a:gd name="T17" fmla="*/ 13 h 80"/>
                <a:gd name="T18" fmla="*/ 15 w 45"/>
                <a:gd name="T19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80">
                  <a:moveTo>
                    <a:pt x="45" y="40"/>
                  </a:moveTo>
                  <a:cubicBezTo>
                    <a:pt x="45" y="68"/>
                    <a:pt x="35" y="80"/>
                    <a:pt x="22" y="80"/>
                  </a:cubicBezTo>
                  <a:cubicBezTo>
                    <a:pt x="5" y="80"/>
                    <a:pt x="0" y="60"/>
                    <a:pt x="0" y="40"/>
                  </a:cubicBezTo>
                  <a:cubicBezTo>
                    <a:pt x="0" y="18"/>
                    <a:pt x="7" y="0"/>
                    <a:pt x="23" y="0"/>
                  </a:cubicBezTo>
                  <a:cubicBezTo>
                    <a:pt x="41" y="0"/>
                    <a:pt x="45" y="21"/>
                    <a:pt x="45" y="40"/>
                  </a:cubicBezTo>
                  <a:close/>
                  <a:moveTo>
                    <a:pt x="15" y="40"/>
                  </a:moveTo>
                  <a:cubicBezTo>
                    <a:pt x="15" y="58"/>
                    <a:pt x="18" y="66"/>
                    <a:pt x="23" y="66"/>
                  </a:cubicBezTo>
                  <a:cubicBezTo>
                    <a:pt x="28" y="66"/>
                    <a:pt x="29" y="58"/>
                    <a:pt x="29" y="40"/>
                  </a:cubicBezTo>
                  <a:cubicBezTo>
                    <a:pt x="29" y="23"/>
                    <a:pt x="28" y="13"/>
                    <a:pt x="23" y="13"/>
                  </a:cubicBezTo>
                  <a:cubicBezTo>
                    <a:pt x="18" y="13"/>
                    <a:pt x="15" y="22"/>
                    <a:pt x="15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9" name="ï$ḻiḓé"/>
            <p:cNvSpPr/>
            <p:nvPr/>
          </p:nvSpPr>
          <p:spPr bwMode="auto">
            <a:xfrm>
              <a:off x="8413709" y="3198515"/>
              <a:ext cx="40149" cy="34413"/>
            </a:xfrm>
            <a:custGeom>
              <a:avLst/>
              <a:gdLst>
                <a:gd name="T0" fmla="*/ 26 w 62"/>
                <a:gd name="T1" fmla="*/ 16 h 54"/>
                <a:gd name="T2" fmla="*/ 13 w 62"/>
                <a:gd name="T3" fmla="*/ 32 h 54"/>
                <a:gd name="T4" fmla="*/ 0 w 62"/>
                <a:gd name="T5" fmla="*/ 16 h 54"/>
                <a:gd name="T6" fmla="*/ 13 w 62"/>
                <a:gd name="T7" fmla="*/ 0 h 54"/>
                <a:gd name="T8" fmla="*/ 26 w 62"/>
                <a:gd name="T9" fmla="*/ 16 h 54"/>
                <a:gd name="T10" fmla="*/ 7 w 62"/>
                <a:gd name="T11" fmla="*/ 16 h 54"/>
                <a:gd name="T12" fmla="*/ 13 w 62"/>
                <a:gd name="T13" fmla="*/ 27 h 54"/>
                <a:gd name="T14" fmla="*/ 19 w 62"/>
                <a:gd name="T15" fmla="*/ 16 h 54"/>
                <a:gd name="T16" fmla="*/ 13 w 62"/>
                <a:gd name="T17" fmla="*/ 6 h 54"/>
                <a:gd name="T18" fmla="*/ 7 w 62"/>
                <a:gd name="T19" fmla="*/ 16 h 54"/>
                <a:gd name="T20" fmla="*/ 13 w 62"/>
                <a:gd name="T21" fmla="*/ 54 h 54"/>
                <a:gd name="T22" fmla="*/ 43 w 62"/>
                <a:gd name="T23" fmla="*/ 0 h 54"/>
                <a:gd name="T24" fmla="*/ 49 w 62"/>
                <a:gd name="T25" fmla="*/ 0 h 54"/>
                <a:gd name="T26" fmla="*/ 19 w 62"/>
                <a:gd name="T27" fmla="*/ 54 h 54"/>
                <a:gd name="T28" fmla="*/ 13 w 62"/>
                <a:gd name="T29" fmla="*/ 54 h 54"/>
                <a:gd name="T30" fmla="*/ 62 w 62"/>
                <a:gd name="T31" fmla="*/ 37 h 54"/>
                <a:gd name="T32" fmla="*/ 49 w 62"/>
                <a:gd name="T33" fmla="*/ 54 h 54"/>
                <a:gd name="T34" fmla="*/ 36 w 62"/>
                <a:gd name="T35" fmla="*/ 38 h 54"/>
                <a:gd name="T36" fmla="*/ 49 w 62"/>
                <a:gd name="T37" fmla="*/ 22 h 54"/>
                <a:gd name="T38" fmla="*/ 62 w 62"/>
                <a:gd name="T39" fmla="*/ 37 h 54"/>
                <a:gd name="T40" fmla="*/ 43 w 62"/>
                <a:gd name="T41" fmla="*/ 38 h 54"/>
                <a:gd name="T42" fmla="*/ 49 w 62"/>
                <a:gd name="T43" fmla="*/ 48 h 54"/>
                <a:gd name="T44" fmla="*/ 55 w 62"/>
                <a:gd name="T45" fmla="*/ 38 h 54"/>
                <a:gd name="T46" fmla="*/ 49 w 62"/>
                <a:gd name="T47" fmla="*/ 27 h 54"/>
                <a:gd name="T48" fmla="*/ 43 w 62"/>
                <a:gd name="T49" fmla="*/ 3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2" h="54">
                  <a:moveTo>
                    <a:pt x="26" y="16"/>
                  </a:moveTo>
                  <a:cubicBezTo>
                    <a:pt x="26" y="27"/>
                    <a:pt x="20" y="32"/>
                    <a:pt x="13" y="32"/>
                  </a:cubicBezTo>
                  <a:cubicBezTo>
                    <a:pt x="6" y="32"/>
                    <a:pt x="0" y="26"/>
                    <a:pt x="0" y="16"/>
                  </a:cubicBezTo>
                  <a:cubicBezTo>
                    <a:pt x="0" y="7"/>
                    <a:pt x="5" y="0"/>
                    <a:pt x="13" y="0"/>
                  </a:cubicBezTo>
                  <a:cubicBezTo>
                    <a:pt x="22" y="0"/>
                    <a:pt x="26" y="6"/>
                    <a:pt x="26" y="16"/>
                  </a:cubicBezTo>
                  <a:close/>
                  <a:moveTo>
                    <a:pt x="7" y="16"/>
                  </a:moveTo>
                  <a:cubicBezTo>
                    <a:pt x="7" y="22"/>
                    <a:pt x="9" y="27"/>
                    <a:pt x="13" y="27"/>
                  </a:cubicBezTo>
                  <a:cubicBezTo>
                    <a:pt x="17" y="27"/>
                    <a:pt x="19" y="22"/>
                    <a:pt x="19" y="16"/>
                  </a:cubicBezTo>
                  <a:cubicBezTo>
                    <a:pt x="19" y="10"/>
                    <a:pt x="17" y="6"/>
                    <a:pt x="13" y="6"/>
                  </a:cubicBezTo>
                  <a:cubicBezTo>
                    <a:pt x="9" y="6"/>
                    <a:pt x="7" y="10"/>
                    <a:pt x="7" y="16"/>
                  </a:cubicBezTo>
                  <a:close/>
                  <a:moveTo>
                    <a:pt x="13" y="54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19" y="54"/>
                    <a:pt x="19" y="54"/>
                    <a:pt x="19" y="54"/>
                  </a:cubicBezTo>
                  <a:lnTo>
                    <a:pt x="13" y="54"/>
                  </a:lnTo>
                  <a:close/>
                  <a:moveTo>
                    <a:pt x="62" y="37"/>
                  </a:moveTo>
                  <a:cubicBezTo>
                    <a:pt x="62" y="48"/>
                    <a:pt x="56" y="54"/>
                    <a:pt x="49" y="54"/>
                  </a:cubicBezTo>
                  <a:cubicBezTo>
                    <a:pt x="42" y="54"/>
                    <a:pt x="36" y="48"/>
                    <a:pt x="36" y="38"/>
                  </a:cubicBezTo>
                  <a:cubicBezTo>
                    <a:pt x="36" y="28"/>
                    <a:pt x="41" y="22"/>
                    <a:pt x="49" y="22"/>
                  </a:cubicBezTo>
                  <a:cubicBezTo>
                    <a:pt x="58" y="22"/>
                    <a:pt x="62" y="28"/>
                    <a:pt x="62" y="37"/>
                  </a:cubicBezTo>
                  <a:close/>
                  <a:moveTo>
                    <a:pt x="43" y="38"/>
                  </a:moveTo>
                  <a:cubicBezTo>
                    <a:pt x="43" y="44"/>
                    <a:pt x="45" y="48"/>
                    <a:pt x="49" y="48"/>
                  </a:cubicBezTo>
                  <a:cubicBezTo>
                    <a:pt x="53" y="48"/>
                    <a:pt x="55" y="44"/>
                    <a:pt x="55" y="38"/>
                  </a:cubicBezTo>
                  <a:cubicBezTo>
                    <a:pt x="55" y="32"/>
                    <a:pt x="53" y="27"/>
                    <a:pt x="49" y="27"/>
                  </a:cubicBezTo>
                  <a:cubicBezTo>
                    <a:pt x="45" y="27"/>
                    <a:pt x="43" y="32"/>
                    <a:pt x="43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0" name="îsļíḓê"/>
            <p:cNvSpPr/>
            <p:nvPr/>
          </p:nvSpPr>
          <p:spPr bwMode="auto">
            <a:xfrm>
              <a:off x="8129229" y="3480701"/>
              <a:ext cx="129622" cy="183535"/>
            </a:xfrm>
            <a:prstGeom prst="rect">
              <a:avLst/>
            </a:pr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1" name="ïṧlíďê"/>
            <p:cNvSpPr/>
            <p:nvPr/>
          </p:nvSpPr>
          <p:spPr bwMode="auto">
            <a:xfrm>
              <a:off x="8129229" y="3258164"/>
              <a:ext cx="129622" cy="217948"/>
            </a:xfrm>
            <a:custGeom>
              <a:avLst/>
              <a:gdLst>
                <a:gd name="T0" fmla="*/ 200 w 200"/>
                <a:gd name="T1" fmla="*/ 137 h 336"/>
                <a:gd name="T2" fmla="*/ 200 w 200"/>
                <a:gd name="T3" fmla="*/ 123 h 336"/>
                <a:gd name="T4" fmla="*/ 200 w 200"/>
                <a:gd name="T5" fmla="*/ 100 h 336"/>
                <a:gd name="T6" fmla="*/ 100 w 200"/>
                <a:gd name="T7" fmla="*/ 0 h 336"/>
                <a:gd name="T8" fmla="*/ 0 w 200"/>
                <a:gd name="T9" fmla="*/ 100 h 336"/>
                <a:gd name="T10" fmla="*/ 0 w 200"/>
                <a:gd name="T11" fmla="*/ 123 h 336"/>
                <a:gd name="T12" fmla="*/ 0 w 200"/>
                <a:gd name="T13" fmla="*/ 137 h 336"/>
                <a:gd name="T14" fmla="*/ 0 w 200"/>
                <a:gd name="T15" fmla="*/ 137 h 336"/>
                <a:gd name="T16" fmla="*/ 0 w 200"/>
                <a:gd name="T17" fmla="*/ 238 h 336"/>
                <a:gd name="T18" fmla="*/ 0 w 200"/>
                <a:gd name="T19" fmla="*/ 336 h 336"/>
                <a:gd name="T20" fmla="*/ 200 w 200"/>
                <a:gd name="T21" fmla="*/ 336 h 336"/>
                <a:gd name="T22" fmla="*/ 200 w 200"/>
                <a:gd name="T23" fmla="*/ 238 h 336"/>
                <a:gd name="T24" fmla="*/ 200 w 200"/>
                <a:gd name="T25" fmla="*/ 238 h 336"/>
                <a:gd name="T26" fmla="*/ 200 w 200"/>
                <a:gd name="T27" fmla="*/ 137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0" h="336">
                  <a:moveTo>
                    <a:pt x="200" y="137"/>
                  </a:moveTo>
                  <a:cubicBezTo>
                    <a:pt x="200" y="123"/>
                    <a:pt x="200" y="123"/>
                    <a:pt x="200" y="123"/>
                  </a:cubicBezTo>
                  <a:cubicBezTo>
                    <a:pt x="200" y="100"/>
                    <a:pt x="200" y="100"/>
                    <a:pt x="200" y="100"/>
                  </a:cubicBezTo>
                  <a:cubicBezTo>
                    <a:pt x="200" y="45"/>
                    <a:pt x="156" y="0"/>
                    <a:pt x="100" y="0"/>
                  </a:cubicBezTo>
                  <a:cubicBezTo>
                    <a:pt x="45" y="0"/>
                    <a:pt x="0" y="45"/>
                    <a:pt x="0" y="100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0" y="336"/>
                    <a:pt x="0" y="336"/>
                    <a:pt x="0" y="336"/>
                  </a:cubicBezTo>
                  <a:cubicBezTo>
                    <a:pt x="200" y="336"/>
                    <a:pt x="200" y="336"/>
                    <a:pt x="200" y="336"/>
                  </a:cubicBezTo>
                  <a:cubicBezTo>
                    <a:pt x="200" y="238"/>
                    <a:pt x="200" y="238"/>
                    <a:pt x="200" y="238"/>
                  </a:cubicBezTo>
                  <a:cubicBezTo>
                    <a:pt x="200" y="238"/>
                    <a:pt x="200" y="238"/>
                    <a:pt x="200" y="238"/>
                  </a:cubicBezTo>
                  <a:cubicBezTo>
                    <a:pt x="200" y="137"/>
                    <a:pt x="200" y="137"/>
                    <a:pt x="200" y="137"/>
                  </a:cubicBez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2" name="îšḷiḋe"/>
            <p:cNvSpPr/>
            <p:nvPr/>
          </p:nvSpPr>
          <p:spPr bwMode="auto">
            <a:xfrm>
              <a:off x="8129229" y="3668825"/>
              <a:ext cx="129622" cy="216802"/>
            </a:xfrm>
            <a:custGeom>
              <a:avLst/>
              <a:gdLst>
                <a:gd name="T0" fmla="*/ 0 w 200"/>
                <a:gd name="T1" fmla="*/ 0 h 336"/>
                <a:gd name="T2" fmla="*/ 0 w 200"/>
                <a:gd name="T3" fmla="*/ 236 h 336"/>
                <a:gd name="T4" fmla="*/ 100 w 200"/>
                <a:gd name="T5" fmla="*/ 336 h 336"/>
                <a:gd name="T6" fmla="*/ 200 w 200"/>
                <a:gd name="T7" fmla="*/ 236 h 336"/>
                <a:gd name="T8" fmla="*/ 200 w 200"/>
                <a:gd name="T9" fmla="*/ 0 h 336"/>
                <a:gd name="T10" fmla="*/ 0 w 200"/>
                <a:gd name="T11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336">
                  <a:moveTo>
                    <a:pt x="0" y="0"/>
                  </a:moveTo>
                  <a:cubicBezTo>
                    <a:pt x="0" y="236"/>
                    <a:pt x="0" y="236"/>
                    <a:pt x="0" y="236"/>
                  </a:cubicBezTo>
                  <a:cubicBezTo>
                    <a:pt x="0" y="291"/>
                    <a:pt x="45" y="336"/>
                    <a:pt x="100" y="336"/>
                  </a:cubicBezTo>
                  <a:cubicBezTo>
                    <a:pt x="156" y="336"/>
                    <a:pt x="200" y="291"/>
                    <a:pt x="200" y="236"/>
                  </a:cubicBezTo>
                  <a:cubicBezTo>
                    <a:pt x="200" y="0"/>
                    <a:pt x="200" y="0"/>
                    <a:pt x="2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3" name="îṡļïdé"/>
            <p:cNvSpPr/>
            <p:nvPr/>
          </p:nvSpPr>
          <p:spPr bwMode="auto">
            <a:xfrm>
              <a:off x="8163642" y="3339608"/>
              <a:ext cx="29825" cy="51620"/>
            </a:xfrm>
            <a:custGeom>
              <a:avLst/>
              <a:gdLst>
                <a:gd name="T0" fmla="*/ 40 w 46"/>
                <a:gd name="T1" fmla="*/ 13 h 80"/>
                <a:gd name="T2" fmla="*/ 33 w 46"/>
                <a:gd name="T3" fmla="*/ 14 h 80"/>
                <a:gd name="T4" fmla="*/ 16 w 46"/>
                <a:gd name="T5" fmla="*/ 35 h 80"/>
                <a:gd name="T6" fmla="*/ 16 w 46"/>
                <a:gd name="T7" fmla="*/ 35 h 80"/>
                <a:gd name="T8" fmla="*/ 28 w 46"/>
                <a:gd name="T9" fmla="*/ 28 h 80"/>
                <a:gd name="T10" fmla="*/ 46 w 46"/>
                <a:gd name="T11" fmla="*/ 53 h 80"/>
                <a:gd name="T12" fmla="*/ 24 w 46"/>
                <a:gd name="T13" fmla="*/ 80 h 80"/>
                <a:gd name="T14" fmla="*/ 0 w 46"/>
                <a:gd name="T15" fmla="*/ 48 h 80"/>
                <a:gd name="T16" fmla="*/ 13 w 46"/>
                <a:gd name="T17" fmla="*/ 12 h 80"/>
                <a:gd name="T18" fmla="*/ 32 w 46"/>
                <a:gd name="T19" fmla="*/ 1 h 80"/>
                <a:gd name="T20" fmla="*/ 40 w 46"/>
                <a:gd name="T21" fmla="*/ 0 h 80"/>
                <a:gd name="T22" fmla="*/ 40 w 46"/>
                <a:gd name="T23" fmla="*/ 13 h 80"/>
                <a:gd name="T24" fmla="*/ 30 w 46"/>
                <a:gd name="T25" fmla="*/ 52 h 80"/>
                <a:gd name="T26" fmla="*/ 23 w 46"/>
                <a:gd name="T27" fmla="*/ 40 h 80"/>
                <a:gd name="T28" fmla="*/ 17 w 46"/>
                <a:gd name="T29" fmla="*/ 45 h 80"/>
                <a:gd name="T30" fmla="*/ 16 w 46"/>
                <a:gd name="T31" fmla="*/ 52 h 80"/>
                <a:gd name="T32" fmla="*/ 23 w 46"/>
                <a:gd name="T33" fmla="*/ 69 h 80"/>
                <a:gd name="T34" fmla="*/ 30 w 46"/>
                <a:gd name="T35" fmla="*/ 5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80">
                  <a:moveTo>
                    <a:pt x="40" y="13"/>
                  </a:moveTo>
                  <a:cubicBezTo>
                    <a:pt x="38" y="13"/>
                    <a:pt x="36" y="13"/>
                    <a:pt x="33" y="14"/>
                  </a:cubicBezTo>
                  <a:cubicBezTo>
                    <a:pt x="23" y="16"/>
                    <a:pt x="18" y="2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9" y="31"/>
                    <a:pt x="23" y="28"/>
                    <a:pt x="28" y="28"/>
                  </a:cubicBezTo>
                  <a:cubicBezTo>
                    <a:pt x="39" y="28"/>
                    <a:pt x="46" y="38"/>
                    <a:pt x="46" y="53"/>
                  </a:cubicBezTo>
                  <a:cubicBezTo>
                    <a:pt x="46" y="66"/>
                    <a:pt x="39" y="80"/>
                    <a:pt x="24" y="80"/>
                  </a:cubicBezTo>
                  <a:cubicBezTo>
                    <a:pt x="9" y="80"/>
                    <a:pt x="0" y="67"/>
                    <a:pt x="0" y="48"/>
                  </a:cubicBezTo>
                  <a:cubicBezTo>
                    <a:pt x="0" y="31"/>
                    <a:pt x="5" y="19"/>
                    <a:pt x="13" y="12"/>
                  </a:cubicBezTo>
                  <a:cubicBezTo>
                    <a:pt x="18" y="6"/>
                    <a:pt x="25" y="2"/>
                    <a:pt x="32" y="1"/>
                  </a:cubicBezTo>
                  <a:cubicBezTo>
                    <a:pt x="36" y="0"/>
                    <a:pt x="38" y="0"/>
                    <a:pt x="40" y="0"/>
                  </a:cubicBezTo>
                  <a:lnTo>
                    <a:pt x="40" y="13"/>
                  </a:lnTo>
                  <a:close/>
                  <a:moveTo>
                    <a:pt x="30" y="52"/>
                  </a:moveTo>
                  <a:cubicBezTo>
                    <a:pt x="30" y="46"/>
                    <a:pt x="28" y="40"/>
                    <a:pt x="23" y="40"/>
                  </a:cubicBezTo>
                  <a:cubicBezTo>
                    <a:pt x="21" y="40"/>
                    <a:pt x="18" y="41"/>
                    <a:pt x="17" y="45"/>
                  </a:cubicBezTo>
                  <a:cubicBezTo>
                    <a:pt x="16" y="46"/>
                    <a:pt x="16" y="48"/>
                    <a:pt x="16" y="52"/>
                  </a:cubicBezTo>
                  <a:cubicBezTo>
                    <a:pt x="16" y="62"/>
                    <a:pt x="19" y="69"/>
                    <a:pt x="23" y="69"/>
                  </a:cubicBezTo>
                  <a:cubicBezTo>
                    <a:pt x="29" y="69"/>
                    <a:pt x="30" y="62"/>
                    <a:pt x="30" y="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4" name="íṧľídè"/>
            <p:cNvSpPr/>
            <p:nvPr/>
          </p:nvSpPr>
          <p:spPr bwMode="auto">
            <a:xfrm>
              <a:off x="8194614" y="3339608"/>
              <a:ext cx="29825" cy="51620"/>
            </a:xfrm>
            <a:custGeom>
              <a:avLst/>
              <a:gdLst>
                <a:gd name="T0" fmla="*/ 46 w 46"/>
                <a:gd name="T1" fmla="*/ 40 h 80"/>
                <a:gd name="T2" fmla="*/ 23 w 46"/>
                <a:gd name="T3" fmla="*/ 80 h 80"/>
                <a:gd name="T4" fmla="*/ 0 w 46"/>
                <a:gd name="T5" fmla="*/ 41 h 80"/>
                <a:gd name="T6" fmla="*/ 24 w 46"/>
                <a:gd name="T7" fmla="*/ 0 h 80"/>
                <a:gd name="T8" fmla="*/ 46 w 46"/>
                <a:gd name="T9" fmla="*/ 40 h 80"/>
                <a:gd name="T10" fmla="*/ 16 w 46"/>
                <a:gd name="T11" fmla="*/ 40 h 80"/>
                <a:gd name="T12" fmla="*/ 23 w 46"/>
                <a:gd name="T13" fmla="*/ 67 h 80"/>
                <a:gd name="T14" fmla="*/ 30 w 46"/>
                <a:gd name="T15" fmla="*/ 40 h 80"/>
                <a:gd name="T16" fmla="*/ 23 w 46"/>
                <a:gd name="T17" fmla="*/ 14 h 80"/>
                <a:gd name="T18" fmla="*/ 16 w 46"/>
                <a:gd name="T19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80">
                  <a:moveTo>
                    <a:pt x="46" y="40"/>
                  </a:moveTo>
                  <a:cubicBezTo>
                    <a:pt x="46" y="68"/>
                    <a:pt x="36" y="80"/>
                    <a:pt x="23" y="80"/>
                  </a:cubicBezTo>
                  <a:cubicBezTo>
                    <a:pt x="6" y="80"/>
                    <a:pt x="0" y="61"/>
                    <a:pt x="0" y="41"/>
                  </a:cubicBezTo>
                  <a:cubicBezTo>
                    <a:pt x="0" y="18"/>
                    <a:pt x="7" y="0"/>
                    <a:pt x="24" y="0"/>
                  </a:cubicBezTo>
                  <a:cubicBezTo>
                    <a:pt x="42" y="0"/>
                    <a:pt x="46" y="21"/>
                    <a:pt x="46" y="40"/>
                  </a:cubicBezTo>
                  <a:close/>
                  <a:moveTo>
                    <a:pt x="16" y="40"/>
                  </a:moveTo>
                  <a:cubicBezTo>
                    <a:pt x="16" y="58"/>
                    <a:pt x="18" y="67"/>
                    <a:pt x="23" y="67"/>
                  </a:cubicBezTo>
                  <a:cubicBezTo>
                    <a:pt x="28" y="67"/>
                    <a:pt x="30" y="58"/>
                    <a:pt x="30" y="40"/>
                  </a:cubicBezTo>
                  <a:cubicBezTo>
                    <a:pt x="30" y="23"/>
                    <a:pt x="28" y="14"/>
                    <a:pt x="23" y="14"/>
                  </a:cubicBezTo>
                  <a:cubicBezTo>
                    <a:pt x="18" y="14"/>
                    <a:pt x="16" y="22"/>
                    <a:pt x="16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5" name="íśḷiḓê"/>
            <p:cNvSpPr/>
            <p:nvPr/>
          </p:nvSpPr>
          <p:spPr bwMode="auto">
            <a:xfrm>
              <a:off x="8172819" y="3396963"/>
              <a:ext cx="41295" cy="35560"/>
            </a:xfrm>
            <a:custGeom>
              <a:avLst/>
              <a:gdLst>
                <a:gd name="T0" fmla="*/ 27 w 63"/>
                <a:gd name="T1" fmla="*/ 16 h 54"/>
                <a:gd name="T2" fmla="*/ 13 w 63"/>
                <a:gd name="T3" fmla="*/ 32 h 54"/>
                <a:gd name="T4" fmla="*/ 0 w 63"/>
                <a:gd name="T5" fmla="*/ 17 h 54"/>
                <a:gd name="T6" fmla="*/ 14 w 63"/>
                <a:gd name="T7" fmla="*/ 0 h 54"/>
                <a:gd name="T8" fmla="*/ 27 w 63"/>
                <a:gd name="T9" fmla="*/ 16 h 54"/>
                <a:gd name="T10" fmla="*/ 8 w 63"/>
                <a:gd name="T11" fmla="*/ 16 h 54"/>
                <a:gd name="T12" fmla="*/ 14 w 63"/>
                <a:gd name="T13" fmla="*/ 27 h 54"/>
                <a:gd name="T14" fmla="*/ 20 w 63"/>
                <a:gd name="T15" fmla="*/ 16 h 54"/>
                <a:gd name="T16" fmla="*/ 14 w 63"/>
                <a:gd name="T17" fmla="*/ 6 h 54"/>
                <a:gd name="T18" fmla="*/ 8 w 63"/>
                <a:gd name="T19" fmla="*/ 16 h 54"/>
                <a:gd name="T20" fmla="*/ 14 w 63"/>
                <a:gd name="T21" fmla="*/ 54 h 54"/>
                <a:gd name="T22" fmla="*/ 44 w 63"/>
                <a:gd name="T23" fmla="*/ 0 h 54"/>
                <a:gd name="T24" fmla="*/ 49 w 63"/>
                <a:gd name="T25" fmla="*/ 0 h 54"/>
                <a:gd name="T26" fmla="*/ 19 w 63"/>
                <a:gd name="T27" fmla="*/ 54 h 54"/>
                <a:gd name="T28" fmla="*/ 14 w 63"/>
                <a:gd name="T29" fmla="*/ 54 h 54"/>
                <a:gd name="T30" fmla="*/ 63 w 63"/>
                <a:gd name="T31" fmla="*/ 38 h 54"/>
                <a:gd name="T32" fmla="*/ 49 w 63"/>
                <a:gd name="T33" fmla="*/ 54 h 54"/>
                <a:gd name="T34" fmla="*/ 36 w 63"/>
                <a:gd name="T35" fmla="*/ 38 h 54"/>
                <a:gd name="T36" fmla="*/ 50 w 63"/>
                <a:gd name="T37" fmla="*/ 22 h 54"/>
                <a:gd name="T38" fmla="*/ 63 w 63"/>
                <a:gd name="T39" fmla="*/ 38 h 54"/>
                <a:gd name="T40" fmla="*/ 44 w 63"/>
                <a:gd name="T41" fmla="*/ 38 h 54"/>
                <a:gd name="T42" fmla="*/ 50 w 63"/>
                <a:gd name="T43" fmla="*/ 49 h 54"/>
                <a:gd name="T44" fmla="*/ 55 w 63"/>
                <a:gd name="T45" fmla="*/ 38 h 54"/>
                <a:gd name="T46" fmla="*/ 50 w 63"/>
                <a:gd name="T47" fmla="*/ 28 h 54"/>
                <a:gd name="T48" fmla="*/ 44 w 63"/>
                <a:gd name="T49" fmla="*/ 3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3" h="54">
                  <a:moveTo>
                    <a:pt x="27" y="16"/>
                  </a:moveTo>
                  <a:cubicBezTo>
                    <a:pt x="27" y="27"/>
                    <a:pt x="21" y="32"/>
                    <a:pt x="13" y="32"/>
                  </a:cubicBezTo>
                  <a:cubicBezTo>
                    <a:pt x="6" y="32"/>
                    <a:pt x="0" y="27"/>
                    <a:pt x="0" y="17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22" y="0"/>
                    <a:pt x="27" y="6"/>
                    <a:pt x="27" y="16"/>
                  </a:cubicBezTo>
                  <a:close/>
                  <a:moveTo>
                    <a:pt x="8" y="16"/>
                  </a:moveTo>
                  <a:cubicBezTo>
                    <a:pt x="8" y="22"/>
                    <a:pt x="10" y="27"/>
                    <a:pt x="14" y="27"/>
                  </a:cubicBezTo>
                  <a:cubicBezTo>
                    <a:pt x="18" y="27"/>
                    <a:pt x="20" y="23"/>
                    <a:pt x="20" y="16"/>
                  </a:cubicBezTo>
                  <a:cubicBezTo>
                    <a:pt x="20" y="11"/>
                    <a:pt x="18" y="6"/>
                    <a:pt x="14" y="6"/>
                  </a:cubicBezTo>
                  <a:cubicBezTo>
                    <a:pt x="10" y="6"/>
                    <a:pt x="8" y="11"/>
                    <a:pt x="8" y="16"/>
                  </a:cubicBezTo>
                  <a:close/>
                  <a:moveTo>
                    <a:pt x="14" y="54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19" y="54"/>
                    <a:pt x="19" y="54"/>
                    <a:pt x="19" y="54"/>
                  </a:cubicBezTo>
                  <a:lnTo>
                    <a:pt x="14" y="54"/>
                  </a:lnTo>
                  <a:close/>
                  <a:moveTo>
                    <a:pt x="63" y="38"/>
                  </a:moveTo>
                  <a:cubicBezTo>
                    <a:pt x="63" y="48"/>
                    <a:pt x="57" y="54"/>
                    <a:pt x="49" y="54"/>
                  </a:cubicBezTo>
                  <a:cubicBezTo>
                    <a:pt x="42" y="54"/>
                    <a:pt x="36" y="48"/>
                    <a:pt x="36" y="38"/>
                  </a:cubicBezTo>
                  <a:cubicBezTo>
                    <a:pt x="36" y="29"/>
                    <a:pt x="42" y="22"/>
                    <a:pt x="50" y="22"/>
                  </a:cubicBezTo>
                  <a:cubicBezTo>
                    <a:pt x="58" y="22"/>
                    <a:pt x="63" y="28"/>
                    <a:pt x="63" y="38"/>
                  </a:cubicBezTo>
                  <a:close/>
                  <a:moveTo>
                    <a:pt x="44" y="38"/>
                  </a:moveTo>
                  <a:cubicBezTo>
                    <a:pt x="44" y="44"/>
                    <a:pt x="46" y="49"/>
                    <a:pt x="50" y="49"/>
                  </a:cubicBezTo>
                  <a:cubicBezTo>
                    <a:pt x="54" y="49"/>
                    <a:pt x="55" y="44"/>
                    <a:pt x="55" y="38"/>
                  </a:cubicBezTo>
                  <a:cubicBezTo>
                    <a:pt x="55" y="32"/>
                    <a:pt x="54" y="28"/>
                    <a:pt x="50" y="28"/>
                  </a:cubicBezTo>
                  <a:cubicBezTo>
                    <a:pt x="46" y="28"/>
                    <a:pt x="44" y="32"/>
                    <a:pt x="44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6" name="íṧļïďe"/>
            <p:cNvSpPr/>
            <p:nvPr/>
          </p:nvSpPr>
          <p:spPr bwMode="auto">
            <a:xfrm>
              <a:off x="7890633" y="3668825"/>
              <a:ext cx="129622" cy="216802"/>
            </a:xfrm>
            <a:custGeom>
              <a:avLst/>
              <a:gdLst>
                <a:gd name="T0" fmla="*/ 0 w 201"/>
                <a:gd name="T1" fmla="*/ 0 h 336"/>
                <a:gd name="T2" fmla="*/ 0 w 201"/>
                <a:gd name="T3" fmla="*/ 236 h 336"/>
                <a:gd name="T4" fmla="*/ 100 w 201"/>
                <a:gd name="T5" fmla="*/ 336 h 336"/>
                <a:gd name="T6" fmla="*/ 201 w 201"/>
                <a:gd name="T7" fmla="*/ 236 h 336"/>
                <a:gd name="T8" fmla="*/ 201 w 201"/>
                <a:gd name="T9" fmla="*/ 0 h 336"/>
                <a:gd name="T10" fmla="*/ 0 w 201"/>
                <a:gd name="T11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1" h="336">
                  <a:moveTo>
                    <a:pt x="0" y="0"/>
                  </a:moveTo>
                  <a:cubicBezTo>
                    <a:pt x="0" y="236"/>
                    <a:pt x="0" y="236"/>
                    <a:pt x="0" y="236"/>
                  </a:cubicBezTo>
                  <a:cubicBezTo>
                    <a:pt x="0" y="291"/>
                    <a:pt x="45" y="336"/>
                    <a:pt x="100" y="336"/>
                  </a:cubicBezTo>
                  <a:cubicBezTo>
                    <a:pt x="156" y="336"/>
                    <a:pt x="201" y="291"/>
                    <a:pt x="201" y="236"/>
                  </a:cubicBezTo>
                  <a:cubicBezTo>
                    <a:pt x="201" y="0"/>
                    <a:pt x="201" y="0"/>
                    <a:pt x="20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6C1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7" name="ïSḻíḓè"/>
            <p:cNvSpPr/>
            <p:nvPr/>
          </p:nvSpPr>
          <p:spPr bwMode="auto">
            <a:xfrm>
              <a:off x="7925046" y="3540350"/>
              <a:ext cx="27530" cy="51620"/>
            </a:xfrm>
            <a:custGeom>
              <a:avLst/>
              <a:gdLst>
                <a:gd name="T0" fmla="*/ 3 w 42"/>
                <a:gd name="T1" fmla="*/ 65 h 80"/>
                <a:gd name="T2" fmla="*/ 14 w 42"/>
                <a:gd name="T3" fmla="*/ 68 h 80"/>
                <a:gd name="T4" fmla="*/ 26 w 42"/>
                <a:gd name="T5" fmla="*/ 56 h 80"/>
                <a:gd name="T6" fmla="*/ 11 w 42"/>
                <a:gd name="T7" fmla="*/ 44 h 80"/>
                <a:gd name="T8" fmla="*/ 9 w 42"/>
                <a:gd name="T9" fmla="*/ 44 h 80"/>
                <a:gd name="T10" fmla="*/ 9 w 42"/>
                <a:gd name="T11" fmla="*/ 32 h 80"/>
                <a:gd name="T12" fmla="*/ 11 w 42"/>
                <a:gd name="T13" fmla="*/ 32 h 80"/>
                <a:gd name="T14" fmla="*/ 24 w 42"/>
                <a:gd name="T15" fmla="*/ 22 h 80"/>
                <a:gd name="T16" fmla="*/ 15 w 42"/>
                <a:gd name="T17" fmla="*/ 13 h 80"/>
                <a:gd name="T18" fmla="*/ 5 w 42"/>
                <a:gd name="T19" fmla="*/ 16 h 80"/>
                <a:gd name="T20" fmla="*/ 3 w 42"/>
                <a:gd name="T21" fmla="*/ 4 h 80"/>
                <a:gd name="T22" fmla="*/ 19 w 42"/>
                <a:gd name="T23" fmla="*/ 0 h 80"/>
                <a:gd name="T24" fmla="*/ 40 w 42"/>
                <a:gd name="T25" fmla="*/ 19 h 80"/>
                <a:gd name="T26" fmla="*/ 28 w 42"/>
                <a:gd name="T27" fmla="*/ 37 h 80"/>
                <a:gd name="T28" fmla="*/ 28 w 42"/>
                <a:gd name="T29" fmla="*/ 37 h 80"/>
                <a:gd name="T30" fmla="*/ 42 w 42"/>
                <a:gd name="T31" fmla="*/ 57 h 80"/>
                <a:gd name="T32" fmla="*/ 16 w 42"/>
                <a:gd name="T33" fmla="*/ 80 h 80"/>
                <a:gd name="T34" fmla="*/ 0 w 42"/>
                <a:gd name="T35" fmla="*/ 77 h 80"/>
                <a:gd name="T36" fmla="*/ 3 w 42"/>
                <a:gd name="T37" fmla="*/ 6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80">
                  <a:moveTo>
                    <a:pt x="3" y="65"/>
                  </a:moveTo>
                  <a:cubicBezTo>
                    <a:pt x="6" y="66"/>
                    <a:pt x="10" y="68"/>
                    <a:pt x="14" y="68"/>
                  </a:cubicBezTo>
                  <a:cubicBezTo>
                    <a:pt x="22" y="68"/>
                    <a:pt x="26" y="63"/>
                    <a:pt x="26" y="56"/>
                  </a:cubicBezTo>
                  <a:cubicBezTo>
                    <a:pt x="26" y="48"/>
                    <a:pt x="19" y="44"/>
                    <a:pt x="11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7" y="32"/>
                    <a:pt x="24" y="30"/>
                    <a:pt x="24" y="22"/>
                  </a:cubicBezTo>
                  <a:cubicBezTo>
                    <a:pt x="24" y="17"/>
                    <a:pt x="20" y="13"/>
                    <a:pt x="15" y="13"/>
                  </a:cubicBezTo>
                  <a:cubicBezTo>
                    <a:pt x="11" y="13"/>
                    <a:pt x="8" y="15"/>
                    <a:pt x="5" y="16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6" y="2"/>
                    <a:pt x="13" y="0"/>
                    <a:pt x="19" y="0"/>
                  </a:cubicBezTo>
                  <a:cubicBezTo>
                    <a:pt x="33" y="0"/>
                    <a:pt x="40" y="9"/>
                    <a:pt x="40" y="19"/>
                  </a:cubicBezTo>
                  <a:cubicBezTo>
                    <a:pt x="40" y="27"/>
                    <a:pt x="35" y="34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6" y="40"/>
                    <a:pt x="42" y="46"/>
                    <a:pt x="42" y="57"/>
                  </a:cubicBezTo>
                  <a:cubicBezTo>
                    <a:pt x="42" y="69"/>
                    <a:pt x="33" y="80"/>
                    <a:pt x="16" y="80"/>
                  </a:cubicBezTo>
                  <a:cubicBezTo>
                    <a:pt x="9" y="80"/>
                    <a:pt x="4" y="79"/>
                    <a:pt x="0" y="77"/>
                  </a:cubicBezTo>
                  <a:lnTo>
                    <a:pt x="3" y="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8" name="iŝḻîḍè"/>
            <p:cNvSpPr/>
            <p:nvPr/>
          </p:nvSpPr>
          <p:spPr bwMode="auto">
            <a:xfrm>
              <a:off x="7957165" y="3540350"/>
              <a:ext cx="27530" cy="51620"/>
            </a:xfrm>
            <a:custGeom>
              <a:avLst/>
              <a:gdLst>
                <a:gd name="T0" fmla="*/ 41 w 42"/>
                <a:gd name="T1" fmla="*/ 14 h 79"/>
                <a:gd name="T2" fmla="*/ 20 w 42"/>
                <a:gd name="T3" fmla="*/ 14 h 79"/>
                <a:gd name="T4" fmla="*/ 18 w 42"/>
                <a:gd name="T5" fmla="*/ 28 h 79"/>
                <a:gd name="T6" fmla="*/ 21 w 42"/>
                <a:gd name="T7" fmla="*/ 28 h 79"/>
                <a:gd name="T8" fmla="*/ 35 w 42"/>
                <a:gd name="T9" fmla="*/ 34 h 79"/>
                <a:gd name="T10" fmla="*/ 42 w 42"/>
                <a:gd name="T11" fmla="*/ 52 h 79"/>
                <a:gd name="T12" fmla="*/ 15 w 42"/>
                <a:gd name="T13" fmla="*/ 79 h 79"/>
                <a:gd name="T14" fmla="*/ 0 w 42"/>
                <a:gd name="T15" fmla="*/ 76 h 79"/>
                <a:gd name="T16" fmla="*/ 2 w 42"/>
                <a:gd name="T17" fmla="*/ 64 h 79"/>
                <a:gd name="T18" fmla="*/ 14 w 42"/>
                <a:gd name="T19" fmla="*/ 67 h 79"/>
                <a:gd name="T20" fmla="*/ 26 w 42"/>
                <a:gd name="T21" fmla="*/ 53 h 79"/>
                <a:gd name="T22" fmla="*/ 9 w 42"/>
                <a:gd name="T23" fmla="*/ 39 h 79"/>
                <a:gd name="T24" fmla="*/ 4 w 42"/>
                <a:gd name="T25" fmla="*/ 40 h 79"/>
                <a:gd name="T26" fmla="*/ 8 w 42"/>
                <a:gd name="T27" fmla="*/ 0 h 79"/>
                <a:gd name="T28" fmla="*/ 41 w 42"/>
                <a:gd name="T29" fmla="*/ 0 h 79"/>
                <a:gd name="T30" fmla="*/ 41 w 42"/>
                <a:gd name="T31" fmla="*/ 1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79">
                  <a:moveTo>
                    <a:pt x="41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8"/>
                    <a:pt x="20" y="28"/>
                    <a:pt x="21" y="28"/>
                  </a:cubicBezTo>
                  <a:cubicBezTo>
                    <a:pt x="24" y="28"/>
                    <a:pt x="31" y="30"/>
                    <a:pt x="35" y="34"/>
                  </a:cubicBezTo>
                  <a:cubicBezTo>
                    <a:pt x="40" y="38"/>
                    <a:pt x="42" y="44"/>
                    <a:pt x="42" y="52"/>
                  </a:cubicBezTo>
                  <a:cubicBezTo>
                    <a:pt x="42" y="67"/>
                    <a:pt x="32" y="79"/>
                    <a:pt x="15" y="79"/>
                  </a:cubicBezTo>
                  <a:cubicBezTo>
                    <a:pt x="9" y="79"/>
                    <a:pt x="3" y="78"/>
                    <a:pt x="0" y="76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5" y="65"/>
                    <a:pt x="9" y="67"/>
                    <a:pt x="14" y="67"/>
                  </a:cubicBezTo>
                  <a:cubicBezTo>
                    <a:pt x="21" y="67"/>
                    <a:pt x="26" y="62"/>
                    <a:pt x="26" y="53"/>
                  </a:cubicBezTo>
                  <a:cubicBezTo>
                    <a:pt x="26" y="43"/>
                    <a:pt x="18" y="39"/>
                    <a:pt x="9" y="39"/>
                  </a:cubicBezTo>
                  <a:cubicBezTo>
                    <a:pt x="7" y="39"/>
                    <a:pt x="5" y="39"/>
                    <a:pt x="4" y="4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1" y="0"/>
                    <a:pt x="41" y="0"/>
                    <a:pt x="41" y="0"/>
                  </a:cubicBezTo>
                  <a:lnTo>
                    <a:pt x="41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9" name="iṣ1iďê"/>
            <p:cNvSpPr/>
            <p:nvPr/>
          </p:nvSpPr>
          <p:spPr bwMode="auto">
            <a:xfrm>
              <a:off x="7934223" y="3598852"/>
              <a:ext cx="41295" cy="34413"/>
            </a:xfrm>
            <a:custGeom>
              <a:avLst/>
              <a:gdLst>
                <a:gd name="T0" fmla="*/ 27 w 63"/>
                <a:gd name="T1" fmla="*/ 15 h 54"/>
                <a:gd name="T2" fmla="*/ 14 w 63"/>
                <a:gd name="T3" fmla="*/ 32 h 54"/>
                <a:gd name="T4" fmla="*/ 0 w 63"/>
                <a:gd name="T5" fmla="*/ 16 h 54"/>
                <a:gd name="T6" fmla="*/ 14 w 63"/>
                <a:gd name="T7" fmla="*/ 0 h 54"/>
                <a:gd name="T8" fmla="*/ 27 w 63"/>
                <a:gd name="T9" fmla="*/ 15 h 54"/>
                <a:gd name="T10" fmla="*/ 8 w 63"/>
                <a:gd name="T11" fmla="*/ 16 h 54"/>
                <a:gd name="T12" fmla="*/ 14 w 63"/>
                <a:gd name="T13" fmla="*/ 26 h 54"/>
                <a:gd name="T14" fmla="*/ 20 w 63"/>
                <a:gd name="T15" fmla="*/ 16 h 54"/>
                <a:gd name="T16" fmla="*/ 14 w 63"/>
                <a:gd name="T17" fmla="*/ 5 h 54"/>
                <a:gd name="T18" fmla="*/ 8 w 63"/>
                <a:gd name="T19" fmla="*/ 16 h 54"/>
                <a:gd name="T20" fmla="*/ 14 w 63"/>
                <a:gd name="T21" fmla="*/ 54 h 54"/>
                <a:gd name="T22" fmla="*/ 44 w 63"/>
                <a:gd name="T23" fmla="*/ 0 h 54"/>
                <a:gd name="T24" fmla="*/ 50 w 63"/>
                <a:gd name="T25" fmla="*/ 0 h 54"/>
                <a:gd name="T26" fmla="*/ 20 w 63"/>
                <a:gd name="T27" fmla="*/ 54 h 54"/>
                <a:gd name="T28" fmla="*/ 14 w 63"/>
                <a:gd name="T29" fmla="*/ 54 h 54"/>
                <a:gd name="T30" fmla="*/ 63 w 63"/>
                <a:gd name="T31" fmla="*/ 37 h 54"/>
                <a:gd name="T32" fmla="*/ 50 w 63"/>
                <a:gd name="T33" fmla="*/ 53 h 54"/>
                <a:gd name="T34" fmla="*/ 37 w 63"/>
                <a:gd name="T35" fmla="*/ 38 h 54"/>
                <a:gd name="T36" fmla="*/ 50 w 63"/>
                <a:gd name="T37" fmla="*/ 21 h 54"/>
                <a:gd name="T38" fmla="*/ 63 w 63"/>
                <a:gd name="T39" fmla="*/ 37 h 54"/>
                <a:gd name="T40" fmla="*/ 44 w 63"/>
                <a:gd name="T41" fmla="*/ 37 h 54"/>
                <a:gd name="T42" fmla="*/ 50 w 63"/>
                <a:gd name="T43" fmla="*/ 48 h 54"/>
                <a:gd name="T44" fmla="*/ 56 w 63"/>
                <a:gd name="T45" fmla="*/ 37 h 54"/>
                <a:gd name="T46" fmla="*/ 50 w 63"/>
                <a:gd name="T47" fmla="*/ 27 h 54"/>
                <a:gd name="T48" fmla="*/ 44 w 63"/>
                <a:gd name="T49" fmla="*/ 3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3" h="54">
                  <a:moveTo>
                    <a:pt x="27" y="15"/>
                  </a:moveTo>
                  <a:cubicBezTo>
                    <a:pt x="27" y="26"/>
                    <a:pt x="21" y="32"/>
                    <a:pt x="14" y="32"/>
                  </a:cubicBezTo>
                  <a:cubicBezTo>
                    <a:pt x="6" y="32"/>
                    <a:pt x="1" y="26"/>
                    <a:pt x="0" y="16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7" y="6"/>
                    <a:pt x="27" y="15"/>
                  </a:cubicBezTo>
                  <a:close/>
                  <a:moveTo>
                    <a:pt x="8" y="16"/>
                  </a:moveTo>
                  <a:cubicBezTo>
                    <a:pt x="8" y="22"/>
                    <a:pt x="10" y="26"/>
                    <a:pt x="14" y="26"/>
                  </a:cubicBezTo>
                  <a:cubicBezTo>
                    <a:pt x="18" y="26"/>
                    <a:pt x="20" y="22"/>
                    <a:pt x="20" y="16"/>
                  </a:cubicBezTo>
                  <a:cubicBezTo>
                    <a:pt x="20" y="10"/>
                    <a:pt x="18" y="5"/>
                    <a:pt x="14" y="5"/>
                  </a:cubicBezTo>
                  <a:cubicBezTo>
                    <a:pt x="10" y="5"/>
                    <a:pt x="8" y="10"/>
                    <a:pt x="8" y="16"/>
                  </a:cubicBezTo>
                  <a:close/>
                  <a:moveTo>
                    <a:pt x="14" y="54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20" y="54"/>
                    <a:pt x="20" y="54"/>
                    <a:pt x="20" y="54"/>
                  </a:cubicBezTo>
                  <a:lnTo>
                    <a:pt x="14" y="54"/>
                  </a:lnTo>
                  <a:close/>
                  <a:moveTo>
                    <a:pt x="63" y="37"/>
                  </a:moveTo>
                  <a:cubicBezTo>
                    <a:pt x="63" y="48"/>
                    <a:pt x="57" y="53"/>
                    <a:pt x="50" y="53"/>
                  </a:cubicBezTo>
                  <a:cubicBezTo>
                    <a:pt x="43" y="53"/>
                    <a:pt x="37" y="48"/>
                    <a:pt x="37" y="38"/>
                  </a:cubicBezTo>
                  <a:cubicBezTo>
                    <a:pt x="37" y="28"/>
                    <a:pt x="42" y="21"/>
                    <a:pt x="50" y="21"/>
                  </a:cubicBezTo>
                  <a:cubicBezTo>
                    <a:pt x="58" y="21"/>
                    <a:pt x="63" y="27"/>
                    <a:pt x="63" y="37"/>
                  </a:cubicBezTo>
                  <a:close/>
                  <a:moveTo>
                    <a:pt x="44" y="37"/>
                  </a:moveTo>
                  <a:cubicBezTo>
                    <a:pt x="44" y="43"/>
                    <a:pt x="46" y="48"/>
                    <a:pt x="50" y="48"/>
                  </a:cubicBezTo>
                  <a:cubicBezTo>
                    <a:pt x="54" y="48"/>
                    <a:pt x="56" y="44"/>
                    <a:pt x="56" y="37"/>
                  </a:cubicBezTo>
                  <a:cubicBezTo>
                    <a:pt x="56" y="31"/>
                    <a:pt x="54" y="27"/>
                    <a:pt x="50" y="27"/>
                  </a:cubicBezTo>
                  <a:cubicBezTo>
                    <a:pt x="46" y="27"/>
                    <a:pt x="44" y="31"/>
                    <a:pt x="44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0" name="îŝļïďé"/>
            <p:cNvSpPr/>
            <p:nvPr/>
          </p:nvSpPr>
          <p:spPr bwMode="auto">
            <a:xfrm>
              <a:off x="7650890" y="3603441"/>
              <a:ext cx="130769" cy="282186"/>
            </a:xfrm>
            <a:custGeom>
              <a:avLst/>
              <a:gdLst>
                <a:gd name="T0" fmla="*/ 201 w 201"/>
                <a:gd name="T1" fmla="*/ 100 h 436"/>
                <a:gd name="T2" fmla="*/ 101 w 201"/>
                <a:gd name="T3" fmla="*/ 0 h 436"/>
                <a:gd name="T4" fmla="*/ 0 w 201"/>
                <a:gd name="T5" fmla="*/ 100 h 436"/>
                <a:gd name="T6" fmla="*/ 0 w 201"/>
                <a:gd name="T7" fmla="*/ 100 h 436"/>
                <a:gd name="T8" fmla="*/ 0 w 201"/>
                <a:gd name="T9" fmla="*/ 100 h 436"/>
                <a:gd name="T10" fmla="*/ 0 w 201"/>
                <a:gd name="T11" fmla="*/ 123 h 436"/>
                <a:gd name="T12" fmla="*/ 0 w 201"/>
                <a:gd name="T13" fmla="*/ 138 h 436"/>
                <a:gd name="T14" fmla="*/ 0 w 201"/>
                <a:gd name="T15" fmla="*/ 138 h 436"/>
                <a:gd name="T16" fmla="*/ 0 w 201"/>
                <a:gd name="T17" fmla="*/ 238 h 436"/>
                <a:gd name="T18" fmla="*/ 0 w 201"/>
                <a:gd name="T19" fmla="*/ 336 h 436"/>
                <a:gd name="T20" fmla="*/ 0 w 201"/>
                <a:gd name="T21" fmla="*/ 336 h 436"/>
                <a:gd name="T22" fmla="*/ 0 w 201"/>
                <a:gd name="T23" fmla="*/ 336 h 436"/>
                <a:gd name="T24" fmla="*/ 101 w 201"/>
                <a:gd name="T25" fmla="*/ 436 h 436"/>
                <a:gd name="T26" fmla="*/ 201 w 201"/>
                <a:gd name="T27" fmla="*/ 336 h 436"/>
                <a:gd name="T28" fmla="*/ 201 w 201"/>
                <a:gd name="T29" fmla="*/ 336 h 436"/>
                <a:gd name="T30" fmla="*/ 201 w 201"/>
                <a:gd name="T31" fmla="*/ 336 h 436"/>
                <a:gd name="T32" fmla="*/ 201 w 201"/>
                <a:gd name="T33" fmla="*/ 238 h 436"/>
                <a:gd name="T34" fmla="*/ 201 w 201"/>
                <a:gd name="T35" fmla="*/ 138 h 436"/>
                <a:gd name="T36" fmla="*/ 201 w 201"/>
                <a:gd name="T37" fmla="*/ 10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436">
                  <a:moveTo>
                    <a:pt x="201" y="100"/>
                  </a:moveTo>
                  <a:cubicBezTo>
                    <a:pt x="201" y="45"/>
                    <a:pt x="156" y="0"/>
                    <a:pt x="101" y="0"/>
                  </a:cubicBezTo>
                  <a:cubicBezTo>
                    <a:pt x="45" y="0"/>
                    <a:pt x="1" y="45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0" y="336"/>
                    <a:pt x="0" y="336"/>
                    <a:pt x="0" y="336"/>
                  </a:cubicBezTo>
                  <a:cubicBezTo>
                    <a:pt x="0" y="336"/>
                    <a:pt x="0" y="336"/>
                    <a:pt x="0" y="336"/>
                  </a:cubicBezTo>
                  <a:cubicBezTo>
                    <a:pt x="0" y="336"/>
                    <a:pt x="0" y="336"/>
                    <a:pt x="0" y="336"/>
                  </a:cubicBezTo>
                  <a:cubicBezTo>
                    <a:pt x="1" y="392"/>
                    <a:pt x="45" y="436"/>
                    <a:pt x="101" y="436"/>
                  </a:cubicBezTo>
                  <a:cubicBezTo>
                    <a:pt x="156" y="436"/>
                    <a:pt x="201" y="392"/>
                    <a:pt x="201" y="336"/>
                  </a:cubicBezTo>
                  <a:cubicBezTo>
                    <a:pt x="201" y="336"/>
                    <a:pt x="201" y="336"/>
                    <a:pt x="201" y="336"/>
                  </a:cubicBezTo>
                  <a:cubicBezTo>
                    <a:pt x="201" y="336"/>
                    <a:pt x="201" y="336"/>
                    <a:pt x="201" y="336"/>
                  </a:cubicBezTo>
                  <a:cubicBezTo>
                    <a:pt x="201" y="238"/>
                    <a:pt x="201" y="238"/>
                    <a:pt x="201" y="238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01" y="100"/>
                    <a:pt x="201" y="100"/>
                    <a:pt x="201" y="100"/>
                  </a:cubicBezTo>
                  <a:close/>
                </a:path>
              </a:pathLst>
            </a:custGeom>
            <a:solidFill>
              <a:srgbClr val="36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1" name="iṣ1ïďè"/>
            <p:cNvSpPr/>
            <p:nvPr/>
          </p:nvSpPr>
          <p:spPr bwMode="auto">
            <a:xfrm>
              <a:off x="7687597" y="3749122"/>
              <a:ext cx="27530" cy="51620"/>
            </a:xfrm>
            <a:custGeom>
              <a:avLst/>
              <a:gdLst>
                <a:gd name="T0" fmla="*/ 0 w 43"/>
                <a:gd name="T1" fmla="*/ 79 h 79"/>
                <a:gd name="T2" fmla="*/ 0 w 43"/>
                <a:gd name="T3" fmla="*/ 69 h 79"/>
                <a:gd name="T4" fmla="*/ 8 w 43"/>
                <a:gd name="T5" fmla="*/ 59 h 79"/>
                <a:gd name="T6" fmla="*/ 26 w 43"/>
                <a:gd name="T7" fmla="*/ 24 h 79"/>
                <a:gd name="T8" fmla="*/ 16 w 43"/>
                <a:gd name="T9" fmla="*/ 13 h 79"/>
                <a:gd name="T10" fmla="*/ 4 w 43"/>
                <a:gd name="T11" fmla="*/ 17 h 79"/>
                <a:gd name="T12" fmla="*/ 2 w 43"/>
                <a:gd name="T13" fmla="*/ 5 h 79"/>
                <a:gd name="T14" fmla="*/ 19 w 43"/>
                <a:gd name="T15" fmla="*/ 0 h 79"/>
                <a:gd name="T16" fmla="*/ 42 w 43"/>
                <a:gd name="T17" fmla="*/ 23 h 79"/>
                <a:gd name="T18" fmla="*/ 24 w 43"/>
                <a:gd name="T19" fmla="*/ 60 h 79"/>
                <a:gd name="T20" fmla="*/ 19 w 43"/>
                <a:gd name="T21" fmla="*/ 65 h 79"/>
                <a:gd name="T22" fmla="*/ 19 w 43"/>
                <a:gd name="T23" fmla="*/ 66 h 79"/>
                <a:gd name="T24" fmla="*/ 43 w 43"/>
                <a:gd name="T25" fmla="*/ 66 h 79"/>
                <a:gd name="T26" fmla="*/ 43 w 43"/>
                <a:gd name="T27" fmla="*/ 79 h 79"/>
                <a:gd name="T28" fmla="*/ 0 w 43"/>
                <a:gd name="T29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" h="79">
                  <a:moveTo>
                    <a:pt x="0" y="79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18" y="46"/>
                    <a:pt x="26" y="35"/>
                    <a:pt x="26" y="24"/>
                  </a:cubicBezTo>
                  <a:cubicBezTo>
                    <a:pt x="26" y="18"/>
                    <a:pt x="23" y="13"/>
                    <a:pt x="16" y="13"/>
                  </a:cubicBezTo>
                  <a:cubicBezTo>
                    <a:pt x="11" y="13"/>
                    <a:pt x="7" y="16"/>
                    <a:pt x="4" y="17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5" y="3"/>
                    <a:pt x="12" y="0"/>
                    <a:pt x="19" y="0"/>
                  </a:cubicBezTo>
                  <a:cubicBezTo>
                    <a:pt x="36" y="0"/>
                    <a:pt x="42" y="12"/>
                    <a:pt x="42" y="23"/>
                  </a:cubicBezTo>
                  <a:cubicBezTo>
                    <a:pt x="42" y="38"/>
                    <a:pt x="33" y="49"/>
                    <a:pt x="24" y="60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79"/>
                    <a:pt x="43" y="79"/>
                    <a:pt x="43" y="79"/>
                  </a:cubicBezTo>
                  <a:lnTo>
                    <a:pt x="0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2" name="îšľíde"/>
            <p:cNvSpPr/>
            <p:nvPr/>
          </p:nvSpPr>
          <p:spPr bwMode="auto">
            <a:xfrm>
              <a:off x="7718568" y="3749122"/>
              <a:ext cx="29825" cy="51620"/>
            </a:xfrm>
            <a:custGeom>
              <a:avLst/>
              <a:gdLst>
                <a:gd name="T0" fmla="*/ 46 w 46"/>
                <a:gd name="T1" fmla="*/ 40 h 80"/>
                <a:gd name="T2" fmla="*/ 23 w 46"/>
                <a:gd name="T3" fmla="*/ 80 h 80"/>
                <a:gd name="T4" fmla="*/ 0 w 46"/>
                <a:gd name="T5" fmla="*/ 41 h 80"/>
                <a:gd name="T6" fmla="*/ 24 w 46"/>
                <a:gd name="T7" fmla="*/ 0 h 80"/>
                <a:gd name="T8" fmla="*/ 46 w 46"/>
                <a:gd name="T9" fmla="*/ 40 h 80"/>
                <a:gd name="T10" fmla="*/ 16 w 46"/>
                <a:gd name="T11" fmla="*/ 40 h 80"/>
                <a:gd name="T12" fmla="*/ 23 w 46"/>
                <a:gd name="T13" fmla="*/ 67 h 80"/>
                <a:gd name="T14" fmla="*/ 30 w 46"/>
                <a:gd name="T15" fmla="*/ 40 h 80"/>
                <a:gd name="T16" fmla="*/ 23 w 46"/>
                <a:gd name="T17" fmla="*/ 14 h 80"/>
                <a:gd name="T18" fmla="*/ 16 w 46"/>
                <a:gd name="T19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80">
                  <a:moveTo>
                    <a:pt x="46" y="40"/>
                  </a:moveTo>
                  <a:cubicBezTo>
                    <a:pt x="46" y="68"/>
                    <a:pt x="36" y="80"/>
                    <a:pt x="23" y="80"/>
                  </a:cubicBezTo>
                  <a:cubicBezTo>
                    <a:pt x="6" y="80"/>
                    <a:pt x="0" y="61"/>
                    <a:pt x="0" y="41"/>
                  </a:cubicBezTo>
                  <a:cubicBezTo>
                    <a:pt x="0" y="18"/>
                    <a:pt x="7" y="0"/>
                    <a:pt x="24" y="0"/>
                  </a:cubicBezTo>
                  <a:cubicBezTo>
                    <a:pt x="42" y="0"/>
                    <a:pt x="46" y="21"/>
                    <a:pt x="46" y="40"/>
                  </a:cubicBezTo>
                  <a:close/>
                  <a:moveTo>
                    <a:pt x="16" y="40"/>
                  </a:moveTo>
                  <a:cubicBezTo>
                    <a:pt x="16" y="59"/>
                    <a:pt x="18" y="67"/>
                    <a:pt x="23" y="67"/>
                  </a:cubicBezTo>
                  <a:cubicBezTo>
                    <a:pt x="28" y="67"/>
                    <a:pt x="30" y="58"/>
                    <a:pt x="30" y="40"/>
                  </a:cubicBezTo>
                  <a:cubicBezTo>
                    <a:pt x="30" y="24"/>
                    <a:pt x="28" y="14"/>
                    <a:pt x="23" y="14"/>
                  </a:cubicBezTo>
                  <a:cubicBezTo>
                    <a:pt x="18" y="14"/>
                    <a:pt x="16" y="22"/>
                    <a:pt x="16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3" name="îşḻidè"/>
            <p:cNvSpPr/>
            <p:nvPr/>
          </p:nvSpPr>
          <p:spPr bwMode="auto">
            <a:xfrm>
              <a:off x="7696774" y="3806476"/>
              <a:ext cx="40149" cy="35560"/>
            </a:xfrm>
            <a:custGeom>
              <a:avLst/>
              <a:gdLst>
                <a:gd name="T0" fmla="*/ 27 w 63"/>
                <a:gd name="T1" fmla="*/ 16 h 54"/>
                <a:gd name="T2" fmla="*/ 13 w 63"/>
                <a:gd name="T3" fmla="*/ 32 h 54"/>
                <a:gd name="T4" fmla="*/ 0 w 63"/>
                <a:gd name="T5" fmla="*/ 17 h 54"/>
                <a:gd name="T6" fmla="*/ 14 w 63"/>
                <a:gd name="T7" fmla="*/ 0 h 54"/>
                <a:gd name="T8" fmla="*/ 27 w 63"/>
                <a:gd name="T9" fmla="*/ 16 h 54"/>
                <a:gd name="T10" fmla="*/ 8 w 63"/>
                <a:gd name="T11" fmla="*/ 17 h 54"/>
                <a:gd name="T12" fmla="*/ 14 w 63"/>
                <a:gd name="T13" fmla="*/ 27 h 54"/>
                <a:gd name="T14" fmla="*/ 20 w 63"/>
                <a:gd name="T15" fmla="*/ 16 h 54"/>
                <a:gd name="T16" fmla="*/ 14 w 63"/>
                <a:gd name="T17" fmla="*/ 6 h 54"/>
                <a:gd name="T18" fmla="*/ 8 w 63"/>
                <a:gd name="T19" fmla="*/ 17 h 54"/>
                <a:gd name="T20" fmla="*/ 14 w 63"/>
                <a:gd name="T21" fmla="*/ 54 h 54"/>
                <a:gd name="T22" fmla="*/ 44 w 63"/>
                <a:gd name="T23" fmla="*/ 0 h 54"/>
                <a:gd name="T24" fmla="*/ 50 w 63"/>
                <a:gd name="T25" fmla="*/ 0 h 54"/>
                <a:gd name="T26" fmla="*/ 19 w 63"/>
                <a:gd name="T27" fmla="*/ 54 h 54"/>
                <a:gd name="T28" fmla="*/ 14 w 63"/>
                <a:gd name="T29" fmla="*/ 54 h 54"/>
                <a:gd name="T30" fmla="*/ 63 w 63"/>
                <a:gd name="T31" fmla="*/ 38 h 54"/>
                <a:gd name="T32" fmla="*/ 49 w 63"/>
                <a:gd name="T33" fmla="*/ 54 h 54"/>
                <a:gd name="T34" fmla="*/ 36 w 63"/>
                <a:gd name="T35" fmla="*/ 38 h 54"/>
                <a:gd name="T36" fmla="*/ 50 w 63"/>
                <a:gd name="T37" fmla="*/ 22 h 54"/>
                <a:gd name="T38" fmla="*/ 63 w 63"/>
                <a:gd name="T39" fmla="*/ 38 h 54"/>
                <a:gd name="T40" fmla="*/ 44 w 63"/>
                <a:gd name="T41" fmla="*/ 38 h 54"/>
                <a:gd name="T42" fmla="*/ 50 w 63"/>
                <a:gd name="T43" fmla="*/ 49 h 54"/>
                <a:gd name="T44" fmla="*/ 56 w 63"/>
                <a:gd name="T45" fmla="*/ 38 h 54"/>
                <a:gd name="T46" fmla="*/ 50 w 63"/>
                <a:gd name="T47" fmla="*/ 28 h 54"/>
                <a:gd name="T48" fmla="*/ 44 w 63"/>
                <a:gd name="T49" fmla="*/ 3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3" h="54">
                  <a:moveTo>
                    <a:pt x="27" y="16"/>
                  </a:moveTo>
                  <a:cubicBezTo>
                    <a:pt x="27" y="27"/>
                    <a:pt x="21" y="32"/>
                    <a:pt x="13" y="32"/>
                  </a:cubicBezTo>
                  <a:cubicBezTo>
                    <a:pt x="6" y="32"/>
                    <a:pt x="0" y="27"/>
                    <a:pt x="0" y="17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22" y="0"/>
                    <a:pt x="27" y="7"/>
                    <a:pt x="27" y="16"/>
                  </a:cubicBezTo>
                  <a:close/>
                  <a:moveTo>
                    <a:pt x="8" y="17"/>
                  </a:moveTo>
                  <a:cubicBezTo>
                    <a:pt x="8" y="23"/>
                    <a:pt x="10" y="27"/>
                    <a:pt x="14" y="27"/>
                  </a:cubicBezTo>
                  <a:cubicBezTo>
                    <a:pt x="18" y="27"/>
                    <a:pt x="20" y="23"/>
                    <a:pt x="20" y="16"/>
                  </a:cubicBezTo>
                  <a:cubicBezTo>
                    <a:pt x="20" y="11"/>
                    <a:pt x="18" y="6"/>
                    <a:pt x="14" y="6"/>
                  </a:cubicBezTo>
                  <a:cubicBezTo>
                    <a:pt x="10" y="6"/>
                    <a:pt x="8" y="11"/>
                    <a:pt x="8" y="17"/>
                  </a:cubicBezTo>
                  <a:close/>
                  <a:moveTo>
                    <a:pt x="14" y="54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19" y="54"/>
                    <a:pt x="19" y="54"/>
                    <a:pt x="19" y="54"/>
                  </a:cubicBezTo>
                  <a:lnTo>
                    <a:pt x="14" y="54"/>
                  </a:lnTo>
                  <a:close/>
                  <a:moveTo>
                    <a:pt x="63" y="38"/>
                  </a:moveTo>
                  <a:cubicBezTo>
                    <a:pt x="63" y="49"/>
                    <a:pt x="57" y="54"/>
                    <a:pt x="49" y="54"/>
                  </a:cubicBezTo>
                  <a:cubicBezTo>
                    <a:pt x="42" y="54"/>
                    <a:pt x="36" y="49"/>
                    <a:pt x="36" y="38"/>
                  </a:cubicBezTo>
                  <a:cubicBezTo>
                    <a:pt x="36" y="29"/>
                    <a:pt x="42" y="22"/>
                    <a:pt x="50" y="22"/>
                  </a:cubicBezTo>
                  <a:cubicBezTo>
                    <a:pt x="58" y="22"/>
                    <a:pt x="63" y="28"/>
                    <a:pt x="63" y="38"/>
                  </a:cubicBezTo>
                  <a:close/>
                  <a:moveTo>
                    <a:pt x="44" y="38"/>
                  </a:moveTo>
                  <a:cubicBezTo>
                    <a:pt x="44" y="44"/>
                    <a:pt x="46" y="49"/>
                    <a:pt x="50" y="49"/>
                  </a:cubicBezTo>
                  <a:cubicBezTo>
                    <a:pt x="54" y="49"/>
                    <a:pt x="56" y="44"/>
                    <a:pt x="56" y="38"/>
                  </a:cubicBezTo>
                  <a:cubicBezTo>
                    <a:pt x="56" y="32"/>
                    <a:pt x="54" y="28"/>
                    <a:pt x="50" y="28"/>
                  </a:cubicBezTo>
                  <a:cubicBezTo>
                    <a:pt x="46" y="28"/>
                    <a:pt x="44" y="32"/>
                    <a:pt x="44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4" name="îṣḻíďe"/>
            <p:cNvSpPr/>
            <p:nvPr/>
          </p:nvSpPr>
          <p:spPr bwMode="auto">
            <a:xfrm>
              <a:off x="3660140" y="2958772"/>
              <a:ext cx="1963830" cy="1960389"/>
            </a:xfrm>
            <a:custGeom>
              <a:avLst/>
              <a:gdLst>
                <a:gd name="T0" fmla="*/ 2379 w 3030"/>
                <a:gd name="T1" fmla="*/ 477 h 3030"/>
                <a:gd name="T2" fmla="*/ 477 w 3030"/>
                <a:gd name="T3" fmla="*/ 651 h 3030"/>
                <a:gd name="T4" fmla="*/ 651 w 3030"/>
                <a:gd name="T5" fmla="*/ 2553 h 3030"/>
                <a:gd name="T6" fmla="*/ 2553 w 3030"/>
                <a:gd name="T7" fmla="*/ 2379 h 3030"/>
                <a:gd name="T8" fmla="*/ 2379 w 3030"/>
                <a:gd name="T9" fmla="*/ 477 h 3030"/>
                <a:gd name="T10" fmla="*/ 2375 w 3030"/>
                <a:gd name="T11" fmla="*/ 2230 h 3030"/>
                <a:gd name="T12" fmla="*/ 799 w 3030"/>
                <a:gd name="T13" fmla="*/ 2375 h 3030"/>
                <a:gd name="T14" fmla="*/ 655 w 3030"/>
                <a:gd name="T15" fmla="*/ 799 h 3030"/>
                <a:gd name="T16" fmla="*/ 2231 w 3030"/>
                <a:gd name="T17" fmla="*/ 655 h 3030"/>
                <a:gd name="T18" fmla="*/ 2375 w 3030"/>
                <a:gd name="T19" fmla="*/ 2230 h 3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30" h="3030">
                  <a:moveTo>
                    <a:pt x="2379" y="477"/>
                  </a:moveTo>
                  <a:cubicBezTo>
                    <a:pt x="1806" y="0"/>
                    <a:pt x="954" y="78"/>
                    <a:pt x="477" y="651"/>
                  </a:cubicBezTo>
                  <a:cubicBezTo>
                    <a:pt x="0" y="1224"/>
                    <a:pt x="78" y="2076"/>
                    <a:pt x="651" y="2553"/>
                  </a:cubicBezTo>
                  <a:cubicBezTo>
                    <a:pt x="1224" y="3030"/>
                    <a:pt x="2076" y="2952"/>
                    <a:pt x="2553" y="2379"/>
                  </a:cubicBezTo>
                  <a:cubicBezTo>
                    <a:pt x="3030" y="1806"/>
                    <a:pt x="2952" y="954"/>
                    <a:pt x="2379" y="477"/>
                  </a:cubicBezTo>
                  <a:moveTo>
                    <a:pt x="2375" y="2230"/>
                  </a:moveTo>
                  <a:cubicBezTo>
                    <a:pt x="1980" y="2705"/>
                    <a:pt x="1274" y="2770"/>
                    <a:pt x="799" y="2375"/>
                  </a:cubicBezTo>
                  <a:cubicBezTo>
                    <a:pt x="324" y="1979"/>
                    <a:pt x="260" y="1274"/>
                    <a:pt x="655" y="799"/>
                  </a:cubicBezTo>
                  <a:cubicBezTo>
                    <a:pt x="1050" y="324"/>
                    <a:pt x="1756" y="260"/>
                    <a:pt x="2231" y="655"/>
                  </a:cubicBezTo>
                  <a:cubicBezTo>
                    <a:pt x="2706" y="1050"/>
                    <a:pt x="2770" y="1756"/>
                    <a:pt x="2375" y="2230"/>
                  </a:cubicBezTo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5" name="ïśḻîḋè"/>
            <p:cNvSpPr/>
            <p:nvPr/>
          </p:nvSpPr>
          <p:spPr bwMode="auto">
            <a:xfrm>
              <a:off x="4155686" y="4476381"/>
              <a:ext cx="37855" cy="19501"/>
            </a:xfrm>
            <a:custGeom>
              <a:avLst/>
              <a:gdLst>
                <a:gd name="T0" fmla="*/ 59 w 59"/>
                <a:gd name="T1" fmla="*/ 0 h 30"/>
                <a:gd name="T2" fmla="*/ 0 w 59"/>
                <a:gd name="T3" fmla="*/ 0 h 30"/>
                <a:gd name="T4" fmla="*/ 34 w 59"/>
                <a:gd name="T5" fmla="*/ 30 h 30"/>
                <a:gd name="T6" fmla="*/ 34 w 59"/>
                <a:gd name="T7" fmla="*/ 30 h 30"/>
                <a:gd name="T8" fmla="*/ 34 w 59"/>
                <a:gd name="T9" fmla="*/ 30 h 30"/>
                <a:gd name="T10" fmla="*/ 59 w 59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30">
                  <a:moveTo>
                    <a:pt x="5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1" y="10"/>
                    <a:pt x="23" y="20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59" y="0"/>
                    <a:pt x="59" y="0"/>
                    <a:pt x="59" y="0"/>
                  </a:cubicBezTo>
                </a:path>
              </a:pathLst>
            </a:custGeom>
            <a:solidFill>
              <a:srgbClr val="D4EC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îş1íḍe"/>
            <p:cNvSpPr/>
            <p:nvPr/>
          </p:nvSpPr>
          <p:spPr bwMode="auto">
            <a:xfrm>
              <a:off x="3984769" y="4244667"/>
              <a:ext cx="401484" cy="231714"/>
            </a:xfrm>
            <a:custGeom>
              <a:avLst/>
              <a:gdLst>
                <a:gd name="T0" fmla="*/ 620 w 620"/>
                <a:gd name="T1" fmla="*/ 0 h 357"/>
                <a:gd name="T2" fmla="*/ 0 w 620"/>
                <a:gd name="T3" fmla="*/ 0 h 357"/>
                <a:gd name="T4" fmla="*/ 264 w 620"/>
                <a:gd name="T5" fmla="*/ 357 h 357"/>
                <a:gd name="T6" fmla="*/ 323 w 620"/>
                <a:gd name="T7" fmla="*/ 357 h 357"/>
                <a:gd name="T8" fmla="*/ 620 w 620"/>
                <a:gd name="T9" fmla="*/ 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0" h="357">
                  <a:moveTo>
                    <a:pt x="6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2" y="132"/>
                    <a:pt x="150" y="254"/>
                    <a:pt x="264" y="357"/>
                  </a:cubicBezTo>
                  <a:cubicBezTo>
                    <a:pt x="323" y="357"/>
                    <a:pt x="323" y="357"/>
                    <a:pt x="323" y="357"/>
                  </a:cubicBezTo>
                  <a:cubicBezTo>
                    <a:pt x="620" y="0"/>
                    <a:pt x="620" y="0"/>
                    <a:pt x="620" y="0"/>
                  </a:cubicBezTo>
                </a:path>
              </a:pathLst>
            </a:custGeom>
            <a:solidFill>
              <a:srgbClr val="C9E1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7" name="ísḷídé"/>
            <p:cNvSpPr/>
            <p:nvPr/>
          </p:nvSpPr>
          <p:spPr bwMode="auto">
            <a:xfrm>
              <a:off x="3917090" y="3214574"/>
              <a:ext cx="1188392" cy="1006004"/>
            </a:xfrm>
            <a:custGeom>
              <a:avLst/>
              <a:gdLst>
                <a:gd name="T0" fmla="*/ 1124 w 1834"/>
                <a:gd name="T1" fmla="*/ 969 h 1555"/>
                <a:gd name="T2" fmla="*/ 1124 w 1834"/>
                <a:gd name="T3" fmla="*/ 725 h 1555"/>
                <a:gd name="T4" fmla="*/ 1245 w 1834"/>
                <a:gd name="T5" fmla="*/ 847 h 1555"/>
                <a:gd name="T6" fmla="*/ 1446 w 1834"/>
                <a:gd name="T7" fmla="*/ 725 h 1555"/>
                <a:gd name="T8" fmla="*/ 1245 w 1834"/>
                <a:gd name="T9" fmla="*/ 725 h 1555"/>
                <a:gd name="T10" fmla="*/ 1748 w 1834"/>
                <a:gd name="T11" fmla="*/ 358 h 1555"/>
                <a:gd name="T12" fmla="*/ 1832 w 1834"/>
                <a:gd name="T13" fmla="*/ 257 h 1555"/>
                <a:gd name="T14" fmla="*/ 794 w 1834"/>
                <a:gd name="T15" fmla="*/ 110 h 1555"/>
                <a:gd name="T16" fmla="*/ 827 w 1834"/>
                <a:gd name="T17" fmla="*/ 110 h 1555"/>
                <a:gd name="T18" fmla="*/ 834 w 1834"/>
                <a:gd name="T19" fmla="*/ 1061 h 1555"/>
                <a:gd name="T20" fmla="*/ 877 w 1834"/>
                <a:gd name="T21" fmla="*/ 1061 h 1555"/>
                <a:gd name="T22" fmla="*/ 864 w 1834"/>
                <a:gd name="T23" fmla="*/ 1103 h 1555"/>
                <a:gd name="T24" fmla="*/ 757 w 1834"/>
                <a:gd name="T25" fmla="*/ 1067 h 1555"/>
                <a:gd name="T26" fmla="*/ 779 w 1834"/>
                <a:gd name="T27" fmla="*/ 1102 h 1555"/>
                <a:gd name="T28" fmla="*/ 801 w 1834"/>
                <a:gd name="T29" fmla="*/ 1103 h 1555"/>
                <a:gd name="T30" fmla="*/ 838 w 1834"/>
                <a:gd name="T31" fmla="*/ 940 h 1555"/>
                <a:gd name="T32" fmla="*/ 775 w 1834"/>
                <a:gd name="T33" fmla="*/ 942 h 1555"/>
                <a:gd name="T34" fmla="*/ 764 w 1834"/>
                <a:gd name="T35" fmla="*/ 967 h 1555"/>
                <a:gd name="T36" fmla="*/ 815 w 1834"/>
                <a:gd name="T37" fmla="*/ 961 h 1555"/>
                <a:gd name="T38" fmla="*/ 856 w 1834"/>
                <a:gd name="T39" fmla="*/ 818 h 1555"/>
                <a:gd name="T40" fmla="*/ 875 w 1834"/>
                <a:gd name="T41" fmla="*/ 857 h 1555"/>
                <a:gd name="T42" fmla="*/ 856 w 1834"/>
                <a:gd name="T43" fmla="*/ 839 h 1555"/>
                <a:gd name="T44" fmla="*/ 779 w 1834"/>
                <a:gd name="T45" fmla="*/ 856 h 1555"/>
                <a:gd name="T46" fmla="*/ 757 w 1834"/>
                <a:gd name="T47" fmla="*/ 825 h 1555"/>
                <a:gd name="T48" fmla="*/ 834 w 1834"/>
                <a:gd name="T49" fmla="*/ 818 h 1555"/>
                <a:gd name="T50" fmla="*/ 767 w 1834"/>
                <a:gd name="T51" fmla="*/ 727 h 1555"/>
                <a:gd name="T52" fmla="*/ 772 w 1834"/>
                <a:gd name="T53" fmla="*/ 702 h 1555"/>
                <a:gd name="T54" fmla="*/ 834 w 1834"/>
                <a:gd name="T55" fmla="*/ 739 h 1555"/>
                <a:gd name="T56" fmla="*/ 880 w 1834"/>
                <a:gd name="T57" fmla="*/ 718 h 1555"/>
                <a:gd name="T58" fmla="*/ 836 w 1834"/>
                <a:gd name="T59" fmla="*/ 588 h 1555"/>
                <a:gd name="T60" fmla="*/ 869 w 1834"/>
                <a:gd name="T61" fmla="*/ 599 h 1555"/>
                <a:gd name="T62" fmla="*/ 875 w 1834"/>
                <a:gd name="T63" fmla="*/ 619 h 1555"/>
                <a:gd name="T64" fmla="*/ 781 w 1834"/>
                <a:gd name="T65" fmla="*/ 594 h 1555"/>
                <a:gd name="T66" fmla="*/ 777 w 1834"/>
                <a:gd name="T67" fmla="*/ 594 h 1555"/>
                <a:gd name="T68" fmla="*/ 804 w 1834"/>
                <a:gd name="T69" fmla="*/ 625 h 1555"/>
                <a:gd name="T70" fmla="*/ 830 w 1834"/>
                <a:gd name="T71" fmla="*/ 472 h 1555"/>
                <a:gd name="T72" fmla="*/ 782 w 1834"/>
                <a:gd name="T73" fmla="*/ 499 h 1555"/>
                <a:gd name="T74" fmla="*/ 759 w 1834"/>
                <a:gd name="T75" fmla="*/ 468 h 1555"/>
                <a:gd name="T76" fmla="*/ 870 w 1834"/>
                <a:gd name="T77" fmla="*/ 461 h 1555"/>
                <a:gd name="T78" fmla="*/ 863 w 1834"/>
                <a:gd name="T79" fmla="*/ 357 h 1555"/>
                <a:gd name="T80" fmla="*/ 867 w 1834"/>
                <a:gd name="T81" fmla="*/ 378 h 1555"/>
                <a:gd name="T82" fmla="*/ 778 w 1834"/>
                <a:gd name="T83" fmla="*/ 342 h 1555"/>
                <a:gd name="T84" fmla="*/ 767 w 1834"/>
                <a:gd name="T85" fmla="*/ 367 h 1555"/>
                <a:gd name="T86" fmla="*/ 817 w 1834"/>
                <a:gd name="T87" fmla="*/ 361 h 1555"/>
                <a:gd name="T88" fmla="*/ 759 w 1834"/>
                <a:gd name="T89" fmla="*/ 221 h 1555"/>
                <a:gd name="T90" fmla="*/ 758 w 1834"/>
                <a:gd name="T91" fmla="*/ 260 h 1555"/>
                <a:gd name="T92" fmla="*/ 790 w 1834"/>
                <a:gd name="T93" fmla="*/ 239 h 1555"/>
                <a:gd name="T94" fmla="*/ 837 w 1834"/>
                <a:gd name="T95" fmla="*/ 260 h 1555"/>
                <a:gd name="T96" fmla="*/ 771 w 1834"/>
                <a:gd name="T97" fmla="*/ 97 h 1555"/>
                <a:gd name="T98" fmla="*/ 880 w 1834"/>
                <a:gd name="T99" fmla="*/ 97 h 1555"/>
                <a:gd name="T100" fmla="*/ 867 w 1834"/>
                <a:gd name="T101" fmla="*/ 139 h 1555"/>
                <a:gd name="T102" fmla="*/ 803 w 1834"/>
                <a:gd name="T103" fmla="*/ 123 h 1555"/>
                <a:gd name="T104" fmla="*/ 792 w 1834"/>
                <a:gd name="T105" fmla="*/ 134 h 1555"/>
                <a:gd name="T106" fmla="*/ 823 w 1834"/>
                <a:gd name="T107" fmla="*/ 110 h 1555"/>
                <a:gd name="T108" fmla="*/ 846 w 1834"/>
                <a:gd name="T109" fmla="*/ 118 h 1555"/>
                <a:gd name="T110" fmla="*/ 755 w 1834"/>
                <a:gd name="T111" fmla="*/ 1555 h 1555"/>
                <a:gd name="T112" fmla="*/ 1107 w 1834"/>
                <a:gd name="T113" fmla="*/ 1089 h 1555"/>
                <a:gd name="T114" fmla="*/ 996 w 1834"/>
                <a:gd name="T115" fmla="*/ 725 h 1555"/>
                <a:gd name="T116" fmla="*/ 1107 w 1834"/>
                <a:gd name="T117" fmla="*/ 602 h 1555"/>
                <a:gd name="T118" fmla="*/ 925 w 1834"/>
                <a:gd name="T119" fmla="*/ 480 h 1555"/>
                <a:gd name="T120" fmla="*/ 1637 w 1834"/>
                <a:gd name="T121" fmla="*/ 170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34" h="1555">
                  <a:moveTo>
                    <a:pt x="1243" y="969"/>
                  </a:moveTo>
                  <a:cubicBezTo>
                    <a:pt x="1226" y="969"/>
                    <a:pt x="1226" y="969"/>
                    <a:pt x="1226" y="969"/>
                  </a:cubicBezTo>
                  <a:cubicBezTo>
                    <a:pt x="1226" y="989"/>
                    <a:pt x="1226" y="989"/>
                    <a:pt x="1226" y="989"/>
                  </a:cubicBezTo>
                  <a:cubicBezTo>
                    <a:pt x="1243" y="969"/>
                    <a:pt x="1243" y="969"/>
                    <a:pt x="1243" y="969"/>
                  </a:cubicBezTo>
                  <a:moveTo>
                    <a:pt x="1124" y="847"/>
                  </a:moveTo>
                  <a:cubicBezTo>
                    <a:pt x="1107" y="847"/>
                    <a:pt x="1107" y="847"/>
                    <a:pt x="1107" y="847"/>
                  </a:cubicBezTo>
                  <a:cubicBezTo>
                    <a:pt x="1107" y="969"/>
                    <a:pt x="1107" y="969"/>
                    <a:pt x="1107" y="969"/>
                  </a:cubicBezTo>
                  <a:cubicBezTo>
                    <a:pt x="1124" y="969"/>
                    <a:pt x="1124" y="969"/>
                    <a:pt x="1124" y="969"/>
                  </a:cubicBezTo>
                  <a:cubicBezTo>
                    <a:pt x="1124" y="847"/>
                    <a:pt x="1124" y="847"/>
                    <a:pt x="1124" y="847"/>
                  </a:cubicBezTo>
                  <a:moveTo>
                    <a:pt x="1245" y="847"/>
                  </a:moveTo>
                  <a:cubicBezTo>
                    <a:pt x="1226" y="847"/>
                    <a:pt x="1226" y="847"/>
                    <a:pt x="1226" y="847"/>
                  </a:cubicBezTo>
                  <a:cubicBezTo>
                    <a:pt x="1226" y="969"/>
                    <a:pt x="1226" y="969"/>
                    <a:pt x="1226" y="969"/>
                  </a:cubicBezTo>
                  <a:cubicBezTo>
                    <a:pt x="1243" y="969"/>
                    <a:pt x="1243" y="969"/>
                    <a:pt x="1243" y="969"/>
                  </a:cubicBezTo>
                  <a:cubicBezTo>
                    <a:pt x="1245" y="966"/>
                    <a:pt x="1245" y="966"/>
                    <a:pt x="1245" y="966"/>
                  </a:cubicBezTo>
                  <a:cubicBezTo>
                    <a:pt x="1245" y="847"/>
                    <a:pt x="1245" y="847"/>
                    <a:pt x="1245" y="847"/>
                  </a:cubicBezTo>
                  <a:moveTo>
                    <a:pt x="1124" y="725"/>
                  </a:moveTo>
                  <a:cubicBezTo>
                    <a:pt x="1107" y="725"/>
                    <a:pt x="1107" y="725"/>
                    <a:pt x="1107" y="725"/>
                  </a:cubicBezTo>
                  <a:cubicBezTo>
                    <a:pt x="1107" y="847"/>
                    <a:pt x="1107" y="847"/>
                    <a:pt x="1107" y="847"/>
                  </a:cubicBezTo>
                  <a:cubicBezTo>
                    <a:pt x="1124" y="847"/>
                    <a:pt x="1124" y="847"/>
                    <a:pt x="1124" y="847"/>
                  </a:cubicBezTo>
                  <a:cubicBezTo>
                    <a:pt x="1124" y="725"/>
                    <a:pt x="1124" y="725"/>
                    <a:pt x="1124" y="725"/>
                  </a:cubicBezTo>
                  <a:moveTo>
                    <a:pt x="1245" y="725"/>
                  </a:moveTo>
                  <a:cubicBezTo>
                    <a:pt x="1226" y="725"/>
                    <a:pt x="1226" y="725"/>
                    <a:pt x="1226" y="725"/>
                  </a:cubicBezTo>
                  <a:cubicBezTo>
                    <a:pt x="1226" y="847"/>
                    <a:pt x="1226" y="847"/>
                    <a:pt x="1226" y="847"/>
                  </a:cubicBezTo>
                  <a:cubicBezTo>
                    <a:pt x="1245" y="847"/>
                    <a:pt x="1245" y="847"/>
                    <a:pt x="1245" y="847"/>
                  </a:cubicBezTo>
                  <a:cubicBezTo>
                    <a:pt x="1245" y="725"/>
                    <a:pt x="1245" y="725"/>
                    <a:pt x="1245" y="725"/>
                  </a:cubicBezTo>
                  <a:moveTo>
                    <a:pt x="1446" y="725"/>
                  </a:moveTo>
                  <a:cubicBezTo>
                    <a:pt x="1352" y="725"/>
                    <a:pt x="1352" y="725"/>
                    <a:pt x="1352" y="725"/>
                  </a:cubicBezTo>
                  <a:cubicBezTo>
                    <a:pt x="1352" y="838"/>
                    <a:pt x="1352" y="838"/>
                    <a:pt x="1352" y="838"/>
                  </a:cubicBezTo>
                  <a:cubicBezTo>
                    <a:pt x="1371" y="815"/>
                    <a:pt x="1371" y="815"/>
                    <a:pt x="1371" y="815"/>
                  </a:cubicBezTo>
                  <a:cubicBezTo>
                    <a:pt x="1371" y="729"/>
                    <a:pt x="1371" y="729"/>
                    <a:pt x="1371" y="729"/>
                  </a:cubicBezTo>
                  <a:cubicBezTo>
                    <a:pt x="1442" y="729"/>
                    <a:pt x="1442" y="729"/>
                    <a:pt x="1442" y="729"/>
                  </a:cubicBezTo>
                  <a:cubicBezTo>
                    <a:pt x="1446" y="725"/>
                    <a:pt x="1446" y="725"/>
                    <a:pt x="1446" y="725"/>
                  </a:cubicBezTo>
                  <a:moveTo>
                    <a:pt x="1245" y="602"/>
                  </a:moveTo>
                  <a:cubicBezTo>
                    <a:pt x="1107" y="602"/>
                    <a:pt x="1107" y="602"/>
                    <a:pt x="1107" y="602"/>
                  </a:cubicBezTo>
                  <a:cubicBezTo>
                    <a:pt x="1107" y="725"/>
                    <a:pt x="1107" y="725"/>
                    <a:pt x="1107" y="725"/>
                  </a:cubicBezTo>
                  <a:cubicBezTo>
                    <a:pt x="1124" y="725"/>
                    <a:pt x="1124" y="725"/>
                    <a:pt x="1124" y="725"/>
                  </a:cubicBezTo>
                  <a:cubicBezTo>
                    <a:pt x="1124" y="641"/>
                    <a:pt x="1124" y="641"/>
                    <a:pt x="1124" y="641"/>
                  </a:cubicBezTo>
                  <a:cubicBezTo>
                    <a:pt x="1226" y="641"/>
                    <a:pt x="1226" y="641"/>
                    <a:pt x="1226" y="641"/>
                  </a:cubicBezTo>
                  <a:cubicBezTo>
                    <a:pt x="1226" y="725"/>
                    <a:pt x="1226" y="725"/>
                    <a:pt x="1226" y="725"/>
                  </a:cubicBezTo>
                  <a:cubicBezTo>
                    <a:pt x="1245" y="725"/>
                    <a:pt x="1245" y="725"/>
                    <a:pt x="1245" y="725"/>
                  </a:cubicBezTo>
                  <a:cubicBezTo>
                    <a:pt x="1245" y="602"/>
                    <a:pt x="1245" y="602"/>
                    <a:pt x="1245" y="602"/>
                  </a:cubicBezTo>
                  <a:moveTo>
                    <a:pt x="1548" y="602"/>
                  </a:moveTo>
                  <a:cubicBezTo>
                    <a:pt x="1352" y="602"/>
                    <a:pt x="1352" y="602"/>
                    <a:pt x="1352" y="602"/>
                  </a:cubicBezTo>
                  <a:cubicBezTo>
                    <a:pt x="1352" y="725"/>
                    <a:pt x="1352" y="725"/>
                    <a:pt x="1352" y="725"/>
                  </a:cubicBezTo>
                  <a:cubicBezTo>
                    <a:pt x="1446" y="725"/>
                    <a:pt x="1446" y="725"/>
                    <a:pt x="1446" y="725"/>
                  </a:cubicBezTo>
                  <a:cubicBezTo>
                    <a:pt x="1548" y="602"/>
                    <a:pt x="1548" y="602"/>
                    <a:pt x="1548" y="602"/>
                  </a:cubicBezTo>
                  <a:moveTo>
                    <a:pt x="1751" y="358"/>
                  </a:moveTo>
                  <a:cubicBezTo>
                    <a:pt x="1748" y="358"/>
                    <a:pt x="1748" y="358"/>
                    <a:pt x="1748" y="358"/>
                  </a:cubicBezTo>
                  <a:cubicBezTo>
                    <a:pt x="1748" y="362"/>
                    <a:pt x="1748" y="362"/>
                    <a:pt x="1748" y="362"/>
                  </a:cubicBezTo>
                  <a:cubicBezTo>
                    <a:pt x="1751" y="358"/>
                    <a:pt x="1751" y="358"/>
                    <a:pt x="1751" y="358"/>
                  </a:cubicBezTo>
                  <a:moveTo>
                    <a:pt x="1805" y="236"/>
                  </a:moveTo>
                  <a:cubicBezTo>
                    <a:pt x="1748" y="236"/>
                    <a:pt x="1748" y="236"/>
                    <a:pt x="1748" y="236"/>
                  </a:cubicBezTo>
                  <a:cubicBezTo>
                    <a:pt x="1748" y="358"/>
                    <a:pt x="1748" y="358"/>
                    <a:pt x="1748" y="358"/>
                  </a:cubicBezTo>
                  <a:cubicBezTo>
                    <a:pt x="1751" y="358"/>
                    <a:pt x="1751" y="358"/>
                    <a:pt x="1751" y="358"/>
                  </a:cubicBezTo>
                  <a:cubicBezTo>
                    <a:pt x="1834" y="259"/>
                    <a:pt x="1834" y="259"/>
                    <a:pt x="1834" y="259"/>
                  </a:cubicBezTo>
                  <a:cubicBezTo>
                    <a:pt x="1833" y="258"/>
                    <a:pt x="1833" y="258"/>
                    <a:pt x="1832" y="257"/>
                  </a:cubicBezTo>
                  <a:cubicBezTo>
                    <a:pt x="1823" y="250"/>
                    <a:pt x="1814" y="243"/>
                    <a:pt x="1805" y="236"/>
                  </a:cubicBezTo>
                  <a:moveTo>
                    <a:pt x="1748" y="194"/>
                  </a:moveTo>
                  <a:cubicBezTo>
                    <a:pt x="1748" y="236"/>
                    <a:pt x="1748" y="236"/>
                    <a:pt x="1748" y="236"/>
                  </a:cubicBezTo>
                  <a:cubicBezTo>
                    <a:pt x="1805" y="236"/>
                    <a:pt x="1805" y="236"/>
                    <a:pt x="1805" y="236"/>
                  </a:cubicBezTo>
                  <a:cubicBezTo>
                    <a:pt x="1786" y="221"/>
                    <a:pt x="1767" y="207"/>
                    <a:pt x="1748" y="194"/>
                  </a:cubicBezTo>
                  <a:moveTo>
                    <a:pt x="804" y="100"/>
                  </a:moveTo>
                  <a:cubicBezTo>
                    <a:pt x="801" y="100"/>
                    <a:pt x="798" y="101"/>
                    <a:pt x="797" y="103"/>
                  </a:cubicBezTo>
                  <a:cubicBezTo>
                    <a:pt x="795" y="105"/>
                    <a:pt x="794" y="107"/>
                    <a:pt x="794" y="110"/>
                  </a:cubicBezTo>
                  <a:cubicBezTo>
                    <a:pt x="794" y="117"/>
                    <a:pt x="797" y="120"/>
                    <a:pt x="803" y="120"/>
                  </a:cubicBezTo>
                  <a:cubicBezTo>
                    <a:pt x="806" y="120"/>
                    <a:pt x="808" y="119"/>
                    <a:pt x="810" y="117"/>
                  </a:cubicBezTo>
                  <a:cubicBezTo>
                    <a:pt x="812" y="116"/>
                    <a:pt x="812" y="113"/>
                    <a:pt x="812" y="111"/>
                  </a:cubicBezTo>
                  <a:cubicBezTo>
                    <a:pt x="812" y="108"/>
                    <a:pt x="812" y="105"/>
                    <a:pt x="810" y="103"/>
                  </a:cubicBezTo>
                  <a:cubicBezTo>
                    <a:pt x="809" y="101"/>
                    <a:pt x="807" y="100"/>
                    <a:pt x="804" y="100"/>
                  </a:cubicBezTo>
                  <a:moveTo>
                    <a:pt x="836" y="100"/>
                  </a:moveTo>
                  <a:cubicBezTo>
                    <a:pt x="834" y="100"/>
                    <a:pt x="831" y="101"/>
                    <a:pt x="830" y="103"/>
                  </a:cubicBezTo>
                  <a:cubicBezTo>
                    <a:pt x="828" y="105"/>
                    <a:pt x="827" y="107"/>
                    <a:pt x="827" y="110"/>
                  </a:cubicBezTo>
                  <a:cubicBezTo>
                    <a:pt x="827" y="117"/>
                    <a:pt x="830" y="120"/>
                    <a:pt x="836" y="120"/>
                  </a:cubicBezTo>
                  <a:cubicBezTo>
                    <a:pt x="839" y="120"/>
                    <a:pt x="841" y="119"/>
                    <a:pt x="843" y="117"/>
                  </a:cubicBezTo>
                  <a:cubicBezTo>
                    <a:pt x="844" y="116"/>
                    <a:pt x="845" y="113"/>
                    <a:pt x="845" y="111"/>
                  </a:cubicBezTo>
                  <a:cubicBezTo>
                    <a:pt x="845" y="108"/>
                    <a:pt x="844" y="105"/>
                    <a:pt x="843" y="103"/>
                  </a:cubicBezTo>
                  <a:cubicBezTo>
                    <a:pt x="842" y="101"/>
                    <a:pt x="839" y="100"/>
                    <a:pt x="836" y="100"/>
                  </a:cubicBezTo>
                  <a:moveTo>
                    <a:pt x="827" y="1072"/>
                  </a:moveTo>
                  <a:cubicBezTo>
                    <a:pt x="825" y="1069"/>
                    <a:pt x="825" y="1069"/>
                    <a:pt x="825" y="1069"/>
                  </a:cubicBezTo>
                  <a:cubicBezTo>
                    <a:pt x="834" y="1061"/>
                    <a:pt x="834" y="1061"/>
                    <a:pt x="834" y="1061"/>
                  </a:cubicBezTo>
                  <a:cubicBezTo>
                    <a:pt x="838" y="1061"/>
                    <a:pt x="838" y="1061"/>
                    <a:pt x="838" y="1061"/>
                  </a:cubicBezTo>
                  <a:cubicBezTo>
                    <a:pt x="838" y="1102"/>
                    <a:pt x="838" y="1102"/>
                    <a:pt x="838" y="1102"/>
                  </a:cubicBezTo>
                  <a:cubicBezTo>
                    <a:pt x="833" y="1102"/>
                    <a:pt x="833" y="1102"/>
                    <a:pt x="833" y="1102"/>
                  </a:cubicBezTo>
                  <a:cubicBezTo>
                    <a:pt x="833" y="1066"/>
                    <a:pt x="833" y="1066"/>
                    <a:pt x="833" y="1066"/>
                  </a:cubicBezTo>
                  <a:cubicBezTo>
                    <a:pt x="827" y="1072"/>
                    <a:pt x="827" y="1072"/>
                    <a:pt x="827" y="1072"/>
                  </a:cubicBezTo>
                  <a:moveTo>
                    <a:pt x="856" y="1082"/>
                  </a:moveTo>
                  <a:cubicBezTo>
                    <a:pt x="856" y="1061"/>
                    <a:pt x="856" y="1061"/>
                    <a:pt x="856" y="1061"/>
                  </a:cubicBezTo>
                  <a:cubicBezTo>
                    <a:pt x="877" y="1061"/>
                    <a:pt x="877" y="1061"/>
                    <a:pt x="877" y="1061"/>
                  </a:cubicBezTo>
                  <a:cubicBezTo>
                    <a:pt x="877" y="1065"/>
                    <a:pt x="877" y="1065"/>
                    <a:pt x="877" y="1065"/>
                  </a:cubicBezTo>
                  <a:cubicBezTo>
                    <a:pt x="860" y="1065"/>
                    <a:pt x="860" y="1065"/>
                    <a:pt x="860" y="1065"/>
                  </a:cubicBezTo>
                  <a:cubicBezTo>
                    <a:pt x="860" y="1078"/>
                    <a:pt x="860" y="1078"/>
                    <a:pt x="860" y="1078"/>
                  </a:cubicBezTo>
                  <a:cubicBezTo>
                    <a:pt x="861" y="1078"/>
                    <a:pt x="864" y="1077"/>
                    <a:pt x="866" y="1077"/>
                  </a:cubicBezTo>
                  <a:cubicBezTo>
                    <a:pt x="870" y="1077"/>
                    <a:pt x="873" y="1078"/>
                    <a:pt x="876" y="1081"/>
                  </a:cubicBezTo>
                  <a:cubicBezTo>
                    <a:pt x="878" y="1083"/>
                    <a:pt x="879" y="1085"/>
                    <a:pt x="879" y="1089"/>
                  </a:cubicBezTo>
                  <a:cubicBezTo>
                    <a:pt x="879" y="1094"/>
                    <a:pt x="878" y="1097"/>
                    <a:pt x="875" y="1100"/>
                  </a:cubicBezTo>
                  <a:cubicBezTo>
                    <a:pt x="872" y="1102"/>
                    <a:pt x="869" y="1103"/>
                    <a:pt x="864" y="1103"/>
                  </a:cubicBezTo>
                  <a:cubicBezTo>
                    <a:pt x="861" y="1103"/>
                    <a:pt x="858" y="1102"/>
                    <a:pt x="855" y="1101"/>
                  </a:cubicBezTo>
                  <a:cubicBezTo>
                    <a:pt x="855" y="1097"/>
                    <a:pt x="855" y="1097"/>
                    <a:pt x="855" y="1097"/>
                  </a:cubicBezTo>
                  <a:cubicBezTo>
                    <a:pt x="858" y="1099"/>
                    <a:pt x="861" y="1100"/>
                    <a:pt x="864" y="1100"/>
                  </a:cubicBezTo>
                  <a:cubicBezTo>
                    <a:pt x="867" y="1100"/>
                    <a:pt x="869" y="1099"/>
                    <a:pt x="872" y="1097"/>
                  </a:cubicBezTo>
                  <a:cubicBezTo>
                    <a:pt x="874" y="1096"/>
                    <a:pt x="875" y="1093"/>
                    <a:pt x="875" y="1090"/>
                  </a:cubicBezTo>
                  <a:cubicBezTo>
                    <a:pt x="875" y="1084"/>
                    <a:pt x="872" y="1081"/>
                    <a:pt x="865" y="1081"/>
                  </a:cubicBezTo>
                  <a:cubicBezTo>
                    <a:pt x="862" y="1081"/>
                    <a:pt x="859" y="1081"/>
                    <a:pt x="856" y="1082"/>
                  </a:cubicBezTo>
                  <a:moveTo>
                    <a:pt x="757" y="1067"/>
                  </a:moveTo>
                  <a:cubicBezTo>
                    <a:pt x="756" y="1064"/>
                    <a:pt x="756" y="1064"/>
                    <a:pt x="756" y="1064"/>
                  </a:cubicBezTo>
                  <a:cubicBezTo>
                    <a:pt x="760" y="1062"/>
                    <a:pt x="764" y="1061"/>
                    <a:pt x="766" y="1061"/>
                  </a:cubicBezTo>
                  <a:cubicBezTo>
                    <a:pt x="770" y="1061"/>
                    <a:pt x="773" y="1062"/>
                    <a:pt x="775" y="1064"/>
                  </a:cubicBezTo>
                  <a:cubicBezTo>
                    <a:pt x="777" y="1065"/>
                    <a:pt x="778" y="1068"/>
                    <a:pt x="778" y="1072"/>
                  </a:cubicBezTo>
                  <a:cubicBezTo>
                    <a:pt x="778" y="1076"/>
                    <a:pt x="775" y="1083"/>
                    <a:pt x="767" y="1091"/>
                  </a:cubicBezTo>
                  <a:cubicBezTo>
                    <a:pt x="760" y="1099"/>
                    <a:pt x="760" y="1099"/>
                    <a:pt x="760" y="1099"/>
                  </a:cubicBezTo>
                  <a:cubicBezTo>
                    <a:pt x="779" y="1099"/>
                    <a:pt x="779" y="1099"/>
                    <a:pt x="779" y="1099"/>
                  </a:cubicBezTo>
                  <a:cubicBezTo>
                    <a:pt x="779" y="1102"/>
                    <a:pt x="779" y="1102"/>
                    <a:pt x="779" y="1102"/>
                  </a:cubicBezTo>
                  <a:cubicBezTo>
                    <a:pt x="755" y="1102"/>
                    <a:pt x="755" y="1102"/>
                    <a:pt x="755" y="1102"/>
                  </a:cubicBezTo>
                  <a:cubicBezTo>
                    <a:pt x="755" y="1099"/>
                    <a:pt x="755" y="1099"/>
                    <a:pt x="755" y="1099"/>
                  </a:cubicBezTo>
                  <a:cubicBezTo>
                    <a:pt x="764" y="1089"/>
                    <a:pt x="764" y="1089"/>
                    <a:pt x="764" y="1089"/>
                  </a:cubicBezTo>
                  <a:cubicBezTo>
                    <a:pt x="771" y="1081"/>
                    <a:pt x="774" y="1076"/>
                    <a:pt x="774" y="1072"/>
                  </a:cubicBezTo>
                  <a:cubicBezTo>
                    <a:pt x="774" y="1070"/>
                    <a:pt x="773" y="1068"/>
                    <a:pt x="772" y="1066"/>
                  </a:cubicBezTo>
                  <a:cubicBezTo>
                    <a:pt x="770" y="1065"/>
                    <a:pt x="769" y="1065"/>
                    <a:pt x="767" y="1065"/>
                  </a:cubicBezTo>
                  <a:cubicBezTo>
                    <a:pt x="764" y="1065"/>
                    <a:pt x="760" y="1066"/>
                    <a:pt x="757" y="1067"/>
                  </a:cubicBezTo>
                  <a:moveTo>
                    <a:pt x="801" y="1103"/>
                  </a:moveTo>
                  <a:cubicBezTo>
                    <a:pt x="792" y="1103"/>
                    <a:pt x="787" y="1096"/>
                    <a:pt x="787" y="1082"/>
                  </a:cubicBezTo>
                  <a:cubicBezTo>
                    <a:pt x="787" y="1068"/>
                    <a:pt x="792" y="1061"/>
                    <a:pt x="801" y="1061"/>
                  </a:cubicBezTo>
                  <a:cubicBezTo>
                    <a:pt x="810" y="1061"/>
                    <a:pt x="815" y="1068"/>
                    <a:pt x="815" y="1082"/>
                  </a:cubicBezTo>
                  <a:cubicBezTo>
                    <a:pt x="815" y="1096"/>
                    <a:pt x="810" y="1103"/>
                    <a:pt x="801" y="1103"/>
                  </a:cubicBezTo>
                  <a:moveTo>
                    <a:pt x="827" y="950"/>
                  </a:moveTo>
                  <a:cubicBezTo>
                    <a:pt x="825" y="948"/>
                    <a:pt x="825" y="948"/>
                    <a:pt x="825" y="948"/>
                  </a:cubicBezTo>
                  <a:cubicBezTo>
                    <a:pt x="834" y="940"/>
                    <a:pt x="834" y="940"/>
                    <a:pt x="834" y="940"/>
                  </a:cubicBezTo>
                  <a:cubicBezTo>
                    <a:pt x="838" y="940"/>
                    <a:pt x="838" y="940"/>
                    <a:pt x="838" y="940"/>
                  </a:cubicBezTo>
                  <a:cubicBezTo>
                    <a:pt x="838" y="981"/>
                    <a:pt x="838" y="981"/>
                    <a:pt x="838" y="981"/>
                  </a:cubicBezTo>
                  <a:cubicBezTo>
                    <a:pt x="833" y="981"/>
                    <a:pt x="833" y="981"/>
                    <a:pt x="833" y="981"/>
                  </a:cubicBezTo>
                  <a:cubicBezTo>
                    <a:pt x="833" y="945"/>
                    <a:pt x="833" y="945"/>
                    <a:pt x="833" y="945"/>
                  </a:cubicBezTo>
                  <a:cubicBezTo>
                    <a:pt x="827" y="950"/>
                    <a:pt x="827" y="950"/>
                    <a:pt x="827" y="950"/>
                  </a:cubicBezTo>
                  <a:moveTo>
                    <a:pt x="757" y="946"/>
                  </a:moveTo>
                  <a:cubicBezTo>
                    <a:pt x="756" y="942"/>
                    <a:pt x="756" y="942"/>
                    <a:pt x="756" y="942"/>
                  </a:cubicBezTo>
                  <a:cubicBezTo>
                    <a:pt x="760" y="940"/>
                    <a:pt x="764" y="939"/>
                    <a:pt x="766" y="939"/>
                  </a:cubicBezTo>
                  <a:cubicBezTo>
                    <a:pt x="770" y="939"/>
                    <a:pt x="773" y="940"/>
                    <a:pt x="775" y="942"/>
                  </a:cubicBezTo>
                  <a:cubicBezTo>
                    <a:pt x="777" y="944"/>
                    <a:pt x="778" y="947"/>
                    <a:pt x="778" y="950"/>
                  </a:cubicBezTo>
                  <a:cubicBezTo>
                    <a:pt x="778" y="955"/>
                    <a:pt x="775" y="961"/>
                    <a:pt x="767" y="969"/>
                  </a:cubicBezTo>
                  <a:cubicBezTo>
                    <a:pt x="760" y="978"/>
                    <a:pt x="760" y="978"/>
                    <a:pt x="760" y="978"/>
                  </a:cubicBezTo>
                  <a:cubicBezTo>
                    <a:pt x="779" y="978"/>
                    <a:pt x="779" y="978"/>
                    <a:pt x="779" y="978"/>
                  </a:cubicBezTo>
                  <a:cubicBezTo>
                    <a:pt x="779" y="981"/>
                    <a:pt x="779" y="981"/>
                    <a:pt x="779" y="981"/>
                  </a:cubicBezTo>
                  <a:cubicBezTo>
                    <a:pt x="755" y="981"/>
                    <a:pt x="755" y="981"/>
                    <a:pt x="755" y="981"/>
                  </a:cubicBezTo>
                  <a:cubicBezTo>
                    <a:pt x="755" y="978"/>
                    <a:pt x="755" y="978"/>
                    <a:pt x="755" y="978"/>
                  </a:cubicBezTo>
                  <a:cubicBezTo>
                    <a:pt x="764" y="967"/>
                    <a:pt x="764" y="967"/>
                    <a:pt x="764" y="967"/>
                  </a:cubicBezTo>
                  <a:cubicBezTo>
                    <a:pt x="771" y="960"/>
                    <a:pt x="774" y="954"/>
                    <a:pt x="774" y="950"/>
                  </a:cubicBezTo>
                  <a:cubicBezTo>
                    <a:pt x="774" y="948"/>
                    <a:pt x="773" y="947"/>
                    <a:pt x="772" y="945"/>
                  </a:cubicBezTo>
                  <a:cubicBezTo>
                    <a:pt x="770" y="944"/>
                    <a:pt x="769" y="943"/>
                    <a:pt x="767" y="943"/>
                  </a:cubicBezTo>
                  <a:cubicBezTo>
                    <a:pt x="764" y="943"/>
                    <a:pt x="760" y="944"/>
                    <a:pt x="757" y="946"/>
                  </a:cubicBezTo>
                  <a:moveTo>
                    <a:pt x="801" y="982"/>
                  </a:moveTo>
                  <a:cubicBezTo>
                    <a:pt x="792" y="982"/>
                    <a:pt x="787" y="975"/>
                    <a:pt x="787" y="961"/>
                  </a:cubicBezTo>
                  <a:cubicBezTo>
                    <a:pt x="787" y="947"/>
                    <a:pt x="792" y="939"/>
                    <a:pt x="801" y="939"/>
                  </a:cubicBezTo>
                  <a:cubicBezTo>
                    <a:pt x="810" y="939"/>
                    <a:pt x="815" y="947"/>
                    <a:pt x="815" y="961"/>
                  </a:cubicBezTo>
                  <a:cubicBezTo>
                    <a:pt x="815" y="975"/>
                    <a:pt x="810" y="982"/>
                    <a:pt x="801" y="982"/>
                  </a:cubicBezTo>
                  <a:moveTo>
                    <a:pt x="867" y="982"/>
                  </a:moveTo>
                  <a:cubicBezTo>
                    <a:pt x="858" y="982"/>
                    <a:pt x="853" y="975"/>
                    <a:pt x="853" y="961"/>
                  </a:cubicBezTo>
                  <a:cubicBezTo>
                    <a:pt x="853" y="947"/>
                    <a:pt x="858" y="939"/>
                    <a:pt x="867" y="939"/>
                  </a:cubicBezTo>
                  <a:cubicBezTo>
                    <a:pt x="876" y="939"/>
                    <a:pt x="880" y="947"/>
                    <a:pt x="880" y="961"/>
                  </a:cubicBezTo>
                  <a:cubicBezTo>
                    <a:pt x="880" y="975"/>
                    <a:pt x="876" y="982"/>
                    <a:pt x="867" y="982"/>
                  </a:cubicBezTo>
                  <a:moveTo>
                    <a:pt x="856" y="839"/>
                  </a:moveTo>
                  <a:cubicBezTo>
                    <a:pt x="856" y="818"/>
                    <a:pt x="856" y="818"/>
                    <a:pt x="856" y="818"/>
                  </a:cubicBezTo>
                  <a:cubicBezTo>
                    <a:pt x="877" y="818"/>
                    <a:pt x="877" y="818"/>
                    <a:pt x="877" y="818"/>
                  </a:cubicBezTo>
                  <a:cubicBezTo>
                    <a:pt x="877" y="822"/>
                    <a:pt x="877" y="822"/>
                    <a:pt x="877" y="822"/>
                  </a:cubicBezTo>
                  <a:cubicBezTo>
                    <a:pt x="860" y="822"/>
                    <a:pt x="860" y="822"/>
                    <a:pt x="860" y="822"/>
                  </a:cubicBezTo>
                  <a:cubicBezTo>
                    <a:pt x="860" y="835"/>
                    <a:pt x="860" y="835"/>
                    <a:pt x="860" y="835"/>
                  </a:cubicBezTo>
                  <a:cubicBezTo>
                    <a:pt x="862" y="834"/>
                    <a:pt x="864" y="834"/>
                    <a:pt x="866" y="834"/>
                  </a:cubicBezTo>
                  <a:cubicBezTo>
                    <a:pt x="870" y="834"/>
                    <a:pt x="873" y="835"/>
                    <a:pt x="876" y="837"/>
                  </a:cubicBezTo>
                  <a:cubicBezTo>
                    <a:pt x="878" y="840"/>
                    <a:pt x="879" y="843"/>
                    <a:pt x="879" y="846"/>
                  </a:cubicBezTo>
                  <a:cubicBezTo>
                    <a:pt x="879" y="851"/>
                    <a:pt x="878" y="854"/>
                    <a:pt x="875" y="857"/>
                  </a:cubicBezTo>
                  <a:cubicBezTo>
                    <a:pt x="872" y="859"/>
                    <a:pt x="869" y="860"/>
                    <a:pt x="864" y="860"/>
                  </a:cubicBezTo>
                  <a:cubicBezTo>
                    <a:pt x="861" y="860"/>
                    <a:pt x="858" y="860"/>
                    <a:pt x="855" y="859"/>
                  </a:cubicBezTo>
                  <a:cubicBezTo>
                    <a:pt x="855" y="854"/>
                    <a:pt x="855" y="854"/>
                    <a:pt x="855" y="854"/>
                  </a:cubicBezTo>
                  <a:cubicBezTo>
                    <a:pt x="858" y="856"/>
                    <a:pt x="861" y="857"/>
                    <a:pt x="864" y="857"/>
                  </a:cubicBezTo>
                  <a:cubicBezTo>
                    <a:pt x="867" y="857"/>
                    <a:pt x="869" y="856"/>
                    <a:pt x="872" y="854"/>
                  </a:cubicBezTo>
                  <a:cubicBezTo>
                    <a:pt x="874" y="853"/>
                    <a:pt x="875" y="850"/>
                    <a:pt x="875" y="847"/>
                  </a:cubicBezTo>
                  <a:cubicBezTo>
                    <a:pt x="875" y="841"/>
                    <a:pt x="872" y="838"/>
                    <a:pt x="865" y="838"/>
                  </a:cubicBezTo>
                  <a:cubicBezTo>
                    <a:pt x="861" y="838"/>
                    <a:pt x="858" y="838"/>
                    <a:pt x="856" y="839"/>
                  </a:cubicBezTo>
                  <a:moveTo>
                    <a:pt x="757" y="825"/>
                  </a:moveTo>
                  <a:cubicBezTo>
                    <a:pt x="756" y="821"/>
                    <a:pt x="756" y="821"/>
                    <a:pt x="756" y="821"/>
                  </a:cubicBezTo>
                  <a:cubicBezTo>
                    <a:pt x="760" y="819"/>
                    <a:pt x="763" y="818"/>
                    <a:pt x="766" y="818"/>
                  </a:cubicBezTo>
                  <a:cubicBezTo>
                    <a:pt x="770" y="818"/>
                    <a:pt x="773" y="819"/>
                    <a:pt x="775" y="821"/>
                  </a:cubicBezTo>
                  <a:cubicBezTo>
                    <a:pt x="777" y="822"/>
                    <a:pt x="778" y="825"/>
                    <a:pt x="778" y="829"/>
                  </a:cubicBezTo>
                  <a:cubicBezTo>
                    <a:pt x="778" y="833"/>
                    <a:pt x="775" y="840"/>
                    <a:pt x="767" y="848"/>
                  </a:cubicBezTo>
                  <a:cubicBezTo>
                    <a:pt x="760" y="856"/>
                    <a:pt x="760" y="856"/>
                    <a:pt x="760" y="856"/>
                  </a:cubicBezTo>
                  <a:cubicBezTo>
                    <a:pt x="779" y="856"/>
                    <a:pt x="779" y="856"/>
                    <a:pt x="779" y="856"/>
                  </a:cubicBezTo>
                  <a:cubicBezTo>
                    <a:pt x="779" y="860"/>
                    <a:pt x="779" y="860"/>
                    <a:pt x="779" y="860"/>
                  </a:cubicBezTo>
                  <a:cubicBezTo>
                    <a:pt x="755" y="860"/>
                    <a:pt x="755" y="860"/>
                    <a:pt x="755" y="860"/>
                  </a:cubicBezTo>
                  <a:cubicBezTo>
                    <a:pt x="755" y="856"/>
                    <a:pt x="755" y="856"/>
                    <a:pt x="755" y="856"/>
                  </a:cubicBezTo>
                  <a:cubicBezTo>
                    <a:pt x="764" y="846"/>
                    <a:pt x="764" y="846"/>
                    <a:pt x="764" y="846"/>
                  </a:cubicBezTo>
                  <a:cubicBezTo>
                    <a:pt x="771" y="838"/>
                    <a:pt x="774" y="833"/>
                    <a:pt x="774" y="829"/>
                  </a:cubicBezTo>
                  <a:cubicBezTo>
                    <a:pt x="774" y="827"/>
                    <a:pt x="773" y="825"/>
                    <a:pt x="772" y="824"/>
                  </a:cubicBezTo>
                  <a:cubicBezTo>
                    <a:pt x="770" y="822"/>
                    <a:pt x="769" y="822"/>
                    <a:pt x="767" y="822"/>
                  </a:cubicBezTo>
                  <a:cubicBezTo>
                    <a:pt x="764" y="822"/>
                    <a:pt x="760" y="823"/>
                    <a:pt x="757" y="825"/>
                  </a:cubicBezTo>
                  <a:moveTo>
                    <a:pt x="801" y="860"/>
                  </a:moveTo>
                  <a:cubicBezTo>
                    <a:pt x="792" y="860"/>
                    <a:pt x="787" y="853"/>
                    <a:pt x="787" y="839"/>
                  </a:cubicBezTo>
                  <a:cubicBezTo>
                    <a:pt x="787" y="825"/>
                    <a:pt x="792" y="818"/>
                    <a:pt x="801" y="818"/>
                  </a:cubicBezTo>
                  <a:cubicBezTo>
                    <a:pt x="810" y="818"/>
                    <a:pt x="815" y="825"/>
                    <a:pt x="815" y="839"/>
                  </a:cubicBezTo>
                  <a:cubicBezTo>
                    <a:pt x="815" y="853"/>
                    <a:pt x="810" y="860"/>
                    <a:pt x="801" y="860"/>
                  </a:cubicBezTo>
                  <a:moveTo>
                    <a:pt x="834" y="860"/>
                  </a:moveTo>
                  <a:cubicBezTo>
                    <a:pt x="825" y="860"/>
                    <a:pt x="820" y="853"/>
                    <a:pt x="820" y="839"/>
                  </a:cubicBezTo>
                  <a:cubicBezTo>
                    <a:pt x="820" y="825"/>
                    <a:pt x="825" y="818"/>
                    <a:pt x="834" y="818"/>
                  </a:cubicBezTo>
                  <a:cubicBezTo>
                    <a:pt x="843" y="818"/>
                    <a:pt x="847" y="825"/>
                    <a:pt x="847" y="839"/>
                  </a:cubicBezTo>
                  <a:cubicBezTo>
                    <a:pt x="847" y="853"/>
                    <a:pt x="843" y="860"/>
                    <a:pt x="834" y="860"/>
                  </a:cubicBezTo>
                  <a:moveTo>
                    <a:pt x="757" y="703"/>
                  </a:moveTo>
                  <a:cubicBezTo>
                    <a:pt x="756" y="699"/>
                    <a:pt x="756" y="699"/>
                    <a:pt x="756" y="699"/>
                  </a:cubicBezTo>
                  <a:cubicBezTo>
                    <a:pt x="760" y="697"/>
                    <a:pt x="763" y="696"/>
                    <a:pt x="766" y="696"/>
                  </a:cubicBezTo>
                  <a:cubicBezTo>
                    <a:pt x="770" y="696"/>
                    <a:pt x="773" y="697"/>
                    <a:pt x="775" y="699"/>
                  </a:cubicBezTo>
                  <a:cubicBezTo>
                    <a:pt x="777" y="701"/>
                    <a:pt x="778" y="704"/>
                    <a:pt x="778" y="707"/>
                  </a:cubicBezTo>
                  <a:cubicBezTo>
                    <a:pt x="778" y="712"/>
                    <a:pt x="775" y="718"/>
                    <a:pt x="767" y="727"/>
                  </a:cubicBezTo>
                  <a:cubicBezTo>
                    <a:pt x="760" y="735"/>
                    <a:pt x="760" y="735"/>
                    <a:pt x="760" y="735"/>
                  </a:cubicBezTo>
                  <a:cubicBezTo>
                    <a:pt x="779" y="735"/>
                    <a:pt x="779" y="735"/>
                    <a:pt x="779" y="735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55" y="738"/>
                    <a:pt x="755" y="738"/>
                    <a:pt x="755" y="738"/>
                  </a:cubicBezTo>
                  <a:cubicBezTo>
                    <a:pt x="755" y="735"/>
                    <a:pt x="755" y="735"/>
                    <a:pt x="755" y="735"/>
                  </a:cubicBezTo>
                  <a:cubicBezTo>
                    <a:pt x="764" y="724"/>
                    <a:pt x="764" y="724"/>
                    <a:pt x="764" y="724"/>
                  </a:cubicBezTo>
                  <a:cubicBezTo>
                    <a:pt x="771" y="717"/>
                    <a:pt x="774" y="711"/>
                    <a:pt x="774" y="708"/>
                  </a:cubicBezTo>
                  <a:cubicBezTo>
                    <a:pt x="774" y="705"/>
                    <a:pt x="773" y="704"/>
                    <a:pt x="772" y="702"/>
                  </a:cubicBezTo>
                  <a:cubicBezTo>
                    <a:pt x="770" y="701"/>
                    <a:pt x="769" y="700"/>
                    <a:pt x="767" y="700"/>
                  </a:cubicBezTo>
                  <a:cubicBezTo>
                    <a:pt x="764" y="700"/>
                    <a:pt x="760" y="701"/>
                    <a:pt x="757" y="703"/>
                  </a:cubicBezTo>
                  <a:moveTo>
                    <a:pt x="801" y="739"/>
                  </a:moveTo>
                  <a:cubicBezTo>
                    <a:pt x="792" y="739"/>
                    <a:pt x="787" y="732"/>
                    <a:pt x="787" y="718"/>
                  </a:cubicBezTo>
                  <a:cubicBezTo>
                    <a:pt x="787" y="704"/>
                    <a:pt x="792" y="696"/>
                    <a:pt x="801" y="696"/>
                  </a:cubicBezTo>
                  <a:cubicBezTo>
                    <a:pt x="810" y="696"/>
                    <a:pt x="815" y="704"/>
                    <a:pt x="815" y="718"/>
                  </a:cubicBezTo>
                  <a:cubicBezTo>
                    <a:pt x="815" y="732"/>
                    <a:pt x="810" y="739"/>
                    <a:pt x="801" y="739"/>
                  </a:cubicBezTo>
                  <a:moveTo>
                    <a:pt x="834" y="739"/>
                  </a:moveTo>
                  <a:cubicBezTo>
                    <a:pt x="825" y="739"/>
                    <a:pt x="820" y="732"/>
                    <a:pt x="820" y="718"/>
                  </a:cubicBezTo>
                  <a:cubicBezTo>
                    <a:pt x="820" y="704"/>
                    <a:pt x="825" y="696"/>
                    <a:pt x="834" y="696"/>
                  </a:cubicBezTo>
                  <a:cubicBezTo>
                    <a:pt x="843" y="696"/>
                    <a:pt x="847" y="704"/>
                    <a:pt x="847" y="718"/>
                  </a:cubicBezTo>
                  <a:cubicBezTo>
                    <a:pt x="847" y="732"/>
                    <a:pt x="843" y="739"/>
                    <a:pt x="834" y="739"/>
                  </a:cubicBezTo>
                  <a:moveTo>
                    <a:pt x="867" y="739"/>
                  </a:moveTo>
                  <a:cubicBezTo>
                    <a:pt x="858" y="739"/>
                    <a:pt x="853" y="732"/>
                    <a:pt x="853" y="718"/>
                  </a:cubicBezTo>
                  <a:cubicBezTo>
                    <a:pt x="853" y="704"/>
                    <a:pt x="858" y="696"/>
                    <a:pt x="867" y="696"/>
                  </a:cubicBezTo>
                  <a:cubicBezTo>
                    <a:pt x="876" y="696"/>
                    <a:pt x="880" y="704"/>
                    <a:pt x="880" y="718"/>
                  </a:cubicBezTo>
                  <a:cubicBezTo>
                    <a:pt x="880" y="732"/>
                    <a:pt x="876" y="739"/>
                    <a:pt x="867" y="739"/>
                  </a:cubicBezTo>
                  <a:moveTo>
                    <a:pt x="830" y="594"/>
                  </a:moveTo>
                  <a:cubicBezTo>
                    <a:pt x="827" y="591"/>
                    <a:pt x="827" y="591"/>
                    <a:pt x="827" y="591"/>
                  </a:cubicBezTo>
                  <a:cubicBezTo>
                    <a:pt x="837" y="583"/>
                    <a:pt x="837" y="583"/>
                    <a:pt x="837" y="583"/>
                  </a:cubicBezTo>
                  <a:cubicBezTo>
                    <a:pt x="841" y="583"/>
                    <a:pt x="841" y="583"/>
                    <a:pt x="841" y="583"/>
                  </a:cubicBezTo>
                  <a:cubicBezTo>
                    <a:pt x="841" y="624"/>
                    <a:pt x="841" y="624"/>
                    <a:pt x="841" y="624"/>
                  </a:cubicBezTo>
                  <a:cubicBezTo>
                    <a:pt x="836" y="624"/>
                    <a:pt x="836" y="624"/>
                    <a:pt x="836" y="624"/>
                  </a:cubicBezTo>
                  <a:cubicBezTo>
                    <a:pt x="836" y="588"/>
                    <a:pt x="836" y="588"/>
                    <a:pt x="836" y="588"/>
                  </a:cubicBezTo>
                  <a:cubicBezTo>
                    <a:pt x="830" y="594"/>
                    <a:pt x="830" y="594"/>
                    <a:pt x="830" y="594"/>
                  </a:cubicBezTo>
                  <a:moveTo>
                    <a:pt x="859" y="604"/>
                  </a:moveTo>
                  <a:cubicBezTo>
                    <a:pt x="859" y="583"/>
                    <a:pt x="859" y="583"/>
                    <a:pt x="859" y="583"/>
                  </a:cubicBezTo>
                  <a:cubicBezTo>
                    <a:pt x="880" y="583"/>
                    <a:pt x="880" y="583"/>
                    <a:pt x="880" y="583"/>
                  </a:cubicBezTo>
                  <a:cubicBezTo>
                    <a:pt x="880" y="587"/>
                    <a:pt x="880" y="587"/>
                    <a:pt x="880" y="587"/>
                  </a:cubicBezTo>
                  <a:cubicBezTo>
                    <a:pt x="863" y="587"/>
                    <a:pt x="863" y="587"/>
                    <a:pt x="863" y="587"/>
                  </a:cubicBezTo>
                  <a:cubicBezTo>
                    <a:pt x="863" y="600"/>
                    <a:pt x="863" y="600"/>
                    <a:pt x="863" y="600"/>
                  </a:cubicBezTo>
                  <a:cubicBezTo>
                    <a:pt x="864" y="599"/>
                    <a:pt x="866" y="599"/>
                    <a:pt x="869" y="599"/>
                  </a:cubicBezTo>
                  <a:cubicBezTo>
                    <a:pt x="873" y="599"/>
                    <a:pt x="876" y="600"/>
                    <a:pt x="878" y="602"/>
                  </a:cubicBezTo>
                  <a:cubicBezTo>
                    <a:pt x="881" y="605"/>
                    <a:pt x="882" y="607"/>
                    <a:pt x="882" y="611"/>
                  </a:cubicBezTo>
                  <a:cubicBezTo>
                    <a:pt x="882" y="615"/>
                    <a:pt x="880" y="619"/>
                    <a:pt x="878" y="621"/>
                  </a:cubicBezTo>
                  <a:cubicBezTo>
                    <a:pt x="875" y="624"/>
                    <a:pt x="872" y="625"/>
                    <a:pt x="867" y="625"/>
                  </a:cubicBezTo>
                  <a:cubicBezTo>
                    <a:pt x="864" y="625"/>
                    <a:pt x="861" y="624"/>
                    <a:pt x="858" y="623"/>
                  </a:cubicBezTo>
                  <a:cubicBezTo>
                    <a:pt x="858" y="619"/>
                    <a:pt x="858" y="619"/>
                    <a:pt x="858" y="619"/>
                  </a:cubicBezTo>
                  <a:cubicBezTo>
                    <a:pt x="861" y="621"/>
                    <a:pt x="864" y="621"/>
                    <a:pt x="867" y="621"/>
                  </a:cubicBezTo>
                  <a:cubicBezTo>
                    <a:pt x="870" y="621"/>
                    <a:pt x="872" y="621"/>
                    <a:pt x="875" y="619"/>
                  </a:cubicBezTo>
                  <a:cubicBezTo>
                    <a:pt x="877" y="617"/>
                    <a:pt x="878" y="615"/>
                    <a:pt x="878" y="612"/>
                  </a:cubicBezTo>
                  <a:cubicBezTo>
                    <a:pt x="878" y="606"/>
                    <a:pt x="875" y="603"/>
                    <a:pt x="868" y="603"/>
                  </a:cubicBezTo>
                  <a:cubicBezTo>
                    <a:pt x="865" y="603"/>
                    <a:pt x="862" y="603"/>
                    <a:pt x="859" y="604"/>
                  </a:cubicBezTo>
                  <a:moveTo>
                    <a:pt x="759" y="589"/>
                  </a:moveTo>
                  <a:cubicBezTo>
                    <a:pt x="759" y="586"/>
                    <a:pt x="759" y="586"/>
                    <a:pt x="759" y="586"/>
                  </a:cubicBezTo>
                  <a:cubicBezTo>
                    <a:pt x="763" y="584"/>
                    <a:pt x="766" y="583"/>
                    <a:pt x="769" y="583"/>
                  </a:cubicBezTo>
                  <a:cubicBezTo>
                    <a:pt x="773" y="583"/>
                    <a:pt x="776" y="584"/>
                    <a:pt x="778" y="585"/>
                  </a:cubicBezTo>
                  <a:cubicBezTo>
                    <a:pt x="780" y="587"/>
                    <a:pt x="781" y="590"/>
                    <a:pt x="781" y="594"/>
                  </a:cubicBezTo>
                  <a:cubicBezTo>
                    <a:pt x="781" y="598"/>
                    <a:pt x="777" y="605"/>
                    <a:pt x="770" y="613"/>
                  </a:cubicBezTo>
                  <a:cubicBezTo>
                    <a:pt x="762" y="621"/>
                    <a:pt x="762" y="621"/>
                    <a:pt x="762" y="621"/>
                  </a:cubicBezTo>
                  <a:cubicBezTo>
                    <a:pt x="782" y="621"/>
                    <a:pt x="782" y="621"/>
                    <a:pt x="782" y="621"/>
                  </a:cubicBezTo>
                  <a:cubicBezTo>
                    <a:pt x="782" y="624"/>
                    <a:pt x="782" y="624"/>
                    <a:pt x="782" y="624"/>
                  </a:cubicBezTo>
                  <a:cubicBezTo>
                    <a:pt x="758" y="624"/>
                    <a:pt x="758" y="624"/>
                    <a:pt x="758" y="624"/>
                  </a:cubicBezTo>
                  <a:cubicBezTo>
                    <a:pt x="758" y="621"/>
                    <a:pt x="758" y="621"/>
                    <a:pt x="758" y="621"/>
                  </a:cubicBezTo>
                  <a:cubicBezTo>
                    <a:pt x="767" y="610"/>
                    <a:pt x="767" y="610"/>
                    <a:pt x="767" y="610"/>
                  </a:cubicBezTo>
                  <a:cubicBezTo>
                    <a:pt x="774" y="603"/>
                    <a:pt x="777" y="597"/>
                    <a:pt x="777" y="594"/>
                  </a:cubicBezTo>
                  <a:cubicBezTo>
                    <a:pt x="777" y="592"/>
                    <a:pt x="776" y="590"/>
                    <a:pt x="775" y="588"/>
                  </a:cubicBezTo>
                  <a:cubicBezTo>
                    <a:pt x="773" y="587"/>
                    <a:pt x="772" y="586"/>
                    <a:pt x="770" y="586"/>
                  </a:cubicBezTo>
                  <a:cubicBezTo>
                    <a:pt x="766" y="586"/>
                    <a:pt x="763" y="587"/>
                    <a:pt x="759" y="589"/>
                  </a:cubicBezTo>
                  <a:moveTo>
                    <a:pt x="804" y="625"/>
                  </a:moveTo>
                  <a:cubicBezTo>
                    <a:pt x="795" y="625"/>
                    <a:pt x="790" y="618"/>
                    <a:pt x="790" y="604"/>
                  </a:cubicBezTo>
                  <a:cubicBezTo>
                    <a:pt x="790" y="590"/>
                    <a:pt x="795" y="583"/>
                    <a:pt x="804" y="583"/>
                  </a:cubicBezTo>
                  <a:cubicBezTo>
                    <a:pt x="813" y="583"/>
                    <a:pt x="817" y="590"/>
                    <a:pt x="817" y="604"/>
                  </a:cubicBezTo>
                  <a:cubicBezTo>
                    <a:pt x="817" y="618"/>
                    <a:pt x="813" y="625"/>
                    <a:pt x="804" y="625"/>
                  </a:cubicBezTo>
                  <a:moveTo>
                    <a:pt x="830" y="472"/>
                  </a:moveTo>
                  <a:cubicBezTo>
                    <a:pt x="827" y="470"/>
                    <a:pt x="827" y="470"/>
                    <a:pt x="827" y="470"/>
                  </a:cubicBezTo>
                  <a:cubicBezTo>
                    <a:pt x="837" y="462"/>
                    <a:pt x="837" y="462"/>
                    <a:pt x="837" y="462"/>
                  </a:cubicBezTo>
                  <a:cubicBezTo>
                    <a:pt x="841" y="462"/>
                    <a:pt x="841" y="462"/>
                    <a:pt x="841" y="462"/>
                  </a:cubicBezTo>
                  <a:cubicBezTo>
                    <a:pt x="841" y="503"/>
                    <a:pt x="841" y="503"/>
                    <a:pt x="841" y="503"/>
                  </a:cubicBezTo>
                  <a:cubicBezTo>
                    <a:pt x="836" y="503"/>
                    <a:pt x="836" y="503"/>
                    <a:pt x="836" y="503"/>
                  </a:cubicBezTo>
                  <a:cubicBezTo>
                    <a:pt x="836" y="466"/>
                    <a:pt x="836" y="466"/>
                    <a:pt x="836" y="466"/>
                  </a:cubicBezTo>
                  <a:cubicBezTo>
                    <a:pt x="830" y="472"/>
                    <a:pt x="830" y="472"/>
                    <a:pt x="830" y="472"/>
                  </a:cubicBezTo>
                  <a:moveTo>
                    <a:pt x="759" y="468"/>
                  </a:moveTo>
                  <a:cubicBezTo>
                    <a:pt x="759" y="464"/>
                    <a:pt x="759" y="464"/>
                    <a:pt x="759" y="464"/>
                  </a:cubicBezTo>
                  <a:cubicBezTo>
                    <a:pt x="763" y="462"/>
                    <a:pt x="766" y="461"/>
                    <a:pt x="769" y="461"/>
                  </a:cubicBezTo>
                  <a:cubicBezTo>
                    <a:pt x="773" y="461"/>
                    <a:pt x="776" y="462"/>
                    <a:pt x="778" y="464"/>
                  </a:cubicBezTo>
                  <a:cubicBezTo>
                    <a:pt x="780" y="466"/>
                    <a:pt x="781" y="468"/>
                    <a:pt x="781" y="472"/>
                  </a:cubicBezTo>
                  <a:cubicBezTo>
                    <a:pt x="781" y="477"/>
                    <a:pt x="777" y="483"/>
                    <a:pt x="770" y="491"/>
                  </a:cubicBezTo>
                  <a:cubicBezTo>
                    <a:pt x="762" y="499"/>
                    <a:pt x="762" y="499"/>
                    <a:pt x="762" y="499"/>
                  </a:cubicBezTo>
                  <a:cubicBezTo>
                    <a:pt x="782" y="499"/>
                    <a:pt x="782" y="499"/>
                    <a:pt x="782" y="499"/>
                  </a:cubicBezTo>
                  <a:cubicBezTo>
                    <a:pt x="782" y="503"/>
                    <a:pt x="782" y="503"/>
                    <a:pt x="782" y="503"/>
                  </a:cubicBezTo>
                  <a:cubicBezTo>
                    <a:pt x="758" y="503"/>
                    <a:pt x="758" y="503"/>
                    <a:pt x="758" y="503"/>
                  </a:cubicBezTo>
                  <a:cubicBezTo>
                    <a:pt x="758" y="499"/>
                    <a:pt x="758" y="499"/>
                    <a:pt x="758" y="499"/>
                  </a:cubicBezTo>
                  <a:cubicBezTo>
                    <a:pt x="767" y="489"/>
                    <a:pt x="767" y="489"/>
                    <a:pt x="767" y="489"/>
                  </a:cubicBezTo>
                  <a:cubicBezTo>
                    <a:pt x="774" y="481"/>
                    <a:pt x="777" y="476"/>
                    <a:pt x="777" y="472"/>
                  </a:cubicBezTo>
                  <a:cubicBezTo>
                    <a:pt x="777" y="470"/>
                    <a:pt x="776" y="468"/>
                    <a:pt x="775" y="467"/>
                  </a:cubicBezTo>
                  <a:cubicBezTo>
                    <a:pt x="773" y="466"/>
                    <a:pt x="772" y="465"/>
                    <a:pt x="770" y="465"/>
                  </a:cubicBezTo>
                  <a:cubicBezTo>
                    <a:pt x="766" y="465"/>
                    <a:pt x="763" y="466"/>
                    <a:pt x="759" y="468"/>
                  </a:cubicBezTo>
                  <a:moveTo>
                    <a:pt x="804" y="503"/>
                  </a:moveTo>
                  <a:cubicBezTo>
                    <a:pt x="795" y="503"/>
                    <a:pt x="790" y="496"/>
                    <a:pt x="790" y="482"/>
                  </a:cubicBezTo>
                  <a:cubicBezTo>
                    <a:pt x="790" y="468"/>
                    <a:pt x="795" y="461"/>
                    <a:pt x="804" y="461"/>
                  </a:cubicBezTo>
                  <a:cubicBezTo>
                    <a:pt x="813" y="461"/>
                    <a:pt x="817" y="468"/>
                    <a:pt x="817" y="482"/>
                  </a:cubicBezTo>
                  <a:cubicBezTo>
                    <a:pt x="817" y="496"/>
                    <a:pt x="813" y="503"/>
                    <a:pt x="804" y="503"/>
                  </a:cubicBezTo>
                  <a:moveTo>
                    <a:pt x="870" y="503"/>
                  </a:moveTo>
                  <a:cubicBezTo>
                    <a:pt x="860" y="503"/>
                    <a:pt x="856" y="496"/>
                    <a:pt x="856" y="482"/>
                  </a:cubicBezTo>
                  <a:cubicBezTo>
                    <a:pt x="856" y="468"/>
                    <a:pt x="860" y="461"/>
                    <a:pt x="870" y="461"/>
                  </a:cubicBezTo>
                  <a:cubicBezTo>
                    <a:pt x="879" y="461"/>
                    <a:pt x="883" y="468"/>
                    <a:pt x="883" y="482"/>
                  </a:cubicBezTo>
                  <a:cubicBezTo>
                    <a:pt x="883" y="496"/>
                    <a:pt x="879" y="503"/>
                    <a:pt x="870" y="503"/>
                  </a:cubicBezTo>
                  <a:moveTo>
                    <a:pt x="859" y="361"/>
                  </a:moveTo>
                  <a:cubicBezTo>
                    <a:pt x="859" y="340"/>
                    <a:pt x="859" y="340"/>
                    <a:pt x="859" y="340"/>
                  </a:cubicBezTo>
                  <a:cubicBezTo>
                    <a:pt x="880" y="340"/>
                    <a:pt x="880" y="340"/>
                    <a:pt x="880" y="340"/>
                  </a:cubicBezTo>
                  <a:cubicBezTo>
                    <a:pt x="880" y="344"/>
                    <a:pt x="880" y="344"/>
                    <a:pt x="880" y="344"/>
                  </a:cubicBezTo>
                  <a:cubicBezTo>
                    <a:pt x="863" y="344"/>
                    <a:pt x="863" y="344"/>
                    <a:pt x="863" y="344"/>
                  </a:cubicBezTo>
                  <a:cubicBezTo>
                    <a:pt x="863" y="357"/>
                    <a:pt x="863" y="357"/>
                    <a:pt x="863" y="357"/>
                  </a:cubicBezTo>
                  <a:cubicBezTo>
                    <a:pt x="865" y="356"/>
                    <a:pt x="867" y="356"/>
                    <a:pt x="869" y="356"/>
                  </a:cubicBezTo>
                  <a:cubicBezTo>
                    <a:pt x="873" y="356"/>
                    <a:pt x="876" y="357"/>
                    <a:pt x="878" y="359"/>
                  </a:cubicBezTo>
                  <a:cubicBezTo>
                    <a:pt x="881" y="361"/>
                    <a:pt x="882" y="364"/>
                    <a:pt x="882" y="368"/>
                  </a:cubicBezTo>
                  <a:cubicBezTo>
                    <a:pt x="882" y="373"/>
                    <a:pt x="880" y="376"/>
                    <a:pt x="878" y="378"/>
                  </a:cubicBezTo>
                  <a:cubicBezTo>
                    <a:pt x="875" y="381"/>
                    <a:pt x="872" y="382"/>
                    <a:pt x="867" y="382"/>
                  </a:cubicBezTo>
                  <a:cubicBezTo>
                    <a:pt x="864" y="382"/>
                    <a:pt x="861" y="381"/>
                    <a:pt x="858" y="380"/>
                  </a:cubicBezTo>
                  <a:cubicBezTo>
                    <a:pt x="858" y="376"/>
                    <a:pt x="858" y="376"/>
                    <a:pt x="858" y="376"/>
                  </a:cubicBezTo>
                  <a:cubicBezTo>
                    <a:pt x="861" y="378"/>
                    <a:pt x="864" y="378"/>
                    <a:pt x="867" y="378"/>
                  </a:cubicBezTo>
                  <a:cubicBezTo>
                    <a:pt x="870" y="378"/>
                    <a:pt x="872" y="378"/>
                    <a:pt x="875" y="376"/>
                  </a:cubicBezTo>
                  <a:cubicBezTo>
                    <a:pt x="877" y="374"/>
                    <a:pt x="878" y="372"/>
                    <a:pt x="878" y="369"/>
                  </a:cubicBezTo>
                  <a:cubicBezTo>
                    <a:pt x="878" y="363"/>
                    <a:pt x="875" y="360"/>
                    <a:pt x="868" y="360"/>
                  </a:cubicBezTo>
                  <a:cubicBezTo>
                    <a:pt x="864" y="360"/>
                    <a:pt x="861" y="360"/>
                    <a:pt x="859" y="361"/>
                  </a:cubicBezTo>
                  <a:moveTo>
                    <a:pt x="759" y="346"/>
                  </a:moveTo>
                  <a:cubicBezTo>
                    <a:pt x="759" y="342"/>
                    <a:pt x="759" y="342"/>
                    <a:pt x="759" y="342"/>
                  </a:cubicBezTo>
                  <a:cubicBezTo>
                    <a:pt x="763" y="341"/>
                    <a:pt x="766" y="340"/>
                    <a:pt x="769" y="340"/>
                  </a:cubicBezTo>
                  <a:cubicBezTo>
                    <a:pt x="773" y="340"/>
                    <a:pt x="776" y="341"/>
                    <a:pt x="778" y="342"/>
                  </a:cubicBezTo>
                  <a:cubicBezTo>
                    <a:pt x="780" y="344"/>
                    <a:pt x="781" y="347"/>
                    <a:pt x="781" y="351"/>
                  </a:cubicBezTo>
                  <a:cubicBezTo>
                    <a:pt x="781" y="355"/>
                    <a:pt x="777" y="362"/>
                    <a:pt x="770" y="370"/>
                  </a:cubicBezTo>
                  <a:cubicBezTo>
                    <a:pt x="762" y="378"/>
                    <a:pt x="762" y="378"/>
                    <a:pt x="762" y="378"/>
                  </a:cubicBezTo>
                  <a:cubicBezTo>
                    <a:pt x="782" y="378"/>
                    <a:pt x="782" y="378"/>
                    <a:pt x="782" y="378"/>
                  </a:cubicBezTo>
                  <a:cubicBezTo>
                    <a:pt x="782" y="381"/>
                    <a:pt x="782" y="381"/>
                    <a:pt x="782" y="381"/>
                  </a:cubicBezTo>
                  <a:cubicBezTo>
                    <a:pt x="758" y="381"/>
                    <a:pt x="758" y="381"/>
                    <a:pt x="758" y="381"/>
                  </a:cubicBezTo>
                  <a:cubicBezTo>
                    <a:pt x="758" y="378"/>
                    <a:pt x="758" y="378"/>
                    <a:pt x="758" y="378"/>
                  </a:cubicBezTo>
                  <a:cubicBezTo>
                    <a:pt x="767" y="367"/>
                    <a:pt x="767" y="367"/>
                    <a:pt x="767" y="367"/>
                  </a:cubicBezTo>
                  <a:cubicBezTo>
                    <a:pt x="774" y="360"/>
                    <a:pt x="777" y="355"/>
                    <a:pt x="777" y="351"/>
                  </a:cubicBezTo>
                  <a:cubicBezTo>
                    <a:pt x="777" y="349"/>
                    <a:pt x="776" y="347"/>
                    <a:pt x="775" y="345"/>
                  </a:cubicBezTo>
                  <a:cubicBezTo>
                    <a:pt x="773" y="344"/>
                    <a:pt x="772" y="343"/>
                    <a:pt x="770" y="343"/>
                  </a:cubicBezTo>
                  <a:cubicBezTo>
                    <a:pt x="766" y="343"/>
                    <a:pt x="763" y="344"/>
                    <a:pt x="759" y="346"/>
                  </a:cubicBezTo>
                  <a:moveTo>
                    <a:pt x="804" y="382"/>
                  </a:moveTo>
                  <a:cubicBezTo>
                    <a:pt x="795" y="382"/>
                    <a:pt x="790" y="375"/>
                    <a:pt x="790" y="361"/>
                  </a:cubicBezTo>
                  <a:cubicBezTo>
                    <a:pt x="790" y="347"/>
                    <a:pt x="795" y="340"/>
                    <a:pt x="804" y="340"/>
                  </a:cubicBezTo>
                  <a:cubicBezTo>
                    <a:pt x="813" y="340"/>
                    <a:pt x="817" y="347"/>
                    <a:pt x="817" y="361"/>
                  </a:cubicBezTo>
                  <a:cubicBezTo>
                    <a:pt x="817" y="375"/>
                    <a:pt x="813" y="382"/>
                    <a:pt x="804" y="382"/>
                  </a:cubicBezTo>
                  <a:moveTo>
                    <a:pt x="837" y="382"/>
                  </a:moveTo>
                  <a:cubicBezTo>
                    <a:pt x="827" y="382"/>
                    <a:pt x="823" y="375"/>
                    <a:pt x="823" y="361"/>
                  </a:cubicBezTo>
                  <a:cubicBezTo>
                    <a:pt x="823" y="347"/>
                    <a:pt x="827" y="340"/>
                    <a:pt x="837" y="340"/>
                  </a:cubicBezTo>
                  <a:cubicBezTo>
                    <a:pt x="846" y="340"/>
                    <a:pt x="850" y="347"/>
                    <a:pt x="850" y="361"/>
                  </a:cubicBezTo>
                  <a:cubicBezTo>
                    <a:pt x="850" y="375"/>
                    <a:pt x="846" y="382"/>
                    <a:pt x="837" y="382"/>
                  </a:cubicBezTo>
                  <a:moveTo>
                    <a:pt x="759" y="225"/>
                  </a:moveTo>
                  <a:cubicBezTo>
                    <a:pt x="759" y="221"/>
                    <a:pt x="759" y="221"/>
                    <a:pt x="759" y="221"/>
                  </a:cubicBezTo>
                  <a:cubicBezTo>
                    <a:pt x="763" y="219"/>
                    <a:pt x="766" y="218"/>
                    <a:pt x="769" y="218"/>
                  </a:cubicBezTo>
                  <a:cubicBezTo>
                    <a:pt x="773" y="218"/>
                    <a:pt x="776" y="219"/>
                    <a:pt x="778" y="221"/>
                  </a:cubicBezTo>
                  <a:cubicBezTo>
                    <a:pt x="780" y="223"/>
                    <a:pt x="781" y="225"/>
                    <a:pt x="781" y="229"/>
                  </a:cubicBezTo>
                  <a:cubicBezTo>
                    <a:pt x="781" y="234"/>
                    <a:pt x="777" y="240"/>
                    <a:pt x="770" y="248"/>
                  </a:cubicBezTo>
                  <a:cubicBezTo>
                    <a:pt x="762" y="256"/>
                    <a:pt x="762" y="256"/>
                    <a:pt x="762" y="256"/>
                  </a:cubicBezTo>
                  <a:cubicBezTo>
                    <a:pt x="782" y="256"/>
                    <a:pt x="782" y="256"/>
                    <a:pt x="782" y="256"/>
                  </a:cubicBezTo>
                  <a:cubicBezTo>
                    <a:pt x="782" y="260"/>
                    <a:pt x="782" y="260"/>
                    <a:pt x="782" y="260"/>
                  </a:cubicBezTo>
                  <a:cubicBezTo>
                    <a:pt x="758" y="260"/>
                    <a:pt x="758" y="260"/>
                    <a:pt x="758" y="260"/>
                  </a:cubicBezTo>
                  <a:cubicBezTo>
                    <a:pt x="758" y="256"/>
                    <a:pt x="758" y="256"/>
                    <a:pt x="758" y="256"/>
                  </a:cubicBezTo>
                  <a:cubicBezTo>
                    <a:pt x="767" y="246"/>
                    <a:pt x="767" y="246"/>
                    <a:pt x="767" y="246"/>
                  </a:cubicBezTo>
                  <a:cubicBezTo>
                    <a:pt x="774" y="239"/>
                    <a:pt x="777" y="233"/>
                    <a:pt x="777" y="229"/>
                  </a:cubicBezTo>
                  <a:cubicBezTo>
                    <a:pt x="777" y="227"/>
                    <a:pt x="776" y="225"/>
                    <a:pt x="775" y="224"/>
                  </a:cubicBezTo>
                  <a:cubicBezTo>
                    <a:pt x="773" y="223"/>
                    <a:pt x="772" y="222"/>
                    <a:pt x="770" y="222"/>
                  </a:cubicBezTo>
                  <a:cubicBezTo>
                    <a:pt x="766" y="222"/>
                    <a:pt x="763" y="223"/>
                    <a:pt x="759" y="225"/>
                  </a:cubicBezTo>
                  <a:moveTo>
                    <a:pt x="804" y="260"/>
                  </a:moveTo>
                  <a:cubicBezTo>
                    <a:pt x="795" y="260"/>
                    <a:pt x="790" y="254"/>
                    <a:pt x="790" y="239"/>
                  </a:cubicBezTo>
                  <a:cubicBezTo>
                    <a:pt x="790" y="225"/>
                    <a:pt x="795" y="218"/>
                    <a:pt x="804" y="218"/>
                  </a:cubicBezTo>
                  <a:cubicBezTo>
                    <a:pt x="813" y="218"/>
                    <a:pt x="817" y="225"/>
                    <a:pt x="817" y="239"/>
                  </a:cubicBezTo>
                  <a:cubicBezTo>
                    <a:pt x="817" y="254"/>
                    <a:pt x="813" y="260"/>
                    <a:pt x="804" y="260"/>
                  </a:cubicBezTo>
                  <a:moveTo>
                    <a:pt x="837" y="260"/>
                  </a:moveTo>
                  <a:cubicBezTo>
                    <a:pt x="827" y="260"/>
                    <a:pt x="823" y="254"/>
                    <a:pt x="823" y="239"/>
                  </a:cubicBezTo>
                  <a:cubicBezTo>
                    <a:pt x="823" y="225"/>
                    <a:pt x="827" y="218"/>
                    <a:pt x="837" y="218"/>
                  </a:cubicBezTo>
                  <a:cubicBezTo>
                    <a:pt x="846" y="218"/>
                    <a:pt x="850" y="225"/>
                    <a:pt x="850" y="239"/>
                  </a:cubicBezTo>
                  <a:cubicBezTo>
                    <a:pt x="850" y="254"/>
                    <a:pt x="846" y="260"/>
                    <a:pt x="837" y="260"/>
                  </a:cubicBezTo>
                  <a:moveTo>
                    <a:pt x="870" y="260"/>
                  </a:moveTo>
                  <a:cubicBezTo>
                    <a:pt x="860" y="260"/>
                    <a:pt x="856" y="254"/>
                    <a:pt x="856" y="239"/>
                  </a:cubicBezTo>
                  <a:cubicBezTo>
                    <a:pt x="856" y="225"/>
                    <a:pt x="860" y="218"/>
                    <a:pt x="870" y="218"/>
                  </a:cubicBezTo>
                  <a:cubicBezTo>
                    <a:pt x="879" y="218"/>
                    <a:pt x="883" y="225"/>
                    <a:pt x="883" y="239"/>
                  </a:cubicBezTo>
                  <a:cubicBezTo>
                    <a:pt x="883" y="254"/>
                    <a:pt x="879" y="260"/>
                    <a:pt x="870" y="260"/>
                  </a:cubicBezTo>
                  <a:moveTo>
                    <a:pt x="764" y="108"/>
                  </a:moveTo>
                  <a:cubicBezTo>
                    <a:pt x="762" y="105"/>
                    <a:pt x="762" y="105"/>
                    <a:pt x="762" y="105"/>
                  </a:cubicBezTo>
                  <a:cubicBezTo>
                    <a:pt x="771" y="97"/>
                    <a:pt x="771" y="97"/>
                    <a:pt x="771" y="97"/>
                  </a:cubicBezTo>
                  <a:cubicBezTo>
                    <a:pt x="775" y="97"/>
                    <a:pt x="775" y="97"/>
                    <a:pt x="775" y="97"/>
                  </a:cubicBezTo>
                  <a:cubicBezTo>
                    <a:pt x="775" y="138"/>
                    <a:pt x="775" y="138"/>
                    <a:pt x="775" y="138"/>
                  </a:cubicBezTo>
                  <a:cubicBezTo>
                    <a:pt x="771" y="138"/>
                    <a:pt x="771" y="138"/>
                    <a:pt x="771" y="138"/>
                  </a:cubicBezTo>
                  <a:cubicBezTo>
                    <a:pt x="771" y="102"/>
                    <a:pt x="771" y="102"/>
                    <a:pt x="771" y="102"/>
                  </a:cubicBezTo>
                  <a:cubicBezTo>
                    <a:pt x="764" y="108"/>
                    <a:pt x="764" y="108"/>
                    <a:pt x="764" y="108"/>
                  </a:cubicBezTo>
                  <a:moveTo>
                    <a:pt x="859" y="118"/>
                  </a:moveTo>
                  <a:cubicBezTo>
                    <a:pt x="859" y="97"/>
                    <a:pt x="859" y="97"/>
                    <a:pt x="859" y="97"/>
                  </a:cubicBezTo>
                  <a:cubicBezTo>
                    <a:pt x="880" y="97"/>
                    <a:pt x="880" y="97"/>
                    <a:pt x="880" y="97"/>
                  </a:cubicBezTo>
                  <a:cubicBezTo>
                    <a:pt x="880" y="101"/>
                    <a:pt x="880" y="101"/>
                    <a:pt x="880" y="101"/>
                  </a:cubicBezTo>
                  <a:cubicBezTo>
                    <a:pt x="863" y="101"/>
                    <a:pt x="863" y="101"/>
                    <a:pt x="863" y="101"/>
                  </a:cubicBezTo>
                  <a:cubicBezTo>
                    <a:pt x="863" y="114"/>
                    <a:pt x="863" y="114"/>
                    <a:pt x="863" y="114"/>
                  </a:cubicBezTo>
                  <a:cubicBezTo>
                    <a:pt x="865" y="113"/>
                    <a:pt x="867" y="113"/>
                    <a:pt x="869" y="113"/>
                  </a:cubicBezTo>
                  <a:cubicBezTo>
                    <a:pt x="873" y="113"/>
                    <a:pt x="876" y="114"/>
                    <a:pt x="878" y="116"/>
                  </a:cubicBezTo>
                  <a:cubicBezTo>
                    <a:pt x="881" y="119"/>
                    <a:pt x="882" y="121"/>
                    <a:pt x="882" y="125"/>
                  </a:cubicBezTo>
                  <a:cubicBezTo>
                    <a:pt x="882" y="130"/>
                    <a:pt x="880" y="133"/>
                    <a:pt x="878" y="136"/>
                  </a:cubicBezTo>
                  <a:cubicBezTo>
                    <a:pt x="875" y="138"/>
                    <a:pt x="872" y="139"/>
                    <a:pt x="867" y="139"/>
                  </a:cubicBezTo>
                  <a:cubicBezTo>
                    <a:pt x="864" y="139"/>
                    <a:pt x="861" y="138"/>
                    <a:pt x="858" y="137"/>
                  </a:cubicBezTo>
                  <a:cubicBezTo>
                    <a:pt x="858" y="133"/>
                    <a:pt x="858" y="133"/>
                    <a:pt x="858" y="133"/>
                  </a:cubicBezTo>
                  <a:cubicBezTo>
                    <a:pt x="861" y="135"/>
                    <a:pt x="864" y="136"/>
                    <a:pt x="867" y="136"/>
                  </a:cubicBezTo>
                  <a:cubicBezTo>
                    <a:pt x="870" y="136"/>
                    <a:pt x="872" y="135"/>
                    <a:pt x="875" y="133"/>
                  </a:cubicBezTo>
                  <a:cubicBezTo>
                    <a:pt x="877" y="132"/>
                    <a:pt x="878" y="129"/>
                    <a:pt x="878" y="126"/>
                  </a:cubicBezTo>
                  <a:cubicBezTo>
                    <a:pt x="878" y="120"/>
                    <a:pt x="875" y="117"/>
                    <a:pt x="868" y="117"/>
                  </a:cubicBezTo>
                  <a:cubicBezTo>
                    <a:pt x="864" y="117"/>
                    <a:pt x="861" y="117"/>
                    <a:pt x="859" y="118"/>
                  </a:cubicBezTo>
                  <a:moveTo>
                    <a:pt x="803" y="123"/>
                  </a:moveTo>
                  <a:cubicBezTo>
                    <a:pt x="800" y="123"/>
                    <a:pt x="797" y="122"/>
                    <a:pt x="795" y="121"/>
                  </a:cubicBezTo>
                  <a:cubicBezTo>
                    <a:pt x="792" y="119"/>
                    <a:pt x="790" y="115"/>
                    <a:pt x="790" y="110"/>
                  </a:cubicBezTo>
                  <a:cubicBezTo>
                    <a:pt x="790" y="106"/>
                    <a:pt x="792" y="103"/>
                    <a:pt x="794" y="101"/>
                  </a:cubicBezTo>
                  <a:cubicBezTo>
                    <a:pt x="796" y="98"/>
                    <a:pt x="799" y="97"/>
                    <a:pt x="804" y="97"/>
                  </a:cubicBezTo>
                  <a:cubicBezTo>
                    <a:pt x="812" y="97"/>
                    <a:pt x="817" y="103"/>
                    <a:pt x="817" y="117"/>
                  </a:cubicBezTo>
                  <a:cubicBezTo>
                    <a:pt x="817" y="132"/>
                    <a:pt x="811" y="139"/>
                    <a:pt x="798" y="139"/>
                  </a:cubicBezTo>
                  <a:cubicBezTo>
                    <a:pt x="797" y="139"/>
                    <a:pt x="795" y="139"/>
                    <a:pt x="792" y="138"/>
                  </a:cubicBezTo>
                  <a:cubicBezTo>
                    <a:pt x="792" y="134"/>
                    <a:pt x="792" y="134"/>
                    <a:pt x="792" y="134"/>
                  </a:cubicBezTo>
                  <a:cubicBezTo>
                    <a:pt x="794" y="135"/>
                    <a:pt x="797" y="136"/>
                    <a:pt x="799" y="136"/>
                  </a:cubicBezTo>
                  <a:cubicBezTo>
                    <a:pt x="804" y="136"/>
                    <a:pt x="808" y="134"/>
                    <a:pt x="810" y="130"/>
                  </a:cubicBezTo>
                  <a:cubicBezTo>
                    <a:pt x="812" y="127"/>
                    <a:pt x="813" y="123"/>
                    <a:pt x="813" y="118"/>
                  </a:cubicBezTo>
                  <a:cubicBezTo>
                    <a:pt x="813" y="118"/>
                    <a:pt x="813" y="118"/>
                    <a:pt x="813" y="118"/>
                  </a:cubicBezTo>
                  <a:cubicBezTo>
                    <a:pt x="811" y="122"/>
                    <a:pt x="808" y="123"/>
                    <a:pt x="803" y="123"/>
                  </a:cubicBezTo>
                  <a:moveTo>
                    <a:pt x="836" y="123"/>
                  </a:moveTo>
                  <a:cubicBezTo>
                    <a:pt x="833" y="123"/>
                    <a:pt x="830" y="122"/>
                    <a:pt x="827" y="121"/>
                  </a:cubicBezTo>
                  <a:cubicBezTo>
                    <a:pt x="825" y="119"/>
                    <a:pt x="823" y="115"/>
                    <a:pt x="823" y="110"/>
                  </a:cubicBezTo>
                  <a:cubicBezTo>
                    <a:pt x="823" y="106"/>
                    <a:pt x="824" y="103"/>
                    <a:pt x="827" y="101"/>
                  </a:cubicBezTo>
                  <a:cubicBezTo>
                    <a:pt x="829" y="98"/>
                    <a:pt x="832" y="97"/>
                    <a:pt x="837" y="97"/>
                  </a:cubicBezTo>
                  <a:cubicBezTo>
                    <a:pt x="845" y="97"/>
                    <a:pt x="850" y="103"/>
                    <a:pt x="850" y="117"/>
                  </a:cubicBezTo>
                  <a:cubicBezTo>
                    <a:pt x="850" y="132"/>
                    <a:pt x="844" y="139"/>
                    <a:pt x="831" y="139"/>
                  </a:cubicBezTo>
                  <a:cubicBezTo>
                    <a:pt x="830" y="139"/>
                    <a:pt x="827" y="139"/>
                    <a:pt x="825" y="138"/>
                  </a:cubicBezTo>
                  <a:cubicBezTo>
                    <a:pt x="825" y="134"/>
                    <a:pt x="825" y="134"/>
                    <a:pt x="825" y="134"/>
                  </a:cubicBezTo>
                  <a:cubicBezTo>
                    <a:pt x="827" y="135"/>
                    <a:pt x="829" y="136"/>
                    <a:pt x="832" y="136"/>
                  </a:cubicBezTo>
                  <a:cubicBezTo>
                    <a:pt x="841" y="136"/>
                    <a:pt x="846" y="130"/>
                    <a:pt x="846" y="118"/>
                  </a:cubicBezTo>
                  <a:cubicBezTo>
                    <a:pt x="844" y="122"/>
                    <a:pt x="840" y="123"/>
                    <a:pt x="836" y="123"/>
                  </a:cubicBezTo>
                  <a:moveTo>
                    <a:pt x="1119" y="0"/>
                  </a:moveTo>
                  <a:cubicBezTo>
                    <a:pt x="1119" y="0"/>
                    <a:pt x="1119" y="0"/>
                    <a:pt x="1118" y="0"/>
                  </a:cubicBezTo>
                  <a:cubicBezTo>
                    <a:pt x="798" y="0"/>
                    <a:pt x="479" y="137"/>
                    <a:pt x="258" y="403"/>
                  </a:cubicBezTo>
                  <a:cubicBezTo>
                    <a:pt x="94" y="600"/>
                    <a:pt x="10" y="836"/>
                    <a:pt x="0" y="1073"/>
                  </a:cubicBezTo>
                  <a:cubicBezTo>
                    <a:pt x="0" y="1163"/>
                    <a:pt x="0" y="1163"/>
                    <a:pt x="0" y="1163"/>
                  </a:cubicBezTo>
                  <a:cubicBezTo>
                    <a:pt x="5" y="1297"/>
                    <a:pt x="35" y="1430"/>
                    <a:pt x="88" y="1555"/>
                  </a:cubicBezTo>
                  <a:cubicBezTo>
                    <a:pt x="755" y="1555"/>
                    <a:pt x="755" y="1555"/>
                    <a:pt x="755" y="1555"/>
                  </a:cubicBezTo>
                  <a:cubicBezTo>
                    <a:pt x="1141" y="1091"/>
                    <a:pt x="1141" y="1091"/>
                    <a:pt x="1141" y="1091"/>
                  </a:cubicBezTo>
                  <a:cubicBezTo>
                    <a:pt x="925" y="1091"/>
                    <a:pt x="925" y="1091"/>
                    <a:pt x="925" y="1091"/>
                  </a:cubicBezTo>
                  <a:cubicBezTo>
                    <a:pt x="1141" y="1091"/>
                    <a:pt x="1141" y="1091"/>
                    <a:pt x="1141" y="1091"/>
                  </a:cubicBezTo>
                  <a:cubicBezTo>
                    <a:pt x="1143" y="1089"/>
                    <a:pt x="1143" y="1089"/>
                    <a:pt x="1143" y="1089"/>
                  </a:cubicBezTo>
                  <a:cubicBezTo>
                    <a:pt x="1124" y="1089"/>
                    <a:pt x="1124" y="1089"/>
                    <a:pt x="1124" y="1089"/>
                  </a:cubicBezTo>
                  <a:cubicBezTo>
                    <a:pt x="1124" y="969"/>
                    <a:pt x="1124" y="969"/>
                    <a:pt x="1124" y="969"/>
                  </a:cubicBezTo>
                  <a:cubicBezTo>
                    <a:pt x="1107" y="969"/>
                    <a:pt x="1107" y="969"/>
                    <a:pt x="1107" y="969"/>
                  </a:cubicBezTo>
                  <a:cubicBezTo>
                    <a:pt x="1107" y="1089"/>
                    <a:pt x="1107" y="1089"/>
                    <a:pt x="1107" y="1089"/>
                  </a:cubicBezTo>
                  <a:cubicBezTo>
                    <a:pt x="996" y="1089"/>
                    <a:pt x="996" y="1089"/>
                    <a:pt x="996" y="1089"/>
                  </a:cubicBezTo>
                  <a:cubicBezTo>
                    <a:pt x="996" y="969"/>
                    <a:pt x="996" y="969"/>
                    <a:pt x="996" y="969"/>
                  </a:cubicBezTo>
                  <a:cubicBezTo>
                    <a:pt x="925" y="969"/>
                    <a:pt x="925" y="969"/>
                    <a:pt x="925" y="969"/>
                  </a:cubicBezTo>
                  <a:cubicBezTo>
                    <a:pt x="996" y="969"/>
                    <a:pt x="996" y="969"/>
                    <a:pt x="996" y="969"/>
                  </a:cubicBezTo>
                  <a:cubicBezTo>
                    <a:pt x="996" y="847"/>
                    <a:pt x="996" y="847"/>
                    <a:pt x="996" y="847"/>
                  </a:cubicBezTo>
                  <a:cubicBezTo>
                    <a:pt x="925" y="847"/>
                    <a:pt x="925" y="847"/>
                    <a:pt x="925" y="847"/>
                  </a:cubicBezTo>
                  <a:cubicBezTo>
                    <a:pt x="996" y="847"/>
                    <a:pt x="996" y="847"/>
                    <a:pt x="996" y="847"/>
                  </a:cubicBezTo>
                  <a:cubicBezTo>
                    <a:pt x="996" y="725"/>
                    <a:pt x="996" y="725"/>
                    <a:pt x="996" y="725"/>
                  </a:cubicBezTo>
                  <a:cubicBezTo>
                    <a:pt x="925" y="725"/>
                    <a:pt x="925" y="725"/>
                    <a:pt x="925" y="725"/>
                  </a:cubicBezTo>
                  <a:cubicBezTo>
                    <a:pt x="996" y="725"/>
                    <a:pt x="996" y="725"/>
                    <a:pt x="996" y="725"/>
                  </a:cubicBezTo>
                  <a:cubicBezTo>
                    <a:pt x="996" y="602"/>
                    <a:pt x="996" y="602"/>
                    <a:pt x="996" y="602"/>
                  </a:cubicBezTo>
                  <a:cubicBezTo>
                    <a:pt x="925" y="602"/>
                    <a:pt x="925" y="602"/>
                    <a:pt x="925" y="602"/>
                  </a:cubicBezTo>
                  <a:cubicBezTo>
                    <a:pt x="996" y="602"/>
                    <a:pt x="996" y="602"/>
                    <a:pt x="996" y="602"/>
                  </a:cubicBezTo>
                  <a:cubicBezTo>
                    <a:pt x="996" y="499"/>
                    <a:pt x="996" y="499"/>
                    <a:pt x="996" y="499"/>
                  </a:cubicBezTo>
                  <a:cubicBezTo>
                    <a:pt x="1107" y="499"/>
                    <a:pt x="1107" y="499"/>
                    <a:pt x="1107" y="499"/>
                  </a:cubicBezTo>
                  <a:cubicBezTo>
                    <a:pt x="1107" y="602"/>
                    <a:pt x="1107" y="602"/>
                    <a:pt x="1107" y="602"/>
                  </a:cubicBezTo>
                  <a:cubicBezTo>
                    <a:pt x="1245" y="602"/>
                    <a:pt x="1245" y="602"/>
                    <a:pt x="1245" y="602"/>
                  </a:cubicBezTo>
                  <a:cubicBezTo>
                    <a:pt x="1245" y="592"/>
                    <a:pt x="1245" y="592"/>
                    <a:pt x="1245" y="592"/>
                  </a:cubicBezTo>
                  <a:cubicBezTo>
                    <a:pt x="1352" y="592"/>
                    <a:pt x="1352" y="592"/>
                    <a:pt x="1352" y="592"/>
                  </a:cubicBezTo>
                  <a:cubicBezTo>
                    <a:pt x="1352" y="602"/>
                    <a:pt x="1352" y="602"/>
                    <a:pt x="1352" y="602"/>
                  </a:cubicBezTo>
                  <a:cubicBezTo>
                    <a:pt x="1548" y="602"/>
                    <a:pt x="1548" y="602"/>
                    <a:pt x="1548" y="602"/>
                  </a:cubicBezTo>
                  <a:cubicBezTo>
                    <a:pt x="1637" y="495"/>
                    <a:pt x="1637" y="495"/>
                    <a:pt x="1637" y="495"/>
                  </a:cubicBezTo>
                  <a:cubicBezTo>
                    <a:pt x="1637" y="480"/>
                    <a:pt x="1637" y="480"/>
                    <a:pt x="1637" y="480"/>
                  </a:cubicBezTo>
                  <a:cubicBezTo>
                    <a:pt x="925" y="480"/>
                    <a:pt x="925" y="480"/>
                    <a:pt x="925" y="480"/>
                  </a:cubicBezTo>
                  <a:cubicBezTo>
                    <a:pt x="1637" y="480"/>
                    <a:pt x="1637" y="480"/>
                    <a:pt x="1637" y="480"/>
                  </a:cubicBezTo>
                  <a:cubicBezTo>
                    <a:pt x="1637" y="358"/>
                    <a:pt x="1637" y="358"/>
                    <a:pt x="1637" y="358"/>
                  </a:cubicBezTo>
                  <a:cubicBezTo>
                    <a:pt x="925" y="358"/>
                    <a:pt x="925" y="358"/>
                    <a:pt x="925" y="358"/>
                  </a:cubicBezTo>
                  <a:cubicBezTo>
                    <a:pt x="1637" y="358"/>
                    <a:pt x="1637" y="358"/>
                    <a:pt x="1637" y="358"/>
                  </a:cubicBezTo>
                  <a:cubicBezTo>
                    <a:pt x="1637" y="236"/>
                    <a:pt x="1637" y="236"/>
                    <a:pt x="1637" y="236"/>
                  </a:cubicBezTo>
                  <a:cubicBezTo>
                    <a:pt x="925" y="236"/>
                    <a:pt x="925" y="236"/>
                    <a:pt x="925" y="236"/>
                  </a:cubicBezTo>
                  <a:cubicBezTo>
                    <a:pt x="1637" y="236"/>
                    <a:pt x="1637" y="236"/>
                    <a:pt x="1637" y="236"/>
                  </a:cubicBezTo>
                  <a:cubicBezTo>
                    <a:pt x="1637" y="170"/>
                    <a:pt x="1637" y="170"/>
                    <a:pt x="1637" y="170"/>
                  </a:cubicBezTo>
                  <a:cubicBezTo>
                    <a:pt x="1710" y="170"/>
                    <a:pt x="1710" y="170"/>
                    <a:pt x="1710" y="170"/>
                  </a:cubicBezTo>
                  <a:cubicBezTo>
                    <a:pt x="1678" y="149"/>
                    <a:pt x="1644" y="131"/>
                    <a:pt x="1610" y="114"/>
                  </a:cubicBezTo>
                  <a:cubicBezTo>
                    <a:pt x="925" y="114"/>
                    <a:pt x="925" y="114"/>
                    <a:pt x="925" y="114"/>
                  </a:cubicBezTo>
                  <a:cubicBezTo>
                    <a:pt x="1610" y="114"/>
                    <a:pt x="1610" y="114"/>
                    <a:pt x="1610" y="114"/>
                  </a:cubicBezTo>
                  <a:cubicBezTo>
                    <a:pt x="1455" y="38"/>
                    <a:pt x="1286" y="0"/>
                    <a:pt x="1119" y="0"/>
                  </a:cubicBezTo>
                  <a:cubicBezTo>
                    <a:pt x="1119" y="0"/>
                    <a:pt x="1119" y="0"/>
                    <a:pt x="1119" y="0"/>
                  </a:cubicBezTo>
                </a:path>
              </a:pathLst>
            </a:custGeom>
            <a:solidFill>
              <a:srgbClr val="D4EC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8" name="ïṧļïḍê"/>
            <p:cNvSpPr/>
            <p:nvPr/>
          </p:nvSpPr>
          <p:spPr bwMode="auto">
            <a:xfrm>
              <a:off x="3915943" y="3908568"/>
              <a:ext cx="490957" cy="336100"/>
            </a:xfrm>
            <a:custGeom>
              <a:avLst/>
              <a:gdLst>
                <a:gd name="T0" fmla="*/ 756 w 756"/>
                <a:gd name="T1" fmla="*/ 482 h 519"/>
                <a:gd name="T2" fmla="*/ 89 w 756"/>
                <a:gd name="T3" fmla="*/ 482 h 519"/>
                <a:gd name="T4" fmla="*/ 105 w 756"/>
                <a:gd name="T5" fmla="*/ 519 h 519"/>
                <a:gd name="T6" fmla="*/ 725 w 756"/>
                <a:gd name="T7" fmla="*/ 519 h 519"/>
                <a:gd name="T8" fmla="*/ 756 w 756"/>
                <a:gd name="T9" fmla="*/ 482 h 519"/>
                <a:gd name="T10" fmla="*/ 1 w 756"/>
                <a:gd name="T11" fmla="*/ 0 h 519"/>
                <a:gd name="T12" fmla="*/ 0 w 756"/>
                <a:gd name="T13" fmla="*/ 45 h 519"/>
                <a:gd name="T14" fmla="*/ 1 w 756"/>
                <a:gd name="T15" fmla="*/ 90 h 519"/>
                <a:gd name="T16" fmla="*/ 1 w 756"/>
                <a:gd name="T17" fmla="*/ 0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6" h="519">
                  <a:moveTo>
                    <a:pt x="756" y="482"/>
                  </a:moveTo>
                  <a:cubicBezTo>
                    <a:pt x="89" y="482"/>
                    <a:pt x="89" y="482"/>
                    <a:pt x="89" y="482"/>
                  </a:cubicBezTo>
                  <a:cubicBezTo>
                    <a:pt x="94" y="495"/>
                    <a:pt x="99" y="507"/>
                    <a:pt x="105" y="519"/>
                  </a:cubicBezTo>
                  <a:cubicBezTo>
                    <a:pt x="725" y="519"/>
                    <a:pt x="725" y="519"/>
                    <a:pt x="725" y="519"/>
                  </a:cubicBezTo>
                  <a:cubicBezTo>
                    <a:pt x="756" y="482"/>
                    <a:pt x="756" y="482"/>
                    <a:pt x="756" y="482"/>
                  </a:cubicBezTo>
                  <a:moveTo>
                    <a:pt x="1" y="0"/>
                  </a:moveTo>
                  <a:cubicBezTo>
                    <a:pt x="0" y="15"/>
                    <a:pt x="0" y="30"/>
                    <a:pt x="0" y="45"/>
                  </a:cubicBezTo>
                  <a:cubicBezTo>
                    <a:pt x="0" y="60"/>
                    <a:pt x="0" y="75"/>
                    <a:pt x="1" y="9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9BAF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9" name="ïṩļíḋè"/>
            <p:cNvSpPr/>
            <p:nvPr/>
          </p:nvSpPr>
          <p:spPr bwMode="auto">
            <a:xfrm>
              <a:off x="4517022" y="3287989"/>
              <a:ext cx="443927" cy="0"/>
            </a:xfrm>
            <a:custGeom>
              <a:avLst/>
              <a:gdLst>
                <a:gd name="T0" fmla="*/ 387 w 387"/>
                <a:gd name="T1" fmla="*/ 0 w 387"/>
                <a:gd name="T2" fmla="*/ 387 w 387"/>
                <a:gd name="T3" fmla="*/ 387 w 38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87">
                  <a:moveTo>
                    <a:pt x="387" y="0"/>
                  </a:moveTo>
                  <a:lnTo>
                    <a:pt x="0" y="0"/>
                  </a:lnTo>
                  <a:lnTo>
                    <a:pt x="387" y="0"/>
                  </a:lnTo>
                  <a:lnTo>
                    <a:pt x="387" y="0"/>
                  </a:lnTo>
                  <a:close/>
                </a:path>
              </a:pathLst>
            </a:custGeom>
            <a:solidFill>
              <a:srgbClr val="0039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0" name="îŝļïdé"/>
            <p:cNvSpPr/>
            <p:nvPr/>
          </p:nvSpPr>
          <p:spPr bwMode="auto">
            <a:xfrm>
              <a:off x="4517022" y="3287989"/>
              <a:ext cx="443927" cy="0"/>
            </a:xfrm>
            <a:custGeom>
              <a:avLst/>
              <a:gdLst>
                <a:gd name="T0" fmla="*/ 387 w 387"/>
                <a:gd name="T1" fmla="*/ 0 w 387"/>
                <a:gd name="T2" fmla="*/ 387 w 387"/>
                <a:gd name="T3" fmla="*/ 387 w 38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87">
                  <a:moveTo>
                    <a:pt x="387" y="0"/>
                  </a:moveTo>
                  <a:lnTo>
                    <a:pt x="0" y="0"/>
                  </a:lnTo>
                  <a:lnTo>
                    <a:pt x="387" y="0"/>
                  </a:lnTo>
                  <a:lnTo>
                    <a:pt x="38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1" name="îSļiḓe"/>
            <p:cNvSpPr/>
            <p:nvPr/>
          </p:nvSpPr>
          <p:spPr bwMode="auto">
            <a:xfrm>
              <a:off x="4517022" y="3367139"/>
              <a:ext cx="570107" cy="0"/>
            </a:xfrm>
            <a:custGeom>
              <a:avLst/>
              <a:gdLst>
                <a:gd name="T0" fmla="*/ 402 w 497"/>
                <a:gd name="T1" fmla="*/ 0 w 497"/>
                <a:gd name="T2" fmla="*/ 402 w 497"/>
                <a:gd name="T3" fmla="*/ 497 w 497"/>
                <a:gd name="T4" fmla="*/ 465 w 497"/>
                <a:gd name="T5" fmla="*/ 497 w 497"/>
                <a:gd name="T6" fmla="*/ 497 w 49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497">
                  <a:moveTo>
                    <a:pt x="402" y="0"/>
                  </a:moveTo>
                  <a:lnTo>
                    <a:pt x="0" y="0"/>
                  </a:lnTo>
                  <a:lnTo>
                    <a:pt x="402" y="0"/>
                  </a:lnTo>
                  <a:close/>
                  <a:moveTo>
                    <a:pt x="497" y="0"/>
                  </a:moveTo>
                  <a:lnTo>
                    <a:pt x="465" y="0"/>
                  </a:lnTo>
                  <a:lnTo>
                    <a:pt x="497" y="0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rgbClr val="0039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2" name="ï$ļïḓê"/>
            <p:cNvSpPr/>
            <p:nvPr/>
          </p:nvSpPr>
          <p:spPr bwMode="auto">
            <a:xfrm>
              <a:off x="4517022" y="3367139"/>
              <a:ext cx="570107" cy="0"/>
            </a:xfrm>
            <a:custGeom>
              <a:avLst/>
              <a:gdLst>
                <a:gd name="T0" fmla="*/ 402 w 497"/>
                <a:gd name="T1" fmla="*/ 0 w 497"/>
                <a:gd name="T2" fmla="*/ 402 w 497"/>
                <a:gd name="T3" fmla="*/ 497 w 497"/>
                <a:gd name="T4" fmla="*/ 465 w 497"/>
                <a:gd name="T5" fmla="*/ 497 w 497"/>
                <a:gd name="T6" fmla="*/ 497 w 49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497">
                  <a:moveTo>
                    <a:pt x="402" y="0"/>
                  </a:moveTo>
                  <a:lnTo>
                    <a:pt x="0" y="0"/>
                  </a:lnTo>
                  <a:lnTo>
                    <a:pt x="402" y="0"/>
                  </a:lnTo>
                  <a:moveTo>
                    <a:pt x="497" y="0"/>
                  </a:moveTo>
                  <a:lnTo>
                    <a:pt x="465" y="0"/>
                  </a:lnTo>
                  <a:lnTo>
                    <a:pt x="497" y="0"/>
                  </a:lnTo>
                  <a:lnTo>
                    <a:pt x="49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3" name="îSļíḍe"/>
            <p:cNvSpPr/>
            <p:nvPr/>
          </p:nvSpPr>
          <p:spPr bwMode="auto">
            <a:xfrm>
              <a:off x="4517022" y="3446288"/>
              <a:ext cx="534547" cy="0"/>
            </a:xfrm>
            <a:custGeom>
              <a:avLst/>
              <a:gdLst>
                <a:gd name="T0" fmla="*/ 402 w 466"/>
                <a:gd name="T1" fmla="*/ 0 w 466"/>
                <a:gd name="T2" fmla="*/ 402 w 466"/>
                <a:gd name="T3" fmla="*/ 466 w 466"/>
                <a:gd name="T4" fmla="*/ 465 w 466"/>
                <a:gd name="T5" fmla="*/ 466 w 46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466">
                  <a:moveTo>
                    <a:pt x="402" y="0"/>
                  </a:moveTo>
                  <a:lnTo>
                    <a:pt x="0" y="0"/>
                  </a:lnTo>
                  <a:lnTo>
                    <a:pt x="402" y="0"/>
                  </a:lnTo>
                  <a:close/>
                  <a:moveTo>
                    <a:pt x="466" y="0"/>
                  </a:moveTo>
                  <a:lnTo>
                    <a:pt x="465" y="0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0039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4" name="îšḷïḑê"/>
            <p:cNvSpPr/>
            <p:nvPr/>
          </p:nvSpPr>
          <p:spPr bwMode="auto">
            <a:xfrm>
              <a:off x="4517022" y="3446288"/>
              <a:ext cx="534547" cy="0"/>
            </a:xfrm>
            <a:custGeom>
              <a:avLst/>
              <a:gdLst>
                <a:gd name="T0" fmla="*/ 402 w 466"/>
                <a:gd name="T1" fmla="*/ 0 w 466"/>
                <a:gd name="T2" fmla="*/ 402 w 466"/>
                <a:gd name="T3" fmla="*/ 466 w 466"/>
                <a:gd name="T4" fmla="*/ 465 w 466"/>
                <a:gd name="T5" fmla="*/ 466 w 46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466">
                  <a:moveTo>
                    <a:pt x="402" y="0"/>
                  </a:moveTo>
                  <a:lnTo>
                    <a:pt x="0" y="0"/>
                  </a:lnTo>
                  <a:lnTo>
                    <a:pt x="402" y="0"/>
                  </a:lnTo>
                  <a:moveTo>
                    <a:pt x="466" y="0"/>
                  </a:moveTo>
                  <a:lnTo>
                    <a:pt x="465" y="0"/>
                  </a:lnTo>
                  <a:lnTo>
                    <a:pt x="46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5" name="îśḷïḑé"/>
            <p:cNvSpPr/>
            <p:nvPr/>
          </p:nvSpPr>
          <p:spPr bwMode="auto">
            <a:xfrm>
              <a:off x="4517022" y="3525438"/>
              <a:ext cx="461133" cy="0"/>
            </a:xfrm>
            <a:custGeom>
              <a:avLst/>
              <a:gdLst>
                <a:gd name="T0" fmla="*/ 402 w 402"/>
                <a:gd name="T1" fmla="*/ 0 w 402"/>
                <a:gd name="T2" fmla="*/ 402 w 40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02">
                  <a:moveTo>
                    <a:pt x="402" y="0"/>
                  </a:moveTo>
                  <a:lnTo>
                    <a:pt x="0" y="0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39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6" name="îṩ1iďe"/>
            <p:cNvSpPr/>
            <p:nvPr/>
          </p:nvSpPr>
          <p:spPr bwMode="auto">
            <a:xfrm>
              <a:off x="4517022" y="3525438"/>
              <a:ext cx="461133" cy="0"/>
            </a:xfrm>
            <a:custGeom>
              <a:avLst/>
              <a:gdLst>
                <a:gd name="T0" fmla="*/ 402 w 402"/>
                <a:gd name="T1" fmla="*/ 0 w 402"/>
                <a:gd name="T2" fmla="*/ 402 w 40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02">
                  <a:moveTo>
                    <a:pt x="402" y="0"/>
                  </a:moveTo>
                  <a:lnTo>
                    <a:pt x="0" y="0"/>
                  </a:lnTo>
                  <a:lnTo>
                    <a:pt x="40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7" name="ïṧ1íďe"/>
            <p:cNvSpPr/>
            <p:nvPr/>
          </p:nvSpPr>
          <p:spPr bwMode="auto">
            <a:xfrm>
              <a:off x="4517022" y="3604587"/>
              <a:ext cx="403778" cy="0"/>
            </a:xfrm>
            <a:custGeom>
              <a:avLst/>
              <a:gdLst>
                <a:gd name="T0" fmla="*/ 40 w 352"/>
                <a:gd name="T1" fmla="*/ 0 w 352"/>
                <a:gd name="T2" fmla="*/ 40 w 352"/>
                <a:gd name="T3" fmla="*/ 180 w 352"/>
                <a:gd name="T4" fmla="*/ 102 w 352"/>
                <a:gd name="T5" fmla="*/ 180 w 352"/>
                <a:gd name="T6" fmla="*/ 352 w 352"/>
                <a:gd name="T7" fmla="*/ 241 w 352"/>
                <a:gd name="T8" fmla="*/ 352 w 3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352">
                  <a:moveTo>
                    <a:pt x="40" y="0"/>
                  </a:moveTo>
                  <a:lnTo>
                    <a:pt x="0" y="0"/>
                  </a:lnTo>
                  <a:lnTo>
                    <a:pt x="40" y="0"/>
                  </a:lnTo>
                  <a:close/>
                  <a:moveTo>
                    <a:pt x="180" y="0"/>
                  </a:moveTo>
                  <a:lnTo>
                    <a:pt x="102" y="0"/>
                  </a:lnTo>
                  <a:lnTo>
                    <a:pt x="180" y="0"/>
                  </a:lnTo>
                  <a:close/>
                  <a:moveTo>
                    <a:pt x="352" y="0"/>
                  </a:moveTo>
                  <a:lnTo>
                    <a:pt x="241" y="0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0039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8" name="í$ḷîḓe"/>
            <p:cNvSpPr/>
            <p:nvPr/>
          </p:nvSpPr>
          <p:spPr bwMode="auto">
            <a:xfrm>
              <a:off x="4517022" y="3604587"/>
              <a:ext cx="403778" cy="0"/>
            </a:xfrm>
            <a:custGeom>
              <a:avLst/>
              <a:gdLst>
                <a:gd name="T0" fmla="*/ 40 w 352"/>
                <a:gd name="T1" fmla="*/ 0 w 352"/>
                <a:gd name="T2" fmla="*/ 40 w 352"/>
                <a:gd name="T3" fmla="*/ 180 w 352"/>
                <a:gd name="T4" fmla="*/ 102 w 352"/>
                <a:gd name="T5" fmla="*/ 180 w 352"/>
                <a:gd name="T6" fmla="*/ 352 w 352"/>
                <a:gd name="T7" fmla="*/ 241 w 352"/>
                <a:gd name="T8" fmla="*/ 352 w 3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352">
                  <a:moveTo>
                    <a:pt x="40" y="0"/>
                  </a:moveTo>
                  <a:lnTo>
                    <a:pt x="0" y="0"/>
                  </a:lnTo>
                  <a:lnTo>
                    <a:pt x="40" y="0"/>
                  </a:lnTo>
                  <a:moveTo>
                    <a:pt x="180" y="0"/>
                  </a:moveTo>
                  <a:lnTo>
                    <a:pt x="102" y="0"/>
                  </a:lnTo>
                  <a:lnTo>
                    <a:pt x="180" y="0"/>
                  </a:lnTo>
                  <a:moveTo>
                    <a:pt x="352" y="0"/>
                  </a:moveTo>
                  <a:lnTo>
                    <a:pt x="241" y="0"/>
                  </a:lnTo>
                  <a:lnTo>
                    <a:pt x="35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9" name="îślíḋè"/>
            <p:cNvSpPr/>
            <p:nvPr/>
          </p:nvSpPr>
          <p:spPr bwMode="auto">
            <a:xfrm>
              <a:off x="4517022" y="3683737"/>
              <a:ext cx="337246" cy="0"/>
            </a:xfrm>
            <a:custGeom>
              <a:avLst/>
              <a:gdLst>
                <a:gd name="T0" fmla="*/ 40 w 294"/>
                <a:gd name="T1" fmla="*/ 0 w 294"/>
                <a:gd name="T2" fmla="*/ 40 w 294"/>
                <a:gd name="T3" fmla="*/ 112 w 294"/>
                <a:gd name="T4" fmla="*/ 102 w 294"/>
                <a:gd name="T5" fmla="*/ 112 w 294"/>
                <a:gd name="T6" fmla="*/ 180 w 294"/>
                <a:gd name="T7" fmla="*/ 170 w 294"/>
                <a:gd name="T8" fmla="*/ 180 w 294"/>
                <a:gd name="T9" fmla="*/ 294 w 294"/>
                <a:gd name="T10" fmla="*/ 241 w 294"/>
                <a:gd name="T11" fmla="*/ 294 w 29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</a:cxnLst>
              <a:rect l="0" t="0" r="r" b="b"/>
              <a:pathLst>
                <a:path w="294">
                  <a:moveTo>
                    <a:pt x="40" y="0"/>
                  </a:moveTo>
                  <a:lnTo>
                    <a:pt x="0" y="0"/>
                  </a:lnTo>
                  <a:lnTo>
                    <a:pt x="40" y="0"/>
                  </a:lnTo>
                  <a:close/>
                  <a:moveTo>
                    <a:pt x="112" y="0"/>
                  </a:moveTo>
                  <a:lnTo>
                    <a:pt x="102" y="0"/>
                  </a:lnTo>
                  <a:lnTo>
                    <a:pt x="112" y="0"/>
                  </a:lnTo>
                  <a:close/>
                  <a:moveTo>
                    <a:pt x="180" y="0"/>
                  </a:moveTo>
                  <a:lnTo>
                    <a:pt x="170" y="0"/>
                  </a:lnTo>
                  <a:lnTo>
                    <a:pt x="180" y="0"/>
                  </a:lnTo>
                  <a:close/>
                  <a:moveTo>
                    <a:pt x="294" y="0"/>
                  </a:moveTo>
                  <a:lnTo>
                    <a:pt x="241" y="0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rgbClr val="0039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0" name="ïŝľïḍè"/>
            <p:cNvSpPr/>
            <p:nvPr/>
          </p:nvSpPr>
          <p:spPr bwMode="auto">
            <a:xfrm>
              <a:off x="4517022" y="3683737"/>
              <a:ext cx="337246" cy="0"/>
            </a:xfrm>
            <a:custGeom>
              <a:avLst/>
              <a:gdLst>
                <a:gd name="T0" fmla="*/ 40 w 294"/>
                <a:gd name="T1" fmla="*/ 0 w 294"/>
                <a:gd name="T2" fmla="*/ 40 w 294"/>
                <a:gd name="T3" fmla="*/ 112 w 294"/>
                <a:gd name="T4" fmla="*/ 102 w 294"/>
                <a:gd name="T5" fmla="*/ 112 w 294"/>
                <a:gd name="T6" fmla="*/ 180 w 294"/>
                <a:gd name="T7" fmla="*/ 170 w 294"/>
                <a:gd name="T8" fmla="*/ 180 w 294"/>
                <a:gd name="T9" fmla="*/ 294 w 294"/>
                <a:gd name="T10" fmla="*/ 241 w 294"/>
                <a:gd name="T11" fmla="*/ 294 w 29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</a:cxnLst>
              <a:rect l="0" t="0" r="r" b="b"/>
              <a:pathLst>
                <a:path w="294">
                  <a:moveTo>
                    <a:pt x="40" y="0"/>
                  </a:moveTo>
                  <a:lnTo>
                    <a:pt x="0" y="0"/>
                  </a:lnTo>
                  <a:lnTo>
                    <a:pt x="40" y="0"/>
                  </a:lnTo>
                  <a:moveTo>
                    <a:pt x="112" y="0"/>
                  </a:moveTo>
                  <a:lnTo>
                    <a:pt x="102" y="0"/>
                  </a:lnTo>
                  <a:lnTo>
                    <a:pt x="112" y="0"/>
                  </a:lnTo>
                  <a:moveTo>
                    <a:pt x="180" y="0"/>
                  </a:moveTo>
                  <a:lnTo>
                    <a:pt x="170" y="0"/>
                  </a:lnTo>
                  <a:lnTo>
                    <a:pt x="180" y="0"/>
                  </a:lnTo>
                  <a:moveTo>
                    <a:pt x="294" y="0"/>
                  </a:moveTo>
                  <a:lnTo>
                    <a:pt x="241" y="0"/>
                  </a:lnTo>
                  <a:lnTo>
                    <a:pt x="29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1" name="í$ļïḋè"/>
            <p:cNvSpPr/>
            <p:nvPr/>
          </p:nvSpPr>
          <p:spPr bwMode="auto">
            <a:xfrm>
              <a:off x="4517022" y="3762887"/>
              <a:ext cx="206477" cy="0"/>
            </a:xfrm>
            <a:custGeom>
              <a:avLst/>
              <a:gdLst>
                <a:gd name="T0" fmla="*/ 40 w 180"/>
                <a:gd name="T1" fmla="*/ 0 w 180"/>
                <a:gd name="T2" fmla="*/ 40 w 180"/>
                <a:gd name="T3" fmla="*/ 112 w 180"/>
                <a:gd name="T4" fmla="*/ 102 w 180"/>
                <a:gd name="T5" fmla="*/ 112 w 180"/>
                <a:gd name="T6" fmla="*/ 180 w 180"/>
                <a:gd name="T7" fmla="*/ 170 w 180"/>
                <a:gd name="T8" fmla="*/ 180 w 1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180">
                  <a:moveTo>
                    <a:pt x="40" y="0"/>
                  </a:moveTo>
                  <a:lnTo>
                    <a:pt x="0" y="0"/>
                  </a:lnTo>
                  <a:lnTo>
                    <a:pt x="40" y="0"/>
                  </a:lnTo>
                  <a:close/>
                  <a:moveTo>
                    <a:pt x="112" y="0"/>
                  </a:moveTo>
                  <a:lnTo>
                    <a:pt x="102" y="0"/>
                  </a:lnTo>
                  <a:lnTo>
                    <a:pt x="112" y="0"/>
                  </a:lnTo>
                  <a:close/>
                  <a:moveTo>
                    <a:pt x="180" y="0"/>
                  </a:moveTo>
                  <a:lnTo>
                    <a:pt x="170" y="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39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2" name="ïṩlîḍé"/>
            <p:cNvSpPr/>
            <p:nvPr/>
          </p:nvSpPr>
          <p:spPr bwMode="auto">
            <a:xfrm>
              <a:off x="4517022" y="3762887"/>
              <a:ext cx="206477" cy="0"/>
            </a:xfrm>
            <a:custGeom>
              <a:avLst/>
              <a:gdLst>
                <a:gd name="T0" fmla="*/ 40 w 180"/>
                <a:gd name="T1" fmla="*/ 0 w 180"/>
                <a:gd name="T2" fmla="*/ 40 w 180"/>
                <a:gd name="T3" fmla="*/ 112 w 180"/>
                <a:gd name="T4" fmla="*/ 102 w 180"/>
                <a:gd name="T5" fmla="*/ 112 w 180"/>
                <a:gd name="T6" fmla="*/ 180 w 180"/>
                <a:gd name="T7" fmla="*/ 170 w 180"/>
                <a:gd name="T8" fmla="*/ 180 w 1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180">
                  <a:moveTo>
                    <a:pt x="40" y="0"/>
                  </a:moveTo>
                  <a:lnTo>
                    <a:pt x="0" y="0"/>
                  </a:lnTo>
                  <a:lnTo>
                    <a:pt x="40" y="0"/>
                  </a:lnTo>
                  <a:moveTo>
                    <a:pt x="112" y="0"/>
                  </a:moveTo>
                  <a:lnTo>
                    <a:pt x="102" y="0"/>
                  </a:lnTo>
                  <a:lnTo>
                    <a:pt x="112" y="0"/>
                  </a:lnTo>
                  <a:moveTo>
                    <a:pt x="180" y="0"/>
                  </a:moveTo>
                  <a:lnTo>
                    <a:pt x="170" y="0"/>
                  </a:lnTo>
                  <a:lnTo>
                    <a:pt x="18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3" name="i$ḻîḍè"/>
            <p:cNvSpPr/>
            <p:nvPr/>
          </p:nvSpPr>
          <p:spPr bwMode="auto">
            <a:xfrm>
              <a:off x="4517022" y="3842037"/>
              <a:ext cx="205331" cy="0"/>
            </a:xfrm>
            <a:custGeom>
              <a:avLst/>
              <a:gdLst>
                <a:gd name="T0" fmla="*/ 40 w 179"/>
                <a:gd name="T1" fmla="*/ 0 w 179"/>
                <a:gd name="T2" fmla="*/ 40 w 179"/>
                <a:gd name="T3" fmla="*/ 112 w 179"/>
                <a:gd name="T4" fmla="*/ 102 w 179"/>
                <a:gd name="T5" fmla="*/ 112 w 179"/>
                <a:gd name="T6" fmla="*/ 179 w 179"/>
                <a:gd name="T7" fmla="*/ 170 w 179"/>
                <a:gd name="T8" fmla="*/ 179 w 17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179">
                  <a:moveTo>
                    <a:pt x="40" y="0"/>
                  </a:moveTo>
                  <a:lnTo>
                    <a:pt x="0" y="0"/>
                  </a:lnTo>
                  <a:lnTo>
                    <a:pt x="40" y="0"/>
                  </a:lnTo>
                  <a:close/>
                  <a:moveTo>
                    <a:pt x="112" y="0"/>
                  </a:moveTo>
                  <a:lnTo>
                    <a:pt x="102" y="0"/>
                  </a:lnTo>
                  <a:lnTo>
                    <a:pt x="112" y="0"/>
                  </a:lnTo>
                  <a:close/>
                  <a:moveTo>
                    <a:pt x="179" y="0"/>
                  </a:moveTo>
                  <a:lnTo>
                    <a:pt x="170" y="0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0039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4" name="iSļîdè"/>
            <p:cNvSpPr/>
            <p:nvPr/>
          </p:nvSpPr>
          <p:spPr bwMode="auto">
            <a:xfrm>
              <a:off x="4517022" y="3842037"/>
              <a:ext cx="205331" cy="0"/>
            </a:xfrm>
            <a:custGeom>
              <a:avLst/>
              <a:gdLst>
                <a:gd name="T0" fmla="*/ 40 w 179"/>
                <a:gd name="T1" fmla="*/ 0 w 179"/>
                <a:gd name="T2" fmla="*/ 40 w 179"/>
                <a:gd name="T3" fmla="*/ 112 w 179"/>
                <a:gd name="T4" fmla="*/ 102 w 179"/>
                <a:gd name="T5" fmla="*/ 112 w 179"/>
                <a:gd name="T6" fmla="*/ 179 w 179"/>
                <a:gd name="T7" fmla="*/ 170 w 179"/>
                <a:gd name="T8" fmla="*/ 179 w 17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179">
                  <a:moveTo>
                    <a:pt x="40" y="0"/>
                  </a:moveTo>
                  <a:lnTo>
                    <a:pt x="0" y="0"/>
                  </a:lnTo>
                  <a:lnTo>
                    <a:pt x="40" y="0"/>
                  </a:lnTo>
                  <a:moveTo>
                    <a:pt x="112" y="0"/>
                  </a:moveTo>
                  <a:lnTo>
                    <a:pt x="102" y="0"/>
                  </a:lnTo>
                  <a:lnTo>
                    <a:pt x="112" y="0"/>
                  </a:lnTo>
                  <a:moveTo>
                    <a:pt x="179" y="0"/>
                  </a:moveTo>
                  <a:lnTo>
                    <a:pt x="170" y="0"/>
                  </a:lnTo>
                  <a:lnTo>
                    <a:pt x="17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5" name="ís1îḋe"/>
            <p:cNvSpPr/>
            <p:nvPr/>
          </p:nvSpPr>
          <p:spPr bwMode="auto">
            <a:xfrm>
              <a:off x="4517022" y="3921186"/>
              <a:ext cx="139946" cy="0"/>
            </a:xfrm>
            <a:custGeom>
              <a:avLst/>
              <a:gdLst>
                <a:gd name="T0" fmla="*/ 122 w 122"/>
                <a:gd name="T1" fmla="*/ 0 w 122"/>
                <a:gd name="T2" fmla="*/ 122 w 12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22">
                  <a:moveTo>
                    <a:pt x="122" y="0"/>
                  </a:moveTo>
                  <a:lnTo>
                    <a:pt x="0" y="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0039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6" name="î$lîďê"/>
            <p:cNvSpPr/>
            <p:nvPr/>
          </p:nvSpPr>
          <p:spPr bwMode="auto">
            <a:xfrm>
              <a:off x="4517022" y="3921186"/>
              <a:ext cx="139946" cy="0"/>
            </a:xfrm>
            <a:custGeom>
              <a:avLst/>
              <a:gdLst>
                <a:gd name="T0" fmla="*/ 122 w 122"/>
                <a:gd name="T1" fmla="*/ 0 w 122"/>
                <a:gd name="T2" fmla="*/ 122 w 12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22">
                  <a:moveTo>
                    <a:pt x="122" y="0"/>
                  </a:moveTo>
                  <a:lnTo>
                    <a:pt x="0" y="0"/>
                  </a:lnTo>
                  <a:lnTo>
                    <a:pt x="1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7" name="îṩ1íḓè"/>
            <p:cNvSpPr/>
            <p:nvPr/>
          </p:nvSpPr>
          <p:spPr bwMode="auto">
            <a:xfrm>
              <a:off x="4562905" y="3538056"/>
              <a:ext cx="71120" cy="381984"/>
            </a:xfrm>
            <a:custGeom>
              <a:avLst/>
              <a:gdLst>
                <a:gd name="T0" fmla="*/ 62 w 62"/>
                <a:gd name="T1" fmla="*/ 0 h 333"/>
                <a:gd name="T2" fmla="*/ 0 w 62"/>
                <a:gd name="T3" fmla="*/ 0 h 333"/>
                <a:gd name="T4" fmla="*/ 0 w 62"/>
                <a:gd name="T5" fmla="*/ 58 h 333"/>
                <a:gd name="T6" fmla="*/ 0 w 62"/>
                <a:gd name="T7" fmla="*/ 127 h 333"/>
                <a:gd name="T8" fmla="*/ 0 w 62"/>
                <a:gd name="T9" fmla="*/ 196 h 333"/>
                <a:gd name="T10" fmla="*/ 0 w 62"/>
                <a:gd name="T11" fmla="*/ 265 h 333"/>
                <a:gd name="T12" fmla="*/ 0 w 62"/>
                <a:gd name="T13" fmla="*/ 333 h 333"/>
                <a:gd name="T14" fmla="*/ 62 w 62"/>
                <a:gd name="T15" fmla="*/ 333 h 333"/>
                <a:gd name="T16" fmla="*/ 62 w 62"/>
                <a:gd name="T17" fmla="*/ 265 h 333"/>
                <a:gd name="T18" fmla="*/ 62 w 62"/>
                <a:gd name="T19" fmla="*/ 196 h 333"/>
                <a:gd name="T20" fmla="*/ 62 w 62"/>
                <a:gd name="T21" fmla="*/ 127 h 333"/>
                <a:gd name="T22" fmla="*/ 62 w 62"/>
                <a:gd name="T23" fmla="*/ 58 h 333"/>
                <a:gd name="T24" fmla="*/ 62 w 62"/>
                <a:gd name="T25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" h="333">
                  <a:moveTo>
                    <a:pt x="62" y="0"/>
                  </a:moveTo>
                  <a:lnTo>
                    <a:pt x="0" y="0"/>
                  </a:lnTo>
                  <a:lnTo>
                    <a:pt x="0" y="58"/>
                  </a:lnTo>
                  <a:lnTo>
                    <a:pt x="0" y="127"/>
                  </a:lnTo>
                  <a:lnTo>
                    <a:pt x="0" y="196"/>
                  </a:lnTo>
                  <a:lnTo>
                    <a:pt x="0" y="265"/>
                  </a:lnTo>
                  <a:lnTo>
                    <a:pt x="0" y="333"/>
                  </a:lnTo>
                  <a:lnTo>
                    <a:pt x="62" y="333"/>
                  </a:lnTo>
                  <a:lnTo>
                    <a:pt x="62" y="265"/>
                  </a:lnTo>
                  <a:lnTo>
                    <a:pt x="62" y="196"/>
                  </a:lnTo>
                  <a:lnTo>
                    <a:pt x="62" y="127"/>
                  </a:lnTo>
                  <a:lnTo>
                    <a:pt x="62" y="58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1C76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8" name="ïsḻîḋe"/>
            <p:cNvSpPr/>
            <p:nvPr/>
          </p:nvSpPr>
          <p:spPr bwMode="auto">
            <a:xfrm>
              <a:off x="4562905" y="3538056"/>
              <a:ext cx="71120" cy="381984"/>
            </a:xfrm>
            <a:custGeom>
              <a:avLst/>
              <a:gdLst>
                <a:gd name="T0" fmla="*/ 62 w 62"/>
                <a:gd name="T1" fmla="*/ 0 h 333"/>
                <a:gd name="T2" fmla="*/ 0 w 62"/>
                <a:gd name="T3" fmla="*/ 0 h 333"/>
                <a:gd name="T4" fmla="*/ 0 w 62"/>
                <a:gd name="T5" fmla="*/ 58 h 333"/>
                <a:gd name="T6" fmla="*/ 0 w 62"/>
                <a:gd name="T7" fmla="*/ 127 h 333"/>
                <a:gd name="T8" fmla="*/ 0 w 62"/>
                <a:gd name="T9" fmla="*/ 196 h 333"/>
                <a:gd name="T10" fmla="*/ 0 w 62"/>
                <a:gd name="T11" fmla="*/ 265 h 333"/>
                <a:gd name="T12" fmla="*/ 0 w 62"/>
                <a:gd name="T13" fmla="*/ 333 h 333"/>
                <a:gd name="T14" fmla="*/ 62 w 62"/>
                <a:gd name="T15" fmla="*/ 333 h 333"/>
                <a:gd name="T16" fmla="*/ 62 w 62"/>
                <a:gd name="T17" fmla="*/ 265 h 333"/>
                <a:gd name="T18" fmla="*/ 62 w 62"/>
                <a:gd name="T19" fmla="*/ 196 h 333"/>
                <a:gd name="T20" fmla="*/ 62 w 62"/>
                <a:gd name="T21" fmla="*/ 127 h 333"/>
                <a:gd name="T22" fmla="*/ 62 w 62"/>
                <a:gd name="T23" fmla="*/ 58 h 333"/>
                <a:gd name="T24" fmla="*/ 62 w 62"/>
                <a:gd name="T25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" h="333">
                  <a:moveTo>
                    <a:pt x="62" y="0"/>
                  </a:moveTo>
                  <a:lnTo>
                    <a:pt x="0" y="0"/>
                  </a:lnTo>
                  <a:lnTo>
                    <a:pt x="0" y="58"/>
                  </a:lnTo>
                  <a:lnTo>
                    <a:pt x="0" y="127"/>
                  </a:lnTo>
                  <a:lnTo>
                    <a:pt x="0" y="196"/>
                  </a:lnTo>
                  <a:lnTo>
                    <a:pt x="0" y="265"/>
                  </a:lnTo>
                  <a:lnTo>
                    <a:pt x="0" y="333"/>
                  </a:lnTo>
                  <a:lnTo>
                    <a:pt x="62" y="333"/>
                  </a:lnTo>
                  <a:lnTo>
                    <a:pt x="62" y="265"/>
                  </a:lnTo>
                  <a:lnTo>
                    <a:pt x="62" y="196"/>
                  </a:lnTo>
                  <a:lnTo>
                    <a:pt x="62" y="127"/>
                  </a:lnTo>
                  <a:lnTo>
                    <a:pt x="62" y="58"/>
                  </a:lnTo>
                  <a:lnTo>
                    <a:pt x="6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9" name="íślïḓè"/>
            <p:cNvSpPr/>
            <p:nvPr/>
          </p:nvSpPr>
          <p:spPr bwMode="auto">
            <a:xfrm>
              <a:off x="4645496" y="3629824"/>
              <a:ext cx="66532" cy="290216"/>
            </a:xfrm>
            <a:custGeom>
              <a:avLst/>
              <a:gdLst>
                <a:gd name="T0" fmla="*/ 58 w 58"/>
                <a:gd name="T1" fmla="*/ 0 h 253"/>
                <a:gd name="T2" fmla="*/ 0 w 58"/>
                <a:gd name="T3" fmla="*/ 0 h 253"/>
                <a:gd name="T4" fmla="*/ 0 w 58"/>
                <a:gd name="T5" fmla="*/ 47 h 253"/>
                <a:gd name="T6" fmla="*/ 0 w 58"/>
                <a:gd name="T7" fmla="*/ 116 h 253"/>
                <a:gd name="T8" fmla="*/ 0 w 58"/>
                <a:gd name="T9" fmla="*/ 185 h 253"/>
                <a:gd name="T10" fmla="*/ 0 w 58"/>
                <a:gd name="T11" fmla="*/ 253 h 253"/>
                <a:gd name="T12" fmla="*/ 11 w 58"/>
                <a:gd name="T13" fmla="*/ 253 h 253"/>
                <a:gd name="T14" fmla="*/ 58 w 58"/>
                <a:gd name="T15" fmla="*/ 196 h 253"/>
                <a:gd name="T16" fmla="*/ 58 w 58"/>
                <a:gd name="T17" fmla="*/ 185 h 253"/>
                <a:gd name="T18" fmla="*/ 58 w 58"/>
                <a:gd name="T19" fmla="*/ 116 h 253"/>
                <a:gd name="T20" fmla="*/ 58 w 58"/>
                <a:gd name="T21" fmla="*/ 47 h 253"/>
                <a:gd name="T22" fmla="*/ 58 w 58"/>
                <a:gd name="T23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253">
                  <a:moveTo>
                    <a:pt x="58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116"/>
                  </a:lnTo>
                  <a:lnTo>
                    <a:pt x="0" y="185"/>
                  </a:lnTo>
                  <a:lnTo>
                    <a:pt x="0" y="253"/>
                  </a:lnTo>
                  <a:lnTo>
                    <a:pt x="11" y="253"/>
                  </a:lnTo>
                  <a:lnTo>
                    <a:pt x="58" y="196"/>
                  </a:lnTo>
                  <a:lnTo>
                    <a:pt x="58" y="185"/>
                  </a:lnTo>
                  <a:lnTo>
                    <a:pt x="58" y="116"/>
                  </a:lnTo>
                  <a:lnTo>
                    <a:pt x="58" y="47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64B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0" name="ïš1íḍe"/>
            <p:cNvSpPr/>
            <p:nvPr/>
          </p:nvSpPr>
          <p:spPr bwMode="auto">
            <a:xfrm>
              <a:off x="4645496" y="3629824"/>
              <a:ext cx="66532" cy="290216"/>
            </a:xfrm>
            <a:custGeom>
              <a:avLst/>
              <a:gdLst>
                <a:gd name="T0" fmla="*/ 58 w 58"/>
                <a:gd name="T1" fmla="*/ 0 h 253"/>
                <a:gd name="T2" fmla="*/ 0 w 58"/>
                <a:gd name="T3" fmla="*/ 0 h 253"/>
                <a:gd name="T4" fmla="*/ 0 w 58"/>
                <a:gd name="T5" fmla="*/ 47 h 253"/>
                <a:gd name="T6" fmla="*/ 0 w 58"/>
                <a:gd name="T7" fmla="*/ 116 h 253"/>
                <a:gd name="T8" fmla="*/ 0 w 58"/>
                <a:gd name="T9" fmla="*/ 185 h 253"/>
                <a:gd name="T10" fmla="*/ 0 w 58"/>
                <a:gd name="T11" fmla="*/ 253 h 253"/>
                <a:gd name="T12" fmla="*/ 11 w 58"/>
                <a:gd name="T13" fmla="*/ 253 h 253"/>
                <a:gd name="T14" fmla="*/ 58 w 58"/>
                <a:gd name="T15" fmla="*/ 196 h 253"/>
                <a:gd name="T16" fmla="*/ 58 w 58"/>
                <a:gd name="T17" fmla="*/ 185 h 253"/>
                <a:gd name="T18" fmla="*/ 58 w 58"/>
                <a:gd name="T19" fmla="*/ 116 h 253"/>
                <a:gd name="T20" fmla="*/ 58 w 58"/>
                <a:gd name="T21" fmla="*/ 47 h 253"/>
                <a:gd name="T22" fmla="*/ 58 w 58"/>
                <a:gd name="T23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253">
                  <a:moveTo>
                    <a:pt x="58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116"/>
                  </a:lnTo>
                  <a:lnTo>
                    <a:pt x="0" y="185"/>
                  </a:lnTo>
                  <a:lnTo>
                    <a:pt x="0" y="253"/>
                  </a:lnTo>
                  <a:lnTo>
                    <a:pt x="11" y="253"/>
                  </a:lnTo>
                  <a:lnTo>
                    <a:pt x="58" y="196"/>
                  </a:lnTo>
                  <a:lnTo>
                    <a:pt x="58" y="185"/>
                  </a:lnTo>
                  <a:lnTo>
                    <a:pt x="58" y="116"/>
                  </a:lnTo>
                  <a:lnTo>
                    <a:pt x="58" y="47"/>
                  </a:lnTo>
                  <a:lnTo>
                    <a:pt x="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1" name="i$liďè"/>
            <p:cNvSpPr/>
            <p:nvPr/>
          </p:nvSpPr>
          <p:spPr bwMode="auto">
            <a:xfrm>
              <a:off x="4723499" y="3597705"/>
              <a:ext cx="69973" cy="242038"/>
            </a:xfrm>
            <a:custGeom>
              <a:avLst/>
              <a:gdLst>
                <a:gd name="T0" fmla="*/ 61 w 61"/>
                <a:gd name="T1" fmla="*/ 0 h 211"/>
                <a:gd name="T2" fmla="*/ 0 w 61"/>
                <a:gd name="T3" fmla="*/ 0 h 211"/>
                <a:gd name="T4" fmla="*/ 0 w 61"/>
                <a:gd name="T5" fmla="*/ 6 h 211"/>
                <a:gd name="T6" fmla="*/ 0 w 61"/>
                <a:gd name="T7" fmla="*/ 75 h 211"/>
                <a:gd name="T8" fmla="*/ 0 w 61"/>
                <a:gd name="T9" fmla="*/ 144 h 211"/>
                <a:gd name="T10" fmla="*/ 0 w 61"/>
                <a:gd name="T11" fmla="*/ 211 h 211"/>
                <a:gd name="T12" fmla="*/ 61 w 61"/>
                <a:gd name="T13" fmla="*/ 139 h 211"/>
                <a:gd name="T14" fmla="*/ 61 w 61"/>
                <a:gd name="T15" fmla="*/ 75 h 211"/>
                <a:gd name="T16" fmla="*/ 61 w 61"/>
                <a:gd name="T17" fmla="*/ 6 h 211"/>
                <a:gd name="T18" fmla="*/ 61 w 61"/>
                <a:gd name="T1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211">
                  <a:moveTo>
                    <a:pt x="61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75"/>
                  </a:lnTo>
                  <a:lnTo>
                    <a:pt x="0" y="144"/>
                  </a:lnTo>
                  <a:lnTo>
                    <a:pt x="0" y="211"/>
                  </a:lnTo>
                  <a:lnTo>
                    <a:pt x="61" y="139"/>
                  </a:lnTo>
                  <a:lnTo>
                    <a:pt x="61" y="75"/>
                  </a:lnTo>
                  <a:lnTo>
                    <a:pt x="61" y="6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A2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2" name="íṣliďe"/>
            <p:cNvSpPr/>
            <p:nvPr/>
          </p:nvSpPr>
          <p:spPr bwMode="auto">
            <a:xfrm>
              <a:off x="4723499" y="3597705"/>
              <a:ext cx="69973" cy="242038"/>
            </a:xfrm>
            <a:custGeom>
              <a:avLst/>
              <a:gdLst>
                <a:gd name="T0" fmla="*/ 61 w 61"/>
                <a:gd name="T1" fmla="*/ 0 h 211"/>
                <a:gd name="T2" fmla="*/ 0 w 61"/>
                <a:gd name="T3" fmla="*/ 0 h 211"/>
                <a:gd name="T4" fmla="*/ 0 w 61"/>
                <a:gd name="T5" fmla="*/ 6 h 211"/>
                <a:gd name="T6" fmla="*/ 0 w 61"/>
                <a:gd name="T7" fmla="*/ 75 h 211"/>
                <a:gd name="T8" fmla="*/ 0 w 61"/>
                <a:gd name="T9" fmla="*/ 144 h 211"/>
                <a:gd name="T10" fmla="*/ 0 w 61"/>
                <a:gd name="T11" fmla="*/ 211 h 211"/>
                <a:gd name="T12" fmla="*/ 61 w 61"/>
                <a:gd name="T13" fmla="*/ 139 h 211"/>
                <a:gd name="T14" fmla="*/ 61 w 61"/>
                <a:gd name="T15" fmla="*/ 75 h 211"/>
                <a:gd name="T16" fmla="*/ 61 w 61"/>
                <a:gd name="T17" fmla="*/ 6 h 211"/>
                <a:gd name="T18" fmla="*/ 61 w 61"/>
                <a:gd name="T1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211">
                  <a:moveTo>
                    <a:pt x="61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75"/>
                  </a:lnTo>
                  <a:lnTo>
                    <a:pt x="0" y="144"/>
                  </a:lnTo>
                  <a:lnTo>
                    <a:pt x="0" y="211"/>
                  </a:lnTo>
                  <a:lnTo>
                    <a:pt x="61" y="139"/>
                  </a:lnTo>
                  <a:lnTo>
                    <a:pt x="61" y="75"/>
                  </a:lnTo>
                  <a:lnTo>
                    <a:pt x="61" y="6"/>
                  </a:lnTo>
                  <a:lnTo>
                    <a:pt x="6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3" name="íṣľíḑê"/>
            <p:cNvSpPr/>
            <p:nvPr/>
          </p:nvSpPr>
          <p:spPr bwMode="auto">
            <a:xfrm>
              <a:off x="4806090" y="3686032"/>
              <a:ext cx="45884" cy="56208"/>
            </a:xfrm>
            <a:custGeom>
              <a:avLst/>
              <a:gdLst>
                <a:gd name="T0" fmla="*/ 40 w 40"/>
                <a:gd name="T1" fmla="*/ 0 h 49"/>
                <a:gd name="T2" fmla="*/ 0 w 40"/>
                <a:gd name="T3" fmla="*/ 0 h 49"/>
                <a:gd name="T4" fmla="*/ 0 w 40"/>
                <a:gd name="T5" fmla="*/ 49 h 49"/>
                <a:gd name="T6" fmla="*/ 40 w 40"/>
                <a:gd name="T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49">
                  <a:moveTo>
                    <a:pt x="40" y="0"/>
                  </a:moveTo>
                  <a:lnTo>
                    <a:pt x="0" y="0"/>
                  </a:lnTo>
                  <a:lnTo>
                    <a:pt x="0" y="4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0039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4" name="íşḷiḍe"/>
            <p:cNvSpPr/>
            <p:nvPr/>
          </p:nvSpPr>
          <p:spPr bwMode="auto">
            <a:xfrm>
              <a:off x="4806090" y="3686032"/>
              <a:ext cx="45884" cy="56208"/>
            </a:xfrm>
            <a:custGeom>
              <a:avLst/>
              <a:gdLst>
                <a:gd name="T0" fmla="*/ 40 w 40"/>
                <a:gd name="T1" fmla="*/ 0 h 49"/>
                <a:gd name="T2" fmla="*/ 0 w 40"/>
                <a:gd name="T3" fmla="*/ 0 h 49"/>
                <a:gd name="T4" fmla="*/ 0 w 40"/>
                <a:gd name="T5" fmla="*/ 49 h 49"/>
                <a:gd name="T6" fmla="*/ 40 w 40"/>
                <a:gd name="T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49">
                  <a:moveTo>
                    <a:pt x="40" y="0"/>
                  </a:moveTo>
                  <a:lnTo>
                    <a:pt x="0" y="0"/>
                  </a:lnTo>
                  <a:lnTo>
                    <a:pt x="0" y="49"/>
                  </a:lnTo>
                  <a:lnTo>
                    <a:pt x="4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5" name="ïṣľïḑe"/>
            <p:cNvSpPr/>
            <p:nvPr/>
          </p:nvSpPr>
          <p:spPr bwMode="auto">
            <a:xfrm>
              <a:off x="4978154" y="3324696"/>
              <a:ext cx="72267" cy="209919"/>
            </a:xfrm>
            <a:custGeom>
              <a:avLst/>
              <a:gdLst>
                <a:gd name="T0" fmla="*/ 73 w 111"/>
                <a:gd name="T1" fmla="*/ 0 h 325"/>
                <a:gd name="T2" fmla="*/ 0 w 111"/>
                <a:gd name="T3" fmla="*/ 0 h 325"/>
                <a:gd name="T4" fmla="*/ 0 w 111"/>
                <a:gd name="T5" fmla="*/ 66 h 325"/>
                <a:gd name="T6" fmla="*/ 0 w 111"/>
                <a:gd name="T7" fmla="*/ 188 h 325"/>
                <a:gd name="T8" fmla="*/ 0 w 111"/>
                <a:gd name="T9" fmla="*/ 310 h 325"/>
                <a:gd name="T10" fmla="*/ 0 w 111"/>
                <a:gd name="T11" fmla="*/ 325 h 325"/>
                <a:gd name="T12" fmla="*/ 111 w 111"/>
                <a:gd name="T13" fmla="*/ 192 h 325"/>
                <a:gd name="T14" fmla="*/ 111 w 111"/>
                <a:gd name="T15" fmla="*/ 188 h 325"/>
                <a:gd name="T16" fmla="*/ 111 w 111"/>
                <a:gd name="T17" fmla="*/ 66 h 325"/>
                <a:gd name="T18" fmla="*/ 111 w 111"/>
                <a:gd name="T19" fmla="*/ 24 h 325"/>
                <a:gd name="T20" fmla="*/ 73 w 111"/>
                <a:gd name="T21" fmla="*/ 0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325">
                  <a:moveTo>
                    <a:pt x="7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11" y="188"/>
                    <a:pt x="111" y="188"/>
                    <a:pt x="111" y="188"/>
                  </a:cubicBezTo>
                  <a:cubicBezTo>
                    <a:pt x="111" y="66"/>
                    <a:pt x="111" y="66"/>
                    <a:pt x="111" y="66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99" y="16"/>
                    <a:pt x="86" y="8"/>
                    <a:pt x="73" y="0"/>
                  </a:cubicBezTo>
                </a:path>
              </a:pathLst>
            </a:custGeom>
            <a:solidFill>
              <a:srgbClr val="1C76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6" name="îṡ1ïḋè"/>
            <p:cNvSpPr/>
            <p:nvPr/>
          </p:nvSpPr>
          <p:spPr bwMode="auto">
            <a:xfrm>
              <a:off x="4428695" y="3277665"/>
              <a:ext cx="18354" cy="26384"/>
            </a:xfrm>
            <a:custGeom>
              <a:avLst/>
              <a:gdLst>
                <a:gd name="T0" fmla="*/ 13 w 27"/>
                <a:gd name="T1" fmla="*/ 23 h 42"/>
                <a:gd name="T2" fmla="*/ 4 w 27"/>
                <a:gd name="T3" fmla="*/ 13 h 42"/>
                <a:gd name="T4" fmla="*/ 7 w 27"/>
                <a:gd name="T5" fmla="*/ 6 h 42"/>
                <a:gd name="T6" fmla="*/ 14 w 27"/>
                <a:gd name="T7" fmla="*/ 3 h 42"/>
                <a:gd name="T8" fmla="*/ 20 w 27"/>
                <a:gd name="T9" fmla="*/ 6 h 42"/>
                <a:gd name="T10" fmla="*/ 22 w 27"/>
                <a:gd name="T11" fmla="*/ 14 h 42"/>
                <a:gd name="T12" fmla="*/ 20 w 27"/>
                <a:gd name="T13" fmla="*/ 20 h 42"/>
                <a:gd name="T14" fmla="*/ 13 w 27"/>
                <a:gd name="T15" fmla="*/ 23 h 42"/>
                <a:gd name="T16" fmla="*/ 14 w 27"/>
                <a:gd name="T17" fmla="*/ 0 h 42"/>
                <a:gd name="T18" fmla="*/ 4 w 27"/>
                <a:gd name="T19" fmla="*/ 4 h 42"/>
                <a:gd name="T20" fmla="*/ 0 w 27"/>
                <a:gd name="T21" fmla="*/ 13 h 42"/>
                <a:gd name="T22" fmla="*/ 5 w 27"/>
                <a:gd name="T23" fmla="*/ 24 h 42"/>
                <a:gd name="T24" fmla="*/ 13 w 27"/>
                <a:gd name="T25" fmla="*/ 26 h 42"/>
                <a:gd name="T26" fmla="*/ 23 w 27"/>
                <a:gd name="T27" fmla="*/ 21 h 42"/>
                <a:gd name="T28" fmla="*/ 23 w 27"/>
                <a:gd name="T29" fmla="*/ 21 h 42"/>
                <a:gd name="T30" fmla="*/ 20 w 27"/>
                <a:gd name="T31" fmla="*/ 33 h 42"/>
                <a:gd name="T32" fmla="*/ 9 w 27"/>
                <a:gd name="T33" fmla="*/ 39 h 42"/>
                <a:gd name="T34" fmla="*/ 2 w 27"/>
                <a:gd name="T35" fmla="*/ 37 h 42"/>
                <a:gd name="T36" fmla="*/ 2 w 27"/>
                <a:gd name="T37" fmla="*/ 41 h 42"/>
                <a:gd name="T38" fmla="*/ 8 w 27"/>
                <a:gd name="T39" fmla="*/ 42 h 42"/>
                <a:gd name="T40" fmla="*/ 27 w 27"/>
                <a:gd name="T41" fmla="*/ 20 h 42"/>
                <a:gd name="T42" fmla="*/ 14 w 27"/>
                <a:gd name="T4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" h="42">
                  <a:moveTo>
                    <a:pt x="13" y="23"/>
                  </a:moveTo>
                  <a:cubicBezTo>
                    <a:pt x="7" y="23"/>
                    <a:pt x="4" y="20"/>
                    <a:pt x="4" y="13"/>
                  </a:cubicBezTo>
                  <a:cubicBezTo>
                    <a:pt x="4" y="10"/>
                    <a:pt x="5" y="8"/>
                    <a:pt x="7" y="6"/>
                  </a:cubicBezTo>
                  <a:cubicBezTo>
                    <a:pt x="8" y="4"/>
                    <a:pt x="11" y="3"/>
                    <a:pt x="14" y="3"/>
                  </a:cubicBezTo>
                  <a:cubicBezTo>
                    <a:pt x="17" y="3"/>
                    <a:pt x="19" y="4"/>
                    <a:pt x="20" y="6"/>
                  </a:cubicBezTo>
                  <a:cubicBezTo>
                    <a:pt x="22" y="8"/>
                    <a:pt x="22" y="11"/>
                    <a:pt x="22" y="14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8" y="22"/>
                    <a:pt x="16" y="23"/>
                    <a:pt x="13" y="23"/>
                  </a:cubicBezTo>
                  <a:moveTo>
                    <a:pt x="14" y="0"/>
                  </a:moveTo>
                  <a:cubicBezTo>
                    <a:pt x="9" y="0"/>
                    <a:pt x="6" y="1"/>
                    <a:pt x="4" y="4"/>
                  </a:cubicBezTo>
                  <a:cubicBezTo>
                    <a:pt x="2" y="6"/>
                    <a:pt x="0" y="9"/>
                    <a:pt x="0" y="13"/>
                  </a:cubicBezTo>
                  <a:cubicBezTo>
                    <a:pt x="0" y="18"/>
                    <a:pt x="2" y="22"/>
                    <a:pt x="5" y="24"/>
                  </a:cubicBezTo>
                  <a:cubicBezTo>
                    <a:pt x="7" y="25"/>
                    <a:pt x="10" y="26"/>
                    <a:pt x="13" y="26"/>
                  </a:cubicBezTo>
                  <a:cubicBezTo>
                    <a:pt x="18" y="26"/>
                    <a:pt x="21" y="25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6"/>
                    <a:pt x="22" y="30"/>
                    <a:pt x="20" y="33"/>
                  </a:cubicBezTo>
                  <a:cubicBezTo>
                    <a:pt x="18" y="37"/>
                    <a:pt x="14" y="39"/>
                    <a:pt x="9" y="39"/>
                  </a:cubicBezTo>
                  <a:cubicBezTo>
                    <a:pt x="7" y="39"/>
                    <a:pt x="4" y="38"/>
                    <a:pt x="2" y="37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5" y="42"/>
                    <a:pt x="7" y="42"/>
                    <a:pt x="8" y="42"/>
                  </a:cubicBezTo>
                  <a:cubicBezTo>
                    <a:pt x="21" y="42"/>
                    <a:pt x="27" y="35"/>
                    <a:pt x="27" y="20"/>
                  </a:cubicBezTo>
                  <a:cubicBezTo>
                    <a:pt x="27" y="6"/>
                    <a:pt x="22" y="0"/>
                    <a:pt x="14" y="0"/>
                  </a:cubicBezTo>
                </a:path>
              </a:pathLst>
            </a:custGeom>
            <a:solidFill>
              <a:srgbClr val="0039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7" name="iš1îdé"/>
            <p:cNvSpPr/>
            <p:nvPr/>
          </p:nvSpPr>
          <p:spPr bwMode="auto">
            <a:xfrm>
              <a:off x="4450490" y="3277665"/>
              <a:ext cx="17207" cy="26384"/>
            </a:xfrm>
            <a:custGeom>
              <a:avLst/>
              <a:gdLst>
                <a:gd name="T0" fmla="*/ 13 w 27"/>
                <a:gd name="T1" fmla="*/ 23 h 42"/>
                <a:gd name="T2" fmla="*/ 4 w 27"/>
                <a:gd name="T3" fmla="*/ 13 h 42"/>
                <a:gd name="T4" fmla="*/ 7 w 27"/>
                <a:gd name="T5" fmla="*/ 6 h 42"/>
                <a:gd name="T6" fmla="*/ 13 w 27"/>
                <a:gd name="T7" fmla="*/ 3 h 42"/>
                <a:gd name="T8" fmla="*/ 20 w 27"/>
                <a:gd name="T9" fmla="*/ 6 h 42"/>
                <a:gd name="T10" fmla="*/ 22 w 27"/>
                <a:gd name="T11" fmla="*/ 14 h 42"/>
                <a:gd name="T12" fmla="*/ 20 w 27"/>
                <a:gd name="T13" fmla="*/ 20 h 42"/>
                <a:gd name="T14" fmla="*/ 13 w 27"/>
                <a:gd name="T15" fmla="*/ 23 h 42"/>
                <a:gd name="T16" fmla="*/ 14 w 27"/>
                <a:gd name="T17" fmla="*/ 0 h 42"/>
                <a:gd name="T18" fmla="*/ 4 w 27"/>
                <a:gd name="T19" fmla="*/ 4 h 42"/>
                <a:gd name="T20" fmla="*/ 0 w 27"/>
                <a:gd name="T21" fmla="*/ 13 h 42"/>
                <a:gd name="T22" fmla="*/ 4 w 27"/>
                <a:gd name="T23" fmla="*/ 24 h 42"/>
                <a:gd name="T24" fmla="*/ 13 w 27"/>
                <a:gd name="T25" fmla="*/ 26 h 42"/>
                <a:gd name="T26" fmla="*/ 23 w 27"/>
                <a:gd name="T27" fmla="*/ 21 h 42"/>
                <a:gd name="T28" fmla="*/ 9 w 27"/>
                <a:gd name="T29" fmla="*/ 39 h 42"/>
                <a:gd name="T30" fmla="*/ 2 w 27"/>
                <a:gd name="T31" fmla="*/ 37 h 42"/>
                <a:gd name="T32" fmla="*/ 2 w 27"/>
                <a:gd name="T33" fmla="*/ 41 h 42"/>
                <a:gd name="T34" fmla="*/ 8 w 27"/>
                <a:gd name="T35" fmla="*/ 42 h 42"/>
                <a:gd name="T36" fmla="*/ 27 w 27"/>
                <a:gd name="T37" fmla="*/ 20 h 42"/>
                <a:gd name="T38" fmla="*/ 14 w 27"/>
                <a:gd name="T3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" h="42">
                  <a:moveTo>
                    <a:pt x="13" y="23"/>
                  </a:moveTo>
                  <a:cubicBezTo>
                    <a:pt x="7" y="23"/>
                    <a:pt x="4" y="20"/>
                    <a:pt x="4" y="13"/>
                  </a:cubicBezTo>
                  <a:cubicBezTo>
                    <a:pt x="4" y="10"/>
                    <a:pt x="5" y="8"/>
                    <a:pt x="7" y="6"/>
                  </a:cubicBezTo>
                  <a:cubicBezTo>
                    <a:pt x="8" y="4"/>
                    <a:pt x="11" y="3"/>
                    <a:pt x="13" y="3"/>
                  </a:cubicBezTo>
                  <a:cubicBezTo>
                    <a:pt x="16" y="3"/>
                    <a:pt x="19" y="4"/>
                    <a:pt x="20" y="6"/>
                  </a:cubicBezTo>
                  <a:cubicBezTo>
                    <a:pt x="21" y="8"/>
                    <a:pt x="22" y="11"/>
                    <a:pt x="22" y="14"/>
                  </a:cubicBezTo>
                  <a:cubicBezTo>
                    <a:pt x="22" y="16"/>
                    <a:pt x="21" y="19"/>
                    <a:pt x="20" y="20"/>
                  </a:cubicBezTo>
                  <a:cubicBezTo>
                    <a:pt x="18" y="22"/>
                    <a:pt x="16" y="23"/>
                    <a:pt x="13" y="23"/>
                  </a:cubicBezTo>
                  <a:moveTo>
                    <a:pt x="14" y="0"/>
                  </a:moveTo>
                  <a:cubicBezTo>
                    <a:pt x="9" y="0"/>
                    <a:pt x="6" y="1"/>
                    <a:pt x="4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18"/>
                    <a:pt x="2" y="22"/>
                    <a:pt x="4" y="24"/>
                  </a:cubicBezTo>
                  <a:cubicBezTo>
                    <a:pt x="7" y="25"/>
                    <a:pt x="10" y="26"/>
                    <a:pt x="13" y="26"/>
                  </a:cubicBezTo>
                  <a:cubicBezTo>
                    <a:pt x="17" y="26"/>
                    <a:pt x="21" y="25"/>
                    <a:pt x="23" y="21"/>
                  </a:cubicBezTo>
                  <a:cubicBezTo>
                    <a:pt x="23" y="33"/>
                    <a:pt x="18" y="39"/>
                    <a:pt x="9" y="39"/>
                  </a:cubicBezTo>
                  <a:cubicBezTo>
                    <a:pt x="6" y="39"/>
                    <a:pt x="4" y="38"/>
                    <a:pt x="2" y="37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4" y="42"/>
                    <a:pt x="7" y="42"/>
                    <a:pt x="8" y="42"/>
                  </a:cubicBezTo>
                  <a:cubicBezTo>
                    <a:pt x="21" y="42"/>
                    <a:pt x="27" y="35"/>
                    <a:pt x="27" y="20"/>
                  </a:cubicBezTo>
                  <a:cubicBezTo>
                    <a:pt x="27" y="6"/>
                    <a:pt x="22" y="0"/>
                    <a:pt x="14" y="0"/>
                  </a:cubicBezTo>
                </a:path>
              </a:pathLst>
            </a:custGeom>
            <a:solidFill>
              <a:srgbClr val="0039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8" name="ï$liḑe"/>
            <p:cNvSpPr/>
            <p:nvPr/>
          </p:nvSpPr>
          <p:spPr bwMode="auto">
            <a:xfrm>
              <a:off x="4429842" y="3357962"/>
              <a:ext cx="57355" cy="332658"/>
            </a:xfrm>
            <a:custGeom>
              <a:avLst/>
              <a:gdLst>
                <a:gd name="T0" fmla="*/ 10 w 88"/>
                <a:gd name="T1" fmla="*/ 478 h 513"/>
                <a:gd name="T2" fmla="*/ 0 w 88"/>
                <a:gd name="T3" fmla="*/ 496 h 513"/>
                <a:gd name="T4" fmla="*/ 10 w 88"/>
                <a:gd name="T5" fmla="*/ 513 h 513"/>
                <a:gd name="T6" fmla="*/ 19 w 88"/>
                <a:gd name="T7" fmla="*/ 496 h 513"/>
                <a:gd name="T8" fmla="*/ 10 w 88"/>
                <a:gd name="T9" fmla="*/ 478 h 513"/>
                <a:gd name="T10" fmla="*/ 43 w 88"/>
                <a:gd name="T11" fmla="*/ 478 h 513"/>
                <a:gd name="T12" fmla="*/ 33 w 88"/>
                <a:gd name="T13" fmla="*/ 496 h 513"/>
                <a:gd name="T14" fmla="*/ 43 w 88"/>
                <a:gd name="T15" fmla="*/ 513 h 513"/>
                <a:gd name="T16" fmla="*/ 52 w 88"/>
                <a:gd name="T17" fmla="*/ 496 h 513"/>
                <a:gd name="T18" fmla="*/ 43 w 88"/>
                <a:gd name="T19" fmla="*/ 478 h 513"/>
                <a:gd name="T20" fmla="*/ 76 w 88"/>
                <a:gd name="T21" fmla="*/ 478 h 513"/>
                <a:gd name="T22" fmla="*/ 66 w 88"/>
                <a:gd name="T23" fmla="*/ 496 h 513"/>
                <a:gd name="T24" fmla="*/ 76 w 88"/>
                <a:gd name="T25" fmla="*/ 513 h 513"/>
                <a:gd name="T26" fmla="*/ 85 w 88"/>
                <a:gd name="T27" fmla="*/ 496 h 513"/>
                <a:gd name="T28" fmla="*/ 76 w 88"/>
                <a:gd name="T29" fmla="*/ 478 h 513"/>
                <a:gd name="T30" fmla="*/ 13 w 88"/>
                <a:gd name="T31" fmla="*/ 364 h 513"/>
                <a:gd name="T32" fmla="*/ 3 w 88"/>
                <a:gd name="T33" fmla="*/ 382 h 513"/>
                <a:gd name="T34" fmla="*/ 13 w 88"/>
                <a:gd name="T35" fmla="*/ 399 h 513"/>
                <a:gd name="T36" fmla="*/ 22 w 88"/>
                <a:gd name="T37" fmla="*/ 382 h 513"/>
                <a:gd name="T38" fmla="*/ 13 w 88"/>
                <a:gd name="T39" fmla="*/ 364 h 513"/>
                <a:gd name="T40" fmla="*/ 13 w 88"/>
                <a:gd name="T41" fmla="*/ 243 h 513"/>
                <a:gd name="T42" fmla="*/ 3 w 88"/>
                <a:gd name="T43" fmla="*/ 260 h 513"/>
                <a:gd name="T44" fmla="*/ 13 w 88"/>
                <a:gd name="T45" fmla="*/ 278 h 513"/>
                <a:gd name="T46" fmla="*/ 22 w 88"/>
                <a:gd name="T47" fmla="*/ 260 h 513"/>
                <a:gd name="T48" fmla="*/ 13 w 88"/>
                <a:gd name="T49" fmla="*/ 243 h 513"/>
                <a:gd name="T50" fmla="*/ 79 w 88"/>
                <a:gd name="T51" fmla="*/ 243 h 513"/>
                <a:gd name="T52" fmla="*/ 69 w 88"/>
                <a:gd name="T53" fmla="*/ 260 h 513"/>
                <a:gd name="T54" fmla="*/ 79 w 88"/>
                <a:gd name="T55" fmla="*/ 278 h 513"/>
                <a:gd name="T56" fmla="*/ 88 w 88"/>
                <a:gd name="T57" fmla="*/ 260 h 513"/>
                <a:gd name="T58" fmla="*/ 79 w 88"/>
                <a:gd name="T59" fmla="*/ 243 h 513"/>
                <a:gd name="T60" fmla="*/ 13 w 88"/>
                <a:gd name="T61" fmla="*/ 121 h 513"/>
                <a:gd name="T62" fmla="*/ 3 w 88"/>
                <a:gd name="T63" fmla="*/ 139 h 513"/>
                <a:gd name="T64" fmla="*/ 13 w 88"/>
                <a:gd name="T65" fmla="*/ 156 h 513"/>
                <a:gd name="T66" fmla="*/ 22 w 88"/>
                <a:gd name="T67" fmla="*/ 139 h 513"/>
                <a:gd name="T68" fmla="*/ 13 w 88"/>
                <a:gd name="T69" fmla="*/ 121 h 513"/>
                <a:gd name="T70" fmla="*/ 46 w 88"/>
                <a:gd name="T71" fmla="*/ 121 h 513"/>
                <a:gd name="T72" fmla="*/ 36 w 88"/>
                <a:gd name="T73" fmla="*/ 139 h 513"/>
                <a:gd name="T74" fmla="*/ 46 w 88"/>
                <a:gd name="T75" fmla="*/ 156 h 513"/>
                <a:gd name="T76" fmla="*/ 55 w 88"/>
                <a:gd name="T77" fmla="*/ 139 h 513"/>
                <a:gd name="T78" fmla="*/ 46 w 88"/>
                <a:gd name="T79" fmla="*/ 121 h 513"/>
                <a:gd name="T80" fmla="*/ 13 w 88"/>
                <a:gd name="T81" fmla="*/ 0 h 513"/>
                <a:gd name="T82" fmla="*/ 3 w 88"/>
                <a:gd name="T83" fmla="*/ 17 h 513"/>
                <a:gd name="T84" fmla="*/ 13 w 88"/>
                <a:gd name="T85" fmla="*/ 35 h 513"/>
                <a:gd name="T86" fmla="*/ 22 w 88"/>
                <a:gd name="T87" fmla="*/ 17 h 513"/>
                <a:gd name="T88" fmla="*/ 13 w 88"/>
                <a:gd name="T89" fmla="*/ 0 h 513"/>
                <a:gd name="T90" fmla="*/ 46 w 88"/>
                <a:gd name="T91" fmla="*/ 0 h 513"/>
                <a:gd name="T92" fmla="*/ 36 w 88"/>
                <a:gd name="T93" fmla="*/ 17 h 513"/>
                <a:gd name="T94" fmla="*/ 46 w 88"/>
                <a:gd name="T95" fmla="*/ 35 h 513"/>
                <a:gd name="T96" fmla="*/ 55 w 88"/>
                <a:gd name="T97" fmla="*/ 17 h 513"/>
                <a:gd name="T98" fmla="*/ 46 w 88"/>
                <a:gd name="T99" fmla="*/ 0 h 513"/>
                <a:gd name="T100" fmla="*/ 79 w 88"/>
                <a:gd name="T101" fmla="*/ 0 h 513"/>
                <a:gd name="T102" fmla="*/ 69 w 88"/>
                <a:gd name="T103" fmla="*/ 17 h 513"/>
                <a:gd name="T104" fmla="*/ 79 w 88"/>
                <a:gd name="T105" fmla="*/ 35 h 513"/>
                <a:gd name="T106" fmla="*/ 88 w 88"/>
                <a:gd name="T107" fmla="*/ 17 h 513"/>
                <a:gd name="T108" fmla="*/ 79 w 88"/>
                <a:gd name="T109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8" h="513">
                  <a:moveTo>
                    <a:pt x="10" y="478"/>
                  </a:moveTo>
                  <a:cubicBezTo>
                    <a:pt x="4" y="478"/>
                    <a:pt x="0" y="484"/>
                    <a:pt x="0" y="496"/>
                  </a:cubicBezTo>
                  <a:cubicBezTo>
                    <a:pt x="0" y="507"/>
                    <a:pt x="4" y="513"/>
                    <a:pt x="10" y="513"/>
                  </a:cubicBezTo>
                  <a:cubicBezTo>
                    <a:pt x="16" y="513"/>
                    <a:pt x="19" y="507"/>
                    <a:pt x="19" y="496"/>
                  </a:cubicBezTo>
                  <a:cubicBezTo>
                    <a:pt x="19" y="484"/>
                    <a:pt x="16" y="478"/>
                    <a:pt x="10" y="478"/>
                  </a:cubicBezTo>
                  <a:moveTo>
                    <a:pt x="43" y="478"/>
                  </a:moveTo>
                  <a:cubicBezTo>
                    <a:pt x="37" y="478"/>
                    <a:pt x="33" y="484"/>
                    <a:pt x="33" y="496"/>
                  </a:cubicBezTo>
                  <a:cubicBezTo>
                    <a:pt x="33" y="507"/>
                    <a:pt x="37" y="513"/>
                    <a:pt x="43" y="513"/>
                  </a:cubicBezTo>
                  <a:cubicBezTo>
                    <a:pt x="49" y="513"/>
                    <a:pt x="52" y="507"/>
                    <a:pt x="52" y="496"/>
                  </a:cubicBezTo>
                  <a:cubicBezTo>
                    <a:pt x="52" y="484"/>
                    <a:pt x="49" y="478"/>
                    <a:pt x="43" y="478"/>
                  </a:cubicBezTo>
                  <a:moveTo>
                    <a:pt x="76" y="478"/>
                  </a:moveTo>
                  <a:cubicBezTo>
                    <a:pt x="69" y="478"/>
                    <a:pt x="66" y="484"/>
                    <a:pt x="66" y="496"/>
                  </a:cubicBezTo>
                  <a:cubicBezTo>
                    <a:pt x="66" y="507"/>
                    <a:pt x="69" y="513"/>
                    <a:pt x="76" y="513"/>
                  </a:cubicBezTo>
                  <a:cubicBezTo>
                    <a:pt x="82" y="513"/>
                    <a:pt x="85" y="507"/>
                    <a:pt x="85" y="496"/>
                  </a:cubicBezTo>
                  <a:cubicBezTo>
                    <a:pt x="85" y="484"/>
                    <a:pt x="82" y="478"/>
                    <a:pt x="76" y="478"/>
                  </a:cubicBezTo>
                  <a:moveTo>
                    <a:pt x="13" y="364"/>
                  </a:moveTo>
                  <a:cubicBezTo>
                    <a:pt x="6" y="364"/>
                    <a:pt x="3" y="370"/>
                    <a:pt x="3" y="382"/>
                  </a:cubicBezTo>
                  <a:cubicBezTo>
                    <a:pt x="3" y="393"/>
                    <a:pt x="6" y="399"/>
                    <a:pt x="13" y="399"/>
                  </a:cubicBezTo>
                  <a:cubicBezTo>
                    <a:pt x="19" y="399"/>
                    <a:pt x="22" y="393"/>
                    <a:pt x="22" y="382"/>
                  </a:cubicBezTo>
                  <a:cubicBezTo>
                    <a:pt x="22" y="370"/>
                    <a:pt x="19" y="364"/>
                    <a:pt x="13" y="364"/>
                  </a:cubicBezTo>
                  <a:moveTo>
                    <a:pt x="13" y="243"/>
                  </a:moveTo>
                  <a:cubicBezTo>
                    <a:pt x="6" y="243"/>
                    <a:pt x="3" y="249"/>
                    <a:pt x="3" y="260"/>
                  </a:cubicBezTo>
                  <a:cubicBezTo>
                    <a:pt x="3" y="272"/>
                    <a:pt x="6" y="278"/>
                    <a:pt x="13" y="278"/>
                  </a:cubicBezTo>
                  <a:cubicBezTo>
                    <a:pt x="19" y="278"/>
                    <a:pt x="22" y="272"/>
                    <a:pt x="22" y="260"/>
                  </a:cubicBezTo>
                  <a:cubicBezTo>
                    <a:pt x="22" y="249"/>
                    <a:pt x="19" y="243"/>
                    <a:pt x="13" y="243"/>
                  </a:cubicBezTo>
                  <a:moveTo>
                    <a:pt x="79" y="243"/>
                  </a:moveTo>
                  <a:cubicBezTo>
                    <a:pt x="72" y="243"/>
                    <a:pt x="69" y="249"/>
                    <a:pt x="69" y="260"/>
                  </a:cubicBezTo>
                  <a:cubicBezTo>
                    <a:pt x="69" y="272"/>
                    <a:pt x="72" y="278"/>
                    <a:pt x="79" y="278"/>
                  </a:cubicBezTo>
                  <a:cubicBezTo>
                    <a:pt x="85" y="278"/>
                    <a:pt x="88" y="272"/>
                    <a:pt x="88" y="260"/>
                  </a:cubicBezTo>
                  <a:cubicBezTo>
                    <a:pt x="88" y="249"/>
                    <a:pt x="85" y="243"/>
                    <a:pt x="79" y="243"/>
                  </a:cubicBezTo>
                  <a:moveTo>
                    <a:pt x="13" y="121"/>
                  </a:moveTo>
                  <a:cubicBezTo>
                    <a:pt x="6" y="121"/>
                    <a:pt x="3" y="127"/>
                    <a:pt x="3" y="139"/>
                  </a:cubicBezTo>
                  <a:cubicBezTo>
                    <a:pt x="3" y="151"/>
                    <a:pt x="6" y="156"/>
                    <a:pt x="13" y="156"/>
                  </a:cubicBezTo>
                  <a:cubicBezTo>
                    <a:pt x="19" y="156"/>
                    <a:pt x="22" y="151"/>
                    <a:pt x="22" y="139"/>
                  </a:cubicBezTo>
                  <a:cubicBezTo>
                    <a:pt x="22" y="127"/>
                    <a:pt x="19" y="121"/>
                    <a:pt x="13" y="121"/>
                  </a:cubicBezTo>
                  <a:moveTo>
                    <a:pt x="46" y="121"/>
                  </a:moveTo>
                  <a:cubicBezTo>
                    <a:pt x="39" y="121"/>
                    <a:pt x="36" y="127"/>
                    <a:pt x="36" y="139"/>
                  </a:cubicBezTo>
                  <a:cubicBezTo>
                    <a:pt x="36" y="151"/>
                    <a:pt x="39" y="156"/>
                    <a:pt x="46" y="156"/>
                  </a:cubicBezTo>
                  <a:cubicBezTo>
                    <a:pt x="52" y="156"/>
                    <a:pt x="55" y="151"/>
                    <a:pt x="55" y="139"/>
                  </a:cubicBezTo>
                  <a:cubicBezTo>
                    <a:pt x="55" y="127"/>
                    <a:pt x="52" y="121"/>
                    <a:pt x="46" y="121"/>
                  </a:cubicBezTo>
                  <a:moveTo>
                    <a:pt x="13" y="0"/>
                  </a:moveTo>
                  <a:cubicBezTo>
                    <a:pt x="6" y="0"/>
                    <a:pt x="3" y="6"/>
                    <a:pt x="3" y="17"/>
                  </a:cubicBezTo>
                  <a:cubicBezTo>
                    <a:pt x="3" y="29"/>
                    <a:pt x="6" y="35"/>
                    <a:pt x="13" y="35"/>
                  </a:cubicBezTo>
                  <a:cubicBezTo>
                    <a:pt x="19" y="35"/>
                    <a:pt x="22" y="29"/>
                    <a:pt x="22" y="17"/>
                  </a:cubicBezTo>
                  <a:cubicBezTo>
                    <a:pt x="22" y="6"/>
                    <a:pt x="19" y="0"/>
                    <a:pt x="13" y="0"/>
                  </a:cubicBezTo>
                  <a:moveTo>
                    <a:pt x="46" y="0"/>
                  </a:moveTo>
                  <a:cubicBezTo>
                    <a:pt x="39" y="0"/>
                    <a:pt x="36" y="6"/>
                    <a:pt x="36" y="17"/>
                  </a:cubicBezTo>
                  <a:cubicBezTo>
                    <a:pt x="36" y="29"/>
                    <a:pt x="39" y="35"/>
                    <a:pt x="46" y="35"/>
                  </a:cubicBezTo>
                  <a:cubicBezTo>
                    <a:pt x="52" y="35"/>
                    <a:pt x="55" y="29"/>
                    <a:pt x="55" y="17"/>
                  </a:cubicBezTo>
                  <a:cubicBezTo>
                    <a:pt x="55" y="6"/>
                    <a:pt x="52" y="0"/>
                    <a:pt x="46" y="0"/>
                  </a:cubicBezTo>
                  <a:moveTo>
                    <a:pt x="79" y="0"/>
                  </a:moveTo>
                  <a:cubicBezTo>
                    <a:pt x="72" y="0"/>
                    <a:pt x="69" y="6"/>
                    <a:pt x="69" y="17"/>
                  </a:cubicBezTo>
                  <a:cubicBezTo>
                    <a:pt x="69" y="29"/>
                    <a:pt x="72" y="35"/>
                    <a:pt x="79" y="35"/>
                  </a:cubicBezTo>
                  <a:cubicBezTo>
                    <a:pt x="85" y="35"/>
                    <a:pt x="88" y="29"/>
                    <a:pt x="88" y="17"/>
                  </a:cubicBezTo>
                  <a:cubicBezTo>
                    <a:pt x="88" y="6"/>
                    <a:pt x="85" y="0"/>
                    <a:pt x="79" y="0"/>
                  </a:cubicBezTo>
                </a:path>
              </a:pathLst>
            </a:custGeom>
            <a:solidFill>
              <a:srgbClr val="D4EC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9" name="iṥliďè"/>
            <p:cNvSpPr/>
            <p:nvPr/>
          </p:nvSpPr>
          <p:spPr bwMode="auto">
            <a:xfrm>
              <a:off x="4473432" y="3277665"/>
              <a:ext cx="14913" cy="26384"/>
            </a:xfrm>
            <a:custGeom>
              <a:avLst/>
              <a:gdLst>
                <a:gd name="T0" fmla="*/ 22 w 24"/>
                <a:gd name="T1" fmla="*/ 0 h 42"/>
                <a:gd name="T2" fmla="*/ 1 w 24"/>
                <a:gd name="T3" fmla="*/ 0 h 42"/>
                <a:gd name="T4" fmla="*/ 1 w 24"/>
                <a:gd name="T5" fmla="*/ 21 h 42"/>
                <a:gd name="T6" fmla="*/ 10 w 24"/>
                <a:gd name="T7" fmla="*/ 20 h 42"/>
                <a:gd name="T8" fmla="*/ 20 w 24"/>
                <a:gd name="T9" fmla="*/ 29 h 42"/>
                <a:gd name="T10" fmla="*/ 17 w 24"/>
                <a:gd name="T11" fmla="*/ 36 h 42"/>
                <a:gd name="T12" fmla="*/ 9 w 24"/>
                <a:gd name="T13" fmla="*/ 39 h 42"/>
                <a:gd name="T14" fmla="*/ 0 w 24"/>
                <a:gd name="T15" fmla="*/ 36 h 42"/>
                <a:gd name="T16" fmla="*/ 0 w 24"/>
                <a:gd name="T17" fmla="*/ 40 h 42"/>
                <a:gd name="T18" fmla="*/ 9 w 24"/>
                <a:gd name="T19" fmla="*/ 42 h 42"/>
                <a:gd name="T20" fmla="*/ 20 w 24"/>
                <a:gd name="T21" fmla="*/ 39 h 42"/>
                <a:gd name="T22" fmla="*/ 24 w 24"/>
                <a:gd name="T23" fmla="*/ 28 h 42"/>
                <a:gd name="T24" fmla="*/ 20 w 24"/>
                <a:gd name="T25" fmla="*/ 19 h 42"/>
                <a:gd name="T26" fmla="*/ 11 w 24"/>
                <a:gd name="T27" fmla="*/ 16 h 42"/>
                <a:gd name="T28" fmla="*/ 5 w 24"/>
                <a:gd name="T29" fmla="*/ 17 h 42"/>
                <a:gd name="T30" fmla="*/ 5 w 24"/>
                <a:gd name="T31" fmla="*/ 4 h 42"/>
                <a:gd name="T32" fmla="*/ 22 w 24"/>
                <a:gd name="T33" fmla="*/ 4 h 42"/>
                <a:gd name="T34" fmla="*/ 22 w 24"/>
                <a:gd name="T3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42">
                  <a:moveTo>
                    <a:pt x="2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3" y="20"/>
                    <a:pt x="6" y="20"/>
                    <a:pt x="10" y="20"/>
                  </a:cubicBezTo>
                  <a:cubicBezTo>
                    <a:pt x="17" y="20"/>
                    <a:pt x="20" y="23"/>
                    <a:pt x="20" y="29"/>
                  </a:cubicBezTo>
                  <a:cubicBezTo>
                    <a:pt x="20" y="32"/>
                    <a:pt x="19" y="35"/>
                    <a:pt x="17" y="36"/>
                  </a:cubicBezTo>
                  <a:cubicBezTo>
                    <a:pt x="14" y="38"/>
                    <a:pt x="12" y="39"/>
                    <a:pt x="9" y="39"/>
                  </a:cubicBezTo>
                  <a:cubicBezTo>
                    <a:pt x="6" y="39"/>
                    <a:pt x="3" y="38"/>
                    <a:pt x="0" y="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3" y="41"/>
                    <a:pt x="6" y="42"/>
                    <a:pt x="9" y="42"/>
                  </a:cubicBezTo>
                  <a:cubicBezTo>
                    <a:pt x="14" y="42"/>
                    <a:pt x="17" y="41"/>
                    <a:pt x="20" y="39"/>
                  </a:cubicBezTo>
                  <a:cubicBezTo>
                    <a:pt x="22" y="36"/>
                    <a:pt x="24" y="33"/>
                    <a:pt x="24" y="28"/>
                  </a:cubicBezTo>
                  <a:cubicBezTo>
                    <a:pt x="24" y="24"/>
                    <a:pt x="23" y="22"/>
                    <a:pt x="20" y="19"/>
                  </a:cubicBezTo>
                  <a:cubicBezTo>
                    <a:pt x="18" y="17"/>
                    <a:pt x="15" y="16"/>
                    <a:pt x="11" y="16"/>
                  </a:cubicBezTo>
                  <a:cubicBezTo>
                    <a:pt x="9" y="16"/>
                    <a:pt x="7" y="16"/>
                    <a:pt x="5" y="17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0039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0" name="íSḻiḋè"/>
            <p:cNvSpPr/>
            <p:nvPr/>
          </p:nvSpPr>
          <p:spPr bwMode="auto">
            <a:xfrm>
              <a:off x="4411489" y="3277665"/>
              <a:ext cx="8030" cy="26384"/>
            </a:xfrm>
            <a:custGeom>
              <a:avLst/>
              <a:gdLst>
                <a:gd name="T0" fmla="*/ 7 w 7"/>
                <a:gd name="T1" fmla="*/ 0 h 23"/>
                <a:gd name="T2" fmla="*/ 5 w 7"/>
                <a:gd name="T3" fmla="*/ 0 h 23"/>
                <a:gd name="T4" fmla="*/ 0 w 7"/>
                <a:gd name="T5" fmla="*/ 4 h 23"/>
                <a:gd name="T6" fmla="*/ 1 w 7"/>
                <a:gd name="T7" fmla="*/ 6 h 23"/>
                <a:gd name="T8" fmla="*/ 5 w 7"/>
                <a:gd name="T9" fmla="*/ 3 h 23"/>
                <a:gd name="T10" fmla="*/ 5 w 7"/>
                <a:gd name="T11" fmla="*/ 23 h 23"/>
                <a:gd name="T12" fmla="*/ 7 w 7"/>
                <a:gd name="T13" fmla="*/ 23 h 23"/>
                <a:gd name="T14" fmla="*/ 7 w 7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23">
                  <a:moveTo>
                    <a:pt x="7" y="0"/>
                  </a:moveTo>
                  <a:lnTo>
                    <a:pt x="5" y="0"/>
                  </a:lnTo>
                  <a:lnTo>
                    <a:pt x="0" y="4"/>
                  </a:lnTo>
                  <a:lnTo>
                    <a:pt x="1" y="6"/>
                  </a:lnTo>
                  <a:lnTo>
                    <a:pt x="5" y="3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39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1" name="ïṩ1iḑé"/>
            <p:cNvSpPr/>
            <p:nvPr/>
          </p:nvSpPr>
          <p:spPr bwMode="auto">
            <a:xfrm>
              <a:off x="4411489" y="3277665"/>
              <a:ext cx="8030" cy="26384"/>
            </a:xfrm>
            <a:custGeom>
              <a:avLst/>
              <a:gdLst>
                <a:gd name="T0" fmla="*/ 7 w 7"/>
                <a:gd name="T1" fmla="*/ 0 h 23"/>
                <a:gd name="T2" fmla="*/ 5 w 7"/>
                <a:gd name="T3" fmla="*/ 0 h 23"/>
                <a:gd name="T4" fmla="*/ 0 w 7"/>
                <a:gd name="T5" fmla="*/ 4 h 23"/>
                <a:gd name="T6" fmla="*/ 1 w 7"/>
                <a:gd name="T7" fmla="*/ 6 h 23"/>
                <a:gd name="T8" fmla="*/ 5 w 7"/>
                <a:gd name="T9" fmla="*/ 3 h 23"/>
                <a:gd name="T10" fmla="*/ 5 w 7"/>
                <a:gd name="T11" fmla="*/ 23 h 23"/>
                <a:gd name="T12" fmla="*/ 7 w 7"/>
                <a:gd name="T13" fmla="*/ 23 h 23"/>
                <a:gd name="T14" fmla="*/ 7 w 7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23">
                  <a:moveTo>
                    <a:pt x="7" y="0"/>
                  </a:moveTo>
                  <a:lnTo>
                    <a:pt x="5" y="0"/>
                  </a:lnTo>
                  <a:lnTo>
                    <a:pt x="0" y="4"/>
                  </a:lnTo>
                  <a:lnTo>
                    <a:pt x="1" y="6"/>
                  </a:lnTo>
                  <a:lnTo>
                    <a:pt x="5" y="3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2" name="iṩľïḋé"/>
            <p:cNvSpPr/>
            <p:nvPr/>
          </p:nvSpPr>
          <p:spPr bwMode="auto">
            <a:xfrm>
              <a:off x="4408047" y="3355668"/>
              <a:ext cx="16059" cy="27530"/>
            </a:xfrm>
            <a:custGeom>
              <a:avLst/>
              <a:gdLst>
                <a:gd name="T0" fmla="*/ 11 w 24"/>
                <a:gd name="T1" fmla="*/ 0 h 42"/>
                <a:gd name="T2" fmla="*/ 1 w 24"/>
                <a:gd name="T3" fmla="*/ 3 h 42"/>
                <a:gd name="T4" fmla="*/ 1 w 24"/>
                <a:gd name="T5" fmla="*/ 7 h 42"/>
                <a:gd name="T6" fmla="*/ 12 w 24"/>
                <a:gd name="T7" fmla="*/ 4 h 42"/>
                <a:gd name="T8" fmla="*/ 17 w 24"/>
                <a:gd name="T9" fmla="*/ 6 h 42"/>
                <a:gd name="T10" fmla="*/ 19 w 24"/>
                <a:gd name="T11" fmla="*/ 11 h 42"/>
                <a:gd name="T12" fmla="*/ 9 w 24"/>
                <a:gd name="T13" fmla="*/ 28 h 42"/>
                <a:gd name="T14" fmla="*/ 0 w 24"/>
                <a:gd name="T15" fmla="*/ 38 h 42"/>
                <a:gd name="T16" fmla="*/ 0 w 24"/>
                <a:gd name="T17" fmla="*/ 42 h 42"/>
                <a:gd name="T18" fmla="*/ 24 w 24"/>
                <a:gd name="T19" fmla="*/ 42 h 42"/>
                <a:gd name="T20" fmla="*/ 24 w 24"/>
                <a:gd name="T21" fmla="*/ 38 h 42"/>
                <a:gd name="T22" fmla="*/ 4 w 24"/>
                <a:gd name="T23" fmla="*/ 38 h 42"/>
                <a:gd name="T24" fmla="*/ 12 w 24"/>
                <a:gd name="T25" fmla="*/ 30 h 42"/>
                <a:gd name="T26" fmla="*/ 23 w 24"/>
                <a:gd name="T27" fmla="*/ 11 h 42"/>
                <a:gd name="T28" fmla="*/ 20 w 24"/>
                <a:gd name="T29" fmla="*/ 3 h 42"/>
                <a:gd name="T30" fmla="*/ 11 w 24"/>
                <a:gd name="T3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42">
                  <a:moveTo>
                    <a:pt x="11" y="0"/>
                  </a:moveTo>
                  <a:cubicBezTo>
                    <a:pt x="8" y="0"/>
                    <a:pt x="5" y="1"/>
                    <a:pt x="1" y="3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5" y="5"/>
                    <a:pt x="8" y="4"/>
                    <a:pt x="12" y="4"/>
                  </a:cubicBezTo>
                  <a:cubicBezTo>
                    <a:pt x="14" y="4"/>
                    <a:pt x="15" y="5"/>
                    <a:pt x="17" y="6"/>
                  </a:cubicBezTo>
                  <a:cubicBezTo>
                    <a:pt x="18" y="7"/>
                    <a:pt x="19" y="9"/>
                    <a:pt x="19" y="11"/>
                  </a:cubicBezTo>
                  <a:cubicBezTo>
                    <a:pt x="19" y="15"/>
                    <a:pt x="16" y="21"/>
                    <a:pt x="9" y="2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9" y="22"/>
                    <a:pt x="23" y="16"/>
                    <a:pt x="23" y="11"/>
                  </a:cubicBezTo>
                  <a:cubicBezTo>
                    <a:pt x="23" y="7"/>
                    <a:pt x="22" y="5"/>
                    <a:pt x="20" y="3"/>
                  </a:cubicBezTo>
                  <a:cubicBezTo>
                    <a:pt x="18" y="1"/>
                    <a:pt x="15" y="0"/>
                    <a:pt x="11" y="0"/>
                  </a:cubicBezTo>
                </a:path>
              </a:pathLst>
            </a:custGeom>
            <a:solidFill>
              <a:srgbClr val="0039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3" name="ïṧḻiḋe"/>
            <p:cNvSpPr/>
            <p:nvPr/>
          </p:nvSpPr>
          <p:spPr bwMode="auto">
            <a:xfrm>
              <a:off x="4428695" y="3355668"/>
              <a:ext cx="18354" cy="27530"/>
            </a:xfrm>
            <a:custGeom>
              <a:avLst/>
              <a:gdLst>
                <a:gd name="T0" fmla="*/ 14 w 27"/>
                <a:gd name="T1" fmla="*/ 39 h 42"/>
                <a:gd name="T2" fmla="*/ 4 w 27"/>
                <a:gd name="T3" fmla="*/ 21 h 42"/>
                <a:gd name="T4" fmla="*/ 14 w 27"/>
                <a:gd name="T5" fmla="*/ 4 h 42"/>
                <a:gd name="T6" fmla="*/ 23 w 27"/>
                <a:gd name="T7" fmla="*/ 21 h 42"/>
                <a:gd name="T8" fmla="*/ 14 w 27"/>
                <a:gd name="T9" fmla="*/ 39 h 42"/>
                <a:gd name="T10" fmla="*/ 14 w 27"/>
                <a:gd name="T11" fmla="*/ 0 h 42"/>
                <a:gd name="T12" fmla="*/ 0 w 27"/>
                <a:gd name="T13" fmla="*/ 21 h 42"/>
                <a:gd name="T14" fmla="*/ 14 w 27"/>
                <a:gd name="T15" fmla="*/ 42 h 42"/>
                <a:gd name="T16" fmla="*/ 27 w 27"/>
                <a:gd name="T17" fmla="*/ 21 h 42"/>
                <a:gd name="T18" fmla="*/ 14 w 27"/>
                <a:gd name="T1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42">
                  <a:moveTo>
                    <a:pt x="14" y="39"/>
                  </a:moveTo>
                  <a:cubicBezTo>
                    <a:pt x="7" y="39"/>
                    <a:pt x="4" y="33"/>
                    <a:pt x="4" y="21"/>
                  </a:cubicBezTo>
                  <a:cubicBezTo>
                    <a:pt x="4" y="10"/>
                    <a:pt x="7" y="4"/>
                    <a:pt x="14" y="4"/>
                  </a:cubicBezTo>
                  <a:cubicBezTo>
                    <a:pt x="20" y="4"/>
                    <a:pt x="23" y="10"/>
                    <a:pt x="23" y="21"/>
                  </a:cubicBezTo>
                  <a:cubicBezTo>
                    <a:pt x="23" y="33"/>
                    <a:pt x="20" y="39"/>
                    <a:pt x="14" y="39"/>
                  </a:cubicBezTo>
                  <a:moveTo>
                    <a:pt x="14" y="0"/>
                  </a:moveTo>
                  <a:cubicBezTo>
                    <a:pt x="5" y="0"/>
                    <a:pt x="0" y="7"/>
                    <a:pt x="0" y="21"/>
                  </a:cubicBezTo>
                  <a:cubicBezTo>
                    <a:pt x="0" y="36"/>
                    <a:pt x="5" y="42"/>
                    <a:pt x="14" y="42"/>
                  </a:cubicBezTo>
                  <a:cubicBezTo>
                    <a:pt x="23" y="42"/>
                    <a:pt x="27" y="36"/>
                    <a:pt x="27" y="21"/>
                  </a:cubicBezTo>
                  <a:cubicBezTo>
                    <a:pt x="27" y="7"/>
                    <a:pt x="23" y="0"/>
                    <a:pt x="14" y="0"/>
                  </a:cubicBezTo>
                </a:path>
              </a:pathLst>
            </a:custGeom>
            <a:solidFill>
              <a:srgbClr val="0039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4" name="îŝ1íďe"/>
            <p:cNvSpPr/>
            <p:nvPr/>
          </p:nvSpPr>
          <p:spPr bwMode="auto">
            <a:xfrm>
              <a:off x="4450490" y="3355668"/>
              <a:ext cx="17207" cy="27530"/>
            </a:xfrm>
            <a:custGeom>
              <a:avLst/>
              <a:gdLst>
                <a:gd name="T0" fmla="*/ 14 w 27"/>
                <a:gd name="T1" fmla="*/ 39 h 42"/>
                <a:gd name="T2" fmla="*/ 4 w 27"/>
                <a:gd name="T3" fmla="*/ 21 h 42"/>
                <a:gd name="T4" fmla="*/ 14 w 27"/>
                <a:gd name="T5" fmla="*/ 4 h 42"/>
                <a:gd name="T6" fmla="*/ 23 w 27"/>
                <a:gd name="T7" fmla="*/ 21 h 42"/>
                <a:gd name="T8" fmla="*/ 14 w 27"/>
                <a:gd name="T9" fmla="*/ 39 h 42"/>
                <a:gd name="T10" fmla="*/ 14 w 27"/>
                <a:gd name="T11" fmla="*/ 0 h 42"/>
                <a:gd name="T12" fmla="*/ 0 w 27"/>
                <a:gd name="T13" fmla="*/ 21 h 42"/>
                <a:gd name="T14" fmla="*/ 14 w 27"/>
                <a:gd name="T15" fmla="*/ 42 h 42"/>
                <a:gd name="T16" fmla="*/ 27 w 27"/>
                <a:gd name="T17" fmla="*/ 21 h 42"/>
                <a:gd name="T18" fmla="*/ 14 w 27"/>
                <a:gd name="T1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42">
                  <a:moveTo>
                    <a:pt x="14" y="39"/>
                  </a:moveTo>
                  <a:cubicBezTo>
                    <a:pt x="7" y="39"/>
                    <a:pt x="4" y="33"/>
                    <a:pt x="4" y="21"/>
                  </a:cubicBezTo>
                  <a:cubicBezTo>
                    <a:pt x="4" y="10"/>
                    <a:pt x="7" y="4"/>
                    <a:pt x="14" y="4"/>
                  </a:cubicBezTo>
                  <a:cubicBezTo>
                    <a:pt x="20" y="4"/>
                    <a:pt x="23" y="10"/>
                    <a:pt x="23" y="21"/>
                  </a:cubicBezTo>
                  <a:cubicBezTo>
                    <a:pt x="23" y="33"/>
                    <a:pt x="20" y="39"/>
                    <a:pt x="14" y="39"/>
                  </a:cubicBezTo>
                  <a:moveTo>
                    <a:pt x="14" y="0"/>
                  </a:moveTo>
                  <a:cubicBezTo>
                    <a:pt x="4" y="0"/>
                    <a:pt x="0" y="7"/>
                    <a:pt x="0" y="21"/>
                  </a:cubicBezTo>
                  <a:cubicBezTo>
                    <a:pt x="0" y="36"/>
                    <a:pt x="4" y="42"/>
                    <a:pt x="14" y="42"/>
                  </a:cubicBezTo>
                  <a:cubicBezTo>
                    <a:pt x="23" y="42"/>
                    <a:pt x="27" y="36"/>
                    <a:pt x="27" y="21"/>
                  </a:cubicBezTo>
                  <a:cubicBezTo>
                    <a:pt x="27" y="7"/>
                    <a:pt x="23" y="0"/>
                    <a:pt x="14" y="0"/>
                  </a:cubicBezTo>
                </a:path>
              </a:pathLst>
            </a:custGeom>
            <a:solidFill>
              <a:srgbClr val="0039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5" name="ïṩļîḑe"/>
            <p:cNvSpPr/>
            <p:nvPr/>
          </p:nvSpPr>
          <p:spPr bwMode="auto">
            <a:xfrm>
              <a:off x="4472284" y="3355668"/>
              <a:ext cx="17207" cy="27530"/>
            </a:xfrm>
            <a:custGeom>
              <a:avLst/>
              <a:gdLst>
                <a:gd name="T0" fmla="*/ 14 w 27"/>
                <a:gd name="T1" fmla="*/ 39 h 42"/>
                <a:gd name="T2" fmla="*/ 4 w 27"/>
                <a:gd name="T3" fmla="*/ 21 h 42"/>
                <a:gd name="T4" fmla="*/ 14 w 27"/>
                <a:gd name="T5" fmla="*/ 4 h 42"/>
                <a:gd name="T6" fmla="*/ 23 w 27"/>
                <a:gd name="T7" fmla="*/ 21 h 42"/>
                <a:gd name="T8" fmla="*/ 14 w 27"/>
                <a:gd name="T9" fmla="*/ 39 h 42"/>
                <a:gd name="T10" fmla="*/ 14 w 27"/>
                <a:gd name="T11" fmla="*/ 0 h 42"/>
                <a:gd name="T12" fmla="*/ 0 w 27"/>
                <a:gd name="T13" fmla="*/ 21 h 42"/>
                <a:gd name="T14" fmla="*/ 14 w 27"/>
                <a:gd name="T15" fmla="*/ 42 h 42"/>
                <a:gd name="T16" fmla="*/ 27 w 27"/>
                <a:gd name="T17" fmla="*/ 21 h 42"/>
                <a:gd name="T18" fmla="*/ 14 w 27"/>
                <a:gd name="T1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42">
                  <a:moveTo>
                    <a:pt x="14" y="39"/>
                  </a:moveTo>
                  <a:cubicBezTo>
                    <a:pt x="7" y="39"/>
                    <a:pt x="4" y="33"/>
                    <a:pt x="4" y="21"/>
                  </a:cubicBezTo>
                  <a:cubicBezTo>
                    <a:pt x="4" y="10"/>
                    <a:pt x="7" y="4"/>
                    <a:pt x="14" y="4"/>
                  </a:cubicBezTo>
                  <a:cubicBezTo>
                    <a:pt x="20" y="4"/>
                    <a:pt x="23" y="10"/>
                    <a:pt x="23" y="21"/>
                  </a:cubicBezTo>
                  <a:cubicBezTo>
                    <a:pt x="23" y="33"/>
                    <a:pt x="20" y="39"/>
                    <a:pt x="14" y="39"/>
                  </a:cubicBezTo>
                  <a:moveTo>
                    <a:pt x="14" y="0"/>
                  </a:moveTo>
                  <a:cubicBezTo>
                    <a:pt x="4" y="0"/>
                    <a:pt x="0" y="7"/>
                    <a:pt x="0" y="21"/>
                  </a:cubicBezTo>
                  <a:cubicBezTo>
                    <a:pt x="0" y="36"/>
                    <a:pt x="4" y="42"/>
                    <a:pt x="14" y="42"/>
                  </a:cubicBezTo>
                  <a:cubicBezTo>
                    <a:pt x="23" y="42"/>
                    <a:pt x="27" y="36"/>
                    <a:pt x="27" y="21"/>
                  </a:cubicBezTo>
                  <a:cubicBezTo>
                    <a:pt x="27" y="7"/>
                    <a:pt x="23" y="0"/>
                    <a:pt x="14" y="0"/>
                  </a:cubicBezTo>
                </a:path>
              </a:pathLst>
            </a:custGeom>
            <a:solidFill>
              <a:srgbClr val="0039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6" name="îšḷïďé"/>
            <p:cNvSpPr/>
            <p:nvPr/>
          </p:nvSpPr>
          <p:spPr bwMode="auto">
            <a:xfrm>
              <a:off x="4408047" y="3434817"/>
              <a:ext cx="16059" cy="26384"/>
            </a:xfrm>
            <a:custGeom>
              <a:avLst/>
              <a:gdLst>
                <a:gd name="T0" fmla="*/ 11 w 24"/>
                <a:gd name="T1" fmla="*/ 0 h 41"/>
                <a:gd name="T2" fmla="*/ 1 w 24"/>
                <a:gd name="T3" fmla="*/ 2 h 41"/>
                <a:gd name="T4" fmla="*/ 1 w 24"/>
                <a:gd name="T5" fmla="*/ 6 h 41"/>
                <a:gd name="T6" fmla="*/ 12 w 24"/>
                <a:gd name="T7" fmla="*/ 3 h 41"/>
                <a:gd name="T8" fmla="*/ 17 w 24"/>
                <a:gd name="T9" fmla="*/ 5 h 41"/>
                <a:gd name="T10" fmla="*/ 19 w 24"/>
                <a:gd name="T11" fmla="*/ 11 h 41"/>
                <a:gd name="T12" fmla="*/ 9 w 24"/>
                <a:gd name="T13" fmla="*/ 27 h 41"/>
                <a:gd name="T14" fmla="*/ 0 w 24"/>
                <a:gd name="T15" fmla="*/ 38 h 41"/>
                <a:gd name="T16" fmla="*/ 0 w 24"/>
                <a:gd name="T17" fmla="*/ 41 h 41"/>
                <a:gd name="T18" fmla="*/ 24 w 24"/>
                <a:gd name="T19" fmla="*/ 41 h 41"/>
                <a:gd name="T20" fmla="*/ 24 w 24"/>
                <a:gd name="T21" fmla="*/ 38 h 41"/>
                <a:gd name="T22" fmla="*/ 4 w 24"/>
                <a:gd name="T23" fmla="*/ 38 h 41"/>
                <a:gd name="T24" fmla="*/ 12 w 24"/>
                <a:gd name="T25" fmla="*/ 30 h 41"/>
                <a:gd name="T26" fmla="*/ 23 w 24"/>
                <a:gd name="T27" fmla="*/ 11 h 41"/>
                <a:gd name="T28" fmla="*/ 20 w 24"/>
                <a:gd name="T29" fmla="*/ 2 h 41"/>
                <a:gd name="T30" fmla="*/ 11 w 24"/>
                <a:gd name="T3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41">
                  <a:moveTo>
                    <a:pt x="11" y="0"/>
                  </a:moveTo>
                  <a:cubicBezTo>
                    <a:pt x="8" y="0"/>
                    <a:pt x="5" y="1"/>
                    <a:pt x="1" y="2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5" y="4"/>
                    <a:pt x="8" y="3"/>
                    <a:pt x="12" y="3"/>
                  </a:cubicBezTo>
                  <a:cubicBezTo>
                    <a:pt x="14" y="3"/>
                    <a:pt x="15" y="4"/>
                    <a:pt x="17" y="5"/>
                  </a:cubicBezTo>
                  <a:cubicBezTo>
                    <a:pt x="18" y="7"/>
                    <a:pt x="19" y="9"/>
                    <a:pt x="19" y="11"/>
                  </a:cubicBezTo>
                  <a:cubicBezTo>
                    <a:pt x="19" y="15"/>
                    <a:pt x="16" y="20"/>
                    <a:pt x="9" y="2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9" y="22"/>
                    <a:pt x="23" y="15"/>
                    <a:pt x="23" y="11"/>
                  </a:cubicBezTo>
                  <a:cubicBezTo>
                    <a:pt x="23" y="7"/>
                    <a:pt x="22" y="4"/>
                    <a:pt x="20" y="2"/>
                  </a:cubicBezTo>
                  <a:cubicBezTo>
                    <a:pt x="18" y="1"/>
                    <a:pt x="15" y="0"/>
                    <a:pt x="11" y="0"/>
                  </a:cubicBezTo>
                </a:path>
              </a:pathLst>
            </a:custGeom>
            <a:solidFill>
              <a:srgbClr val="0039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7" name="îŝḷîḋe"/>
            <p:cNvSpPr/>
            <p:nvPr/>
          </p:nvSpPr>
          <p:spPr bwMode="auto">
            <a:xfrm>
              <a:off x="4408047" y="3512820"/>
              <a:ext cx="16059" cy="27530"/>
            </a:xfrm>
            <a:custGeom>
              <a:avLst/>
              <a:gdLst>
                <a:gd name="T0" fmla="*/ 11 w 24"/>
                <a:gd name="T1" fmla="*/ 0 h 42"/>
                <a:gd name="T2" fmla="*/ 1 w 24"/>
                <a:gd name="T3" fmla="*/ 3 h 42"/>
                <a:gd name="T4" fmla="*/ 1 w 24"/>
                <a:gd name="T5" fmla="*/ 7 h 42"/>
                <a:gd name="T6" fmla="*/ 12 w 24"/>
                <a:gd name="T7" fmla="*/ 4 h 42"/>
                <a:gd name="T8" fmla="*/ 17 w 24"/>
                <a:gd name="T9" fmla="*/ 6 h 42"/>
                <a:gd name="T10" fmla="*/ 19 w 24"/>
                <a:gd name="T11" fmla="*/ 11 h 42"/>
                <a:gd name="T12" fmla="*/ 9 w 24"/>
                <a:gd name="T13" fmla="*/ 28 h 42"/>
                <a:gd name="T14" fmla="*/ 0 w 24"/>
                <a:gd name="T15" fmla="*/ 38 h 42"/>
                <a:gd name="T16" fmla="*/ 0 w 24"/>
                <a:gd name="T17" fmla="*/ 42 h 42"/>
                <a:gd name="T18" fmla="*/ 24 w 24"/>
                <a:gd name="T19" fmla="*/ 42 h 42"/>
                <a:gd name="T20" fmla="*/ 24 w 24"/>
                <a:gd name="T21" fmla="*/ 38 h 42"/>
                <a:gd name="T22" fmla="*/ 4 w 24"/>
                <a:gd name="T23" fmla="*/ 38 h 42"/>
                <a:gd name="T24" fmla="*/ 12 w 24"/>
                <a:gd name="T25" fmla="*/ 30 h 42"/>
                <a:gd name="T26" fmla="*/ 23 w 24"/>
                <a:gd name="T27" fmla="*/ 11 h 42"/>
                <a:gd name="T28" fmla="*/ 20 w 24"/>
                <a:gd name="T29" fmla="*/ 3 h 42"/>
                <a:gd name="T30" fmla="*/ 11 w 24"/>
                <a:gd name="T3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42">
                  <a:moveTo>
                    <a:pt x="11" y="0"/>
                  </a:moveTo>
                  <a:cubicBezTo>
                    <a:pt x="8" y="0"/>
                    <a:pt x="5" y="1"/>
                    <a:pt x="1" y="3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5" y="5"/>
                    <a:pt x="8" y="4"/>
                    <a:pt x="12" y="4"/>
                  </a:cubicBezTo>
                  <a:cubicBezTo>
                    <a:pt x="14" y="4"/>
                    <a:pt x="15" y="5"/>
                    <a:pt x="17" y="6"/>
                  </a:cubicBezTo>
                  <a:cubicBezTo>
                    <a:pt x="18" y="7"/>
                    <a:pt x="19" y="9"/>
                    <a:pt x="19" y="11"/>
                  </a:cubicBezTo>
                  <a:cubicBezTo>
                    <a:pt x="19" y="15"/>
                    <a:pt x="16" y="20"/>
                    <a:pt x="9" y="2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9" y="22"/>
                    <a:pt x="23" y="16"/>
                    <a:pt x="23" y="11"/>
                  </a:cubicBezTo>
                  <a:cubicBezTo>
                    <a:pt x="23" y="7"/>
                    <a:pt x="22" y="5"/>
                    <a:pt x="20" y="3"/>
                  </a:cubicBezTo>
                  <a:cubicBezTo>
                    <a:pt x="18" y="1"/>
                    <a:pt x="15" y="0"/>
                    <a:pt x="11" y="0"/>
                  </a:cubicBezTo>
                </a:path>
              </a:pathLst>
            </a:custGeom>
            <a:solidFill>
              <a:srgbClr val="0039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8" name="îslîḍe"/>
            <p:cNvSpPr/>
            <p:nvPr/>
          </p:nvSpPr>
          <p:spPr bwMode="auto">
            <a:xfrm>
              <a:off x="4408047" y="3591970"/>
              <a:ext cx="16059" cy="26384"/>
            </a:xfrm>
            <a:custGeom>
              <a:avLst/>
              <a:gdLst>
                <a:gd name="T0" fmla="*/ 11 w 24"/>
                <a:gd name="T1" fmla="*/ 0 h 41"/>
                <a:gd name="T2" fmla="*/ 1 w 24"/>
                <a:gd name="T3" fmla="*/ 3 h 41"/>
                <a:gd name="T4" fmla="*/ 1 w 24"/>
                <a:gd name="T5" fmla="*/ 6 h 41"/>
                <a:gd name="T6" fmla="*/ 12 w 24"/>
                <a:gd name="T7" fmla="*/ 3 h 41"/>
                <a:gd name="T8" fmla="*/ 17 w 24"/>
                <a:gd name="T9" fmla="*/ 5 h 41"/>
                <a:gd name="T10" fmla="*/ 19 w 24"/>
                <a:gd name="T11" fmla="*/ 11 h 41"/>
                <a:gd name="T12" fmla="*/ 9 w 24"/>
                <a:gd name="T13" fmla="*/ 27 h 41"/>
                <a:gd name="T14" fmla="*/ 0 w 24"/>
                <a:gd name="T15" fmla="*/ 38 h 41"/>
                <a:gd name="T16" fmla="*/ 0 w 24"/>
                <a:gd name="T17" fmla="*/ 41 h 41"/>
                <a:gd name="T18" fmla="*/ 24 w 24"/>
                <a:gd name="T19" fmla="*/ 41 h 41"/>
                <a:gd name="T20" fmla="*/ 24 w 24"/>
                <a:gd name="T21" fmla="*/ 38 h 41"/>
                <a:gd name="T22" fmla="*/ 4 w 24"/>
                <a:gd name="T23" fmla="*/ 38 h 41"/>
                <a:gd name="T24" fmla="*/ 12 w 24"/>
                <a:gd name="T25" fmla="*/ 30 h 41"/>
                <a:gd name="T26" fmla="*/ 23 w 24"/>
                <a:gd name="T27" fmla="*/ 11 h 41"/>
                <a:gd name="T28" fmla="*/ 20 w 24"/>
                <a:gd name="T29" fmla="*/ 2 h 41"/>
                <a:gd name="T30" fmla="*/ 11 w 24"/>
                <a:gd name="T3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41">
                  <a:moveTo>
                    <a:pt x="11" y="0"/>
                  </a:moveTo>
                  <a:cubicBezTo>
                    <a:pt x="8" y="0"/>
                    <a:pt x="5" y="1"/>
                    <a:pt x="1" y="3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5" y="4"/>
                    <a:pt x="8" y="3"/>
                    <a:pt x="12" y="3"/>
                  </a:cubicBezTo>
                  <a:cubicBezTo>
                    <a:pt x="14" y="3"/>
                    <a:pt x="15" y="4"/>
                    <a:pt x="17" y="5"/>
                  </a:cubicBezTo>
                  <a:cubicBezTo>
                    <a:pt x="18" y="7"/>
                    <a:pt x="19" y="9"/>
                    <a:pt x="19" y="11"/>
                  </a:cubicBezTo>
                  <a:cubicBezTo>
                    <a:pt x="19" y="14"/>
                    <a:pt x="16" y="20"/>
                    <a:pt x="9" y="2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9" y="22"/>
                    <a:pt x="23" y="15"/>
                    <a:pt x="23" y="11"/>
                  </a:cubicBezTo>
                  <a:cubicBezTo>
                    <a:pt x="23" y="7"/>
                    <a:pt x="22" y="4"/>
                    <a:pt x="20" y="2"/>
                  </a:cubicBezTo>
                  <a:cubicBezTo>
                    <a:pt x="18" y="1"/>
                    <a:pt x="15" y="0"/>
                    <a:pt x="11" y="0"/>
                  </a:cubicBezTo>
                </a:path>
              </a:pathLst>
            </a:custGeom>
            <a:solidFill>
              <a:srgbClr val="0039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9" name="îsḷïḍè"/>
            <p:cNvSpPr/>
            <p:nvPr/>
          </p:nvSpPr>
          <p:spPr bwMode="auto">
            <a:xfrm>
              <a:off x="4428695" y="3434817"/>
              <a:ext cx="18354" cy="27530"/>
            </a:xfrm>
            <a:custGeom>
              <a:avLst/>
              <a:gdLst>
                <a:gd name="T0" fmla="*/ 14 w 27"/>
                <a:gd name="T1" fmla="*/ 38 h 42"/>
                <a:gd name="T2" fmla="*/ 4 w 27"/>
                <a:gd name="T3" fmla="*/ 21 h 42"/>
                <a:gd name="T4" fmla="*/ 14 w 27"/>
                <a:gd name="T5" fmla="*/ 3 h 42"/>
                <a:gd name="T6" fmla="*/ 23 w 27"/>
                <a:gd name="T7" fmla="*/ 21 h 42"/>
                <a:gd name="T8" fmla="*/ 14 w 27"/>
                <a:gd name="T9" fmla="*/ 38 h 42"/>
                <a:gd name="T10" fmla="*/ 14 w 27"/>
                <a:gd name="T11" fmla="*/ 0 h 42"/>
                <a:gd name="T12" fmla="*/ 0 w 27"/>
                <a:gd name="T13" fmla="*/ 21 h 42"/>
                <a:gd name="T14" fmla="*/ 14 w 27"/>
                <a:gd name="T15" fmla="*/ 42 h 42"/>
                <a:gd name="T16" fmla="*/ 27 w 27"/>
                <a:gd name="T17" fmla="*/ 21 h 42"/>
                <a:gd name="T18" fmla="*/ 14 w 27"/>
                <a:gd name="T1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42">
                  <a:moveTo>
                    <a:pt x="14" y="38"/>
                  </a:moveTo>
                  <a:cubicBezTo>
                    <a:pt x="7" y="38"/>
                    <a:pt x="4" y="33"/>
                    <a:pt x="4" y="21"/>
                  </a:cubicBezTo>
                  <a:cubicBezTo>
                    <a:pt x="4" y="9"/>
                    <a:pt x="7" y="3"/>
                    <a:pt x="14" y="3"/>
                  </a:cubicBezTo>
                  <a:cubicBezTo>
                    <a:pt x="20" y="3"/>
                    <a:pt x="23" y="9"/>
                    <a:pt x="23" y="21"/>
                  </a:cubicBezTo>
                  <a:cubicBezTo>
                    <a:pt x="23" y="33"/>
                    <a:pt x="20" y="38"/>
                    <a:pt x="14" y="38"/>
                  </a:cubicBezTo>
                  <a:moveTo>
                    <a:pt x="14" y="0"/>
                  </a:moveTo>
                  <a:cubicBezTo>
                    <a:pt x="5" y="0"/>
                    <a:pt x="0" y="7"/>
                    <a:pt x="0" y="21"/>
                  </a:cubicBezTo>
                  <a:cubicBezTo>
                    <a:pt x="0" y="35"/>
                    <a:pt x="5" y="42"/>
                    <a:pt x="14" y="42"/>
                  </a:cubicBezTo>
                  <a:cubicBezTo>
                    <a:pt x="23" y="42"/>
                    <a:pt x="27" y="35"/>
                    <a:pt x="27" y="21"/>
                  </a:cubicBezTo>
                  <a:cubicBezTo>
                    <a:pt x="27" y="7"/>
                    <a:pt x="23" y="0"/>
                    <a:pt x="14" y="0"/>
                  </a:cubicBezTo>
                </a:path>
              </a:pathLst>
            </a:custGeom>
            <a:solidFill>
              <a:srgbClr val="0039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0" name="íṡļiḋe"/>
            <p:cNvSpPr/>
            <p:nvPr/>
          </p:nvSpPr>
          <p:spPr bwMode="auto">
            <a:xfrm>
              <a:off x="4450490" y="3434817"/>
              <a:ext cx="17207" cy="27530"/>
            </a:xfrm>
            <a:custGeom>
              <a:avLst/>
              <a:gdLst>
                <a:gd name="T0" fmla="*/ 14 w 27"/>
                <a:gd name="T1" fmla="*/ 38 h 42"/>
                <a:gd name="T2" fmla="*/ 4 w 27"/>
                <a:gd name="T3" fmla="*/ 21 h 42"/>
                <a:gd name="T4" fmla="*/ 14 w 27"/>
                <a:gd name="T5" fmla="*/ 3 h 42"/>
                <a:gd name="T6" fmla="*/ 23 w 27"/>
                <a:gd name="T7" fmla="*/ 21 h 42"/>
                <a:gd name="T8" fmla="*/ 14 w 27"/>
                <a:gd name="T9" fmla="*/ 38 h 42"/>
                <a:gd name="T10" fmla="*/ 14 w 27"/>
                <a:gd name="T11" fmla="*/ 0 h 42"/>
                <a:gd name="T12" fmla="*/ 0 w 27"/>
                <a:gd name="T13" fmla="*/ 21 h 42"/>
                <a:gd name="T14" fmla="*/ 14 w 27"/>
                <a:gd name="T15" fmla="*/ 42 h 42"/>
                <a:gd name="T16" fmla="*/ 27 w 27"/>
                <a:gd name="T17" fmla="*/ 21 h 42"/>
                <a:gd name="T18" fmla="*/ 14 w 27"/>
                <a:gd name="T1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42">
                  <a:moveTo>
                    <a:pt x="14" y="38"/>
                  </a:moveTo>
                  <a:cubicBezTo>
                    <a:pt x="7" y="38"/>
                    <a:pt x="4" y="33"/>
                    <a:pt x="4" y="21"/>
                  </a:cubicBezTo>
                  <a:cubicBezTo>
                    <a:pt x="4" y="9"/>
                    <a:pt x="7" y="3"/>
                    <a:pt x="14" y="3"/>
                  </a:cubicBezTo>
                  <a:cubicBezTo>
                    <a:pt x="20" y="3"/>
                    <a:pt x="23" y="9"/>
                    <a:pt x="23" y="21"/>
                  </a:cubicBezTo>
                  <a:cubicBezTo>
                    <a:pt x="23" y="33"/>
                    <a:pt x="20" y="38"/>
                    <a:pt x="14" y="38"/>
                  </a:cubicBezTo>
                  <a:moveTo>
                    <a:pt x="14" y="0"/>
                  </a:moveTo>
                  <a:cubicBezTo>
                    <a:pt x="4" y="0"/>
                    <a:pt x="0" y="7"/>
                    <a:pt x="0" y="21"/>
                  </a:cubicBezTo>
                  <a:cubicBezTo>
                    <a:pt x="0" y="35"/>
                    <a:pt x="4" y="42"/>
                    <a:pt x="14" y="42"/>
                  </a:cubicBezTo>
                  <a:cubicBezTo>
                    <a:pt x="23" y="42"/>
                    <a:pt x="27" y="35"/>
                    <a:pt x="27" y="21"/>
                  </a:cubicBezTo>
                  <a:cubicBezTo>
                    <a:pt x="27" y="7"/>
                    <a:pt x="23" y="0"/>
                    <a:pt x="14" y="0"/>
                  </a:cubicBezTo>
                </a:path>
              </a:pathLst>
            </a:custGeom>
            <a:solidFill>
              <a:srgbClr val="0039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1" name="iṩḷiḍè"/>
            <p:cNvSpPr/>
            <p:nvPr/>
          </p:nvSpPr>
          <p:spPr bwMode="auto">
            <a:xfrm>
              <a:off x="4473432" y="3434817"/>
              <a:ext cx="14913" cy="27530"/>
            </a:xfrm>
            <a:custGeom>
              <a:avLst/>
              <a:gdLst>
                <a:gd name="T0" fmla="*/ 22 w 24"/>
                <a:gd name="T1" fmla="*/ 0 h 42"/>
                <a:gd name="T2" fmla="*/ 1 w 24"/>
                <a:gd name="T3" fmla="*/ 0 h 42"/>
                <a:gd name="T4" fmla="*/ 1 w 24"/>
                <a:gd name="T5" fmla="*/ 21 h 42"/>
                <a:gd name="T6" fmla="*/ 10 w 24"/>
                <a:gd name="T7" fmla="*/ 20 h 42"/>
                <a:gd name="T8" fmla="*/ 20 w 24"/>
                <a:gd name="T9" fmla="*/ 29 h 42"/>
                <a:gd name="T10" fmla="*/ 17 w 24"/>
                <a:gd name="T11" fmla="*/ 36 h 42"/>
                <a:gd name="T12" fmla="*/ 9 w 24"/>
                <a:gd name="T13" fmla="*/ 38 h 42"/>
                <a:gd name="T14" fmla="*/ 0 w 24"/>
                <a:gd name="T15" fmla="*/ 36 h 42"/>
                <a:gd name="T16" fmla="*/ 0 w 24"/>
                <a:gd name="T17" fmla="*/ 40 h 42"/>
                <a:gd name="T18" fmla="*/ 9 w 24"/>
                <a:gd name="T19" fmla="*/ 42 h 42"/>
                <a:gd name="T20" fmla="*/ 20 w 24"/>
                <a:gd name="T21" fmla="*/ 38 h 42"/>
                <a:gd name="T22" fmla="*/ 24 w 24"/>
                <a:gd name="T23" fmla="*/ 28 h 42"/>
                <a:gd name="T24" fmla="*/ 20 w 24"/>
                <a:gd name="T25" fmla="*/ 19 h 42"/>
                <a:gd name="T26" fmla="*/ 11 w 24"/>
                <a:gd name="T27" fmla="*/ 16 h 42"/>
                <a:gd name="T28" fmla="*/ 5 w 24"/>
                <a:gd name="T29" fmla="*/ 17 h 42"/>
                <a:gd name="T30" fmla="*/ 5 w 24"/>
                <a:gd name="T31" fmla="*/ 4 h 42"/>
                <a:gd name="T32" fmla="*/ 22 w 24"/>
                <a:gd name="T33" fmla="*/ 4 h 42"/>
                <a:gd name="T34" fmla="*/ 22 w 24"/>
                <a:gd name="T3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42">
                  <a:moveTo>
                    <a:pt x="2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3" y="20"/>
                    <a:pt x="6" y="20"/>
                    <a:pt x="10" y="20"/>
                  </a:cubicBezTo>
                  <a:cubicBezTo>
                    <a:pt x="17" y="20"/>
                    <a:pt x="20" y="23"/>
                    <a:pt x="20" y="29"/>
                  </a:cubicBezTo>
                  <a:cubicBezTo>
                    <a:pt x="20" y="32"/>
                    <a:pt x="19" y="34"/>
                    <a:pt x="17" y="36"/>
                  </a:cubicBezTo>
                  <a:cubicBezTo>
                    <a:pt x="14" y="38"/>
                    <a:pt x="12" y="38"/>
                    <a:pt x="9" y="38"/>
                  </a:cubicBezTo>
                  <a:cubicBezTo>
                    <a:pt x="6" y="38"/>
                    <a:pt x="3" y="38"/>
                    <a:pt x="0" y="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3" y="41"/>
                    <a:pt x="6" y="42"/>
                    <a:pt x="9" y="42"/>
                  </a:cubicBezTo>
                  <a:cubicBezTo>
                    <a:pt x="14" y="42"/>
                    <a:pt x="17" y="41"/>
                    <a:pt x="20" y="38"/>
                  </a:cubicBezTo>
                  <a:cubicBezTo>
                    <a:pt x="22" y="36"/>
                    <a:pt x="24" y="33"/>
                    <a:pt x="24" y="28"/>
                  </a:cubicBezTo>
                  <a:cubicBezTo>
                    <a:pt x="24" y="24"/>
                    <a:pt x="23" y="21"/>
                    <a:pt x="20" y="19"/>
                  </a:cubicBezTo>
                  <a:cubicBezTo>
                    <a:pt x="18" y="17"/>
                    <a:pt x="15" y="16"/>
                    <a:pt x="11" y="16"/>
                  </a:cubicBezTo>
                  <a:cubicBezTo>
                    <a:pt x="9" y="16"/>
                    <a:pt x="7" y="16"/>
                    <a:pt x="5" y="17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0039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2" name="ïSḻiḑé"/>
            <p:cNvSpPr/>
            <p:nvPr/>
          </p:nvSpPr>
          <p:spPr bwMode="auto">
            <a:xfrm>
              <a:off x="4428695" y="3512820"/>
              <a:ext cx="18354" cy="27530"/>
            </a:xfrm>
            <a:custGeom>
              <a:avLst/>
              <a:gdLst>
                <a:gd name="T0" fmla="*/ 14 w 27"/>
                <a:gd name="T1" fmla="*/ 39 h 42"/>
                <a:gd name="T2" fmla="*/ 4 w 27"/>
                <a:gd name="T3" fmla="*/ 21 h 42"/>
                <a:gd name="T4" fmla="*/ 14 w 27"/>
                <a:gd name="T5" fmla="*/ 4 h 42"/>
                <a:gd name="T6" fmla="*/ 23 w 27"/>
                <a:gd name="T7" fmla="*/ 21 h 42"/>
                <a:gd name="T8" fmla="*/ 14 w 27"/>
                <a:gd name="T9" fmla="*/ 39 h 42"/>
                <a:gd name="T10" fmla="*/ 14 w 27"/>
                <a:gd name="T11" fmla="*/ 0 h 42"/>
                <a:gd name="T12" fmla="*/ 0 w 27"/>
                <a:gd name="T13" fmla="*/ 21 h 42"/>
                <a:gd name="T14" fmla="*/ 14 w 27"/>
                <a:gd name="T15" fmla="*/ 42 h 42"/>
                <a:gd name="T16" fmla="*/ 27 w 27"/>
                <a:gd name="T17" fmla="*/ 21 h 42"/>
                <a:gd name="T18" fmla="*/ 14 w 27"/>
                <a:gd name="T1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42">
                  <a:moveTo>
                    <a:pt x="14" y="39"/>
                  </a:moveTo>
                  <a:cubicBezTo>
                    <a:pt x="7" y="39"/>
                    <a:pt x="4" y="33"/>
                    <a:pt x="4" y="21"/>
                  </a:cubicBezTo>
                  <a:cubicBezTo>
                    <a:pt x="4" y="10"/>
                    <a:pt x="7" y="4"/>
                    <a:pt x="14" y="4"/>
                  </a:cubicBezTo>
                  <a:cubicBezTo>
                    <a:pt x="20" y="4"/>
                    <a:pt x="23" y="10"/>
                    <a:pt x="23" y="21"/>
                  </a:cubicBezTo>
                  <a:cubicBezTo>
                    <a:pt x="23" y="33"/>
                    <a:pt x="20" y="39"/>
                    <a:pt x="14" y="39"/>
                  </a:cubicBezTo>
                  <a:moveTo>
                    <a:pt x="14" y="0"/>
                  </a:moveTo>
                  <a:cubicBezTo>
                    <a:pt x="5" y="0"/>
                    <a:pt x="0" y="7"/>
                    <a:pt x="0" y="21"/>
                  </a:cubicBezTo>
                  <a:cubicBezTo>
                    <a:pt x="0" y="35"/>
                    <a:pt x="5" y="42"/>
                    <a:pt x="14" y="42"/>
                  </a:cubicBezTo>
                  <a:cubicBezTo>
                    <a:pt x="23" y="42"/>
                    <a:pt x="27" y="35"/>
                    <a:pt x="27" y="21"/>
                  </a:cubicBezTo>
                  <a:cubicBezTo>
                    <a:pt x="27" y="7"/>
                    <a:pt x="23" y="0"/>
                    <a:pt x="14" y="0"/>
                  </a:cubicBezTo>
                </a:path>
              </a:pathLst>
            </a:custGeom>
            <a:solidFill>
              <a:srgbClr val="0039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3" name="íSļïḓé"/>
            <p:cNvSpPr/>
            <p:nvPr/>
          </p:nvSpPr>
          <p:spPr bwMode="auto">
            <a:xfrm>
              <a:off x="4452784" y="3513967"/>
              <a:ext cx="9177" cy="26384"/>
            </a:xfrm>
            <a:custGeom>
              <a:avLst/>
              <a:gdLst>
                <a:gd name="T0" fmla="*/ 8 w 8"/>
                <a:gd name="T1" fmla="*/ 0 h 23"/>
                <a:gd name="T2" fmla="*/ 6 w 8"/>
                <a:gd name="T3" fmla="*/ 0 h 23"/>
                <a:gd name="T4" fmla="*/ 0 w 8"/>
                <a:gd name="T5" fmla="*/ 4 h 23"/>
                <a:gd name="T6" fmla="*/ 2 w 8"/>
                <a:gd name="T7" fmla="*/ 5 h 23"/>
                <a:gd name="T8" fmla="*/ 5 w 8"/>
                <a:gd name="T9" fmla="*/ 2 h 23"/>
                <a:gd name="T10" fmla="*/ 5 w 8"/>
                <a:gd name="T11" fmla="*/ 23 h 23"/>
                <a:gd name="T12" fmla="*/ 8 w 8"/>
                <a:gd name="T13" fmla="*/ 23 h 23"/>
                <a:gd name="T14" fmla="*/ 8 w 8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3">
                  <a:moveTo>
                    <a:pt x="8" y="0"/>
                  </a:moveTo>
                  <a:lnTo>
                    <a:pt x="6" y="0"/>
                  </a:lnTo>
                  <a:lnTo>
                    <a:pt x="0" y="4"/>
                  </a:lnTo>
                  <a:lnTo>
                    <a:pt x="2" y="5"/>
                  </a:lnTo>
                  <a:lnTo>
                    <a:pt x="5" y="2"/>
                  </a:lnTo>
                  <a:lnTo>
                    <a:pt x="5" y="23"/>
                  </a:lnTo>
                  <a:lnTo>
                    <a:pt x="8" y="23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39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4" name="îś1íďé"/>
            <p:cNvSpPr/>
            <p:nvPr/>
          </p:nvSpPr>
          <p:spPr bwMode="auto">
            <a:xfrm>
              <a:off x="4452784" y="3513967"/>
              <a:ext cx="9177" cy="26384"/>
            </a:xfrm>
            <a:custGeom>
              <a:avLst/>
              <a:gdLst>
                <a:gd name="T0" fmla="*/ 8 w 8"/>
                <a:gd name="T1" fmla="*/ 0 h 23"/>
                <a:gd name="T2" fmla="*/ 6 w 8"/>
                <a:gd name="T3" fmla="*/ 0 h 23"/>
                <a:gd name="T4" fmla="*/ 0 w 8"/>
                <a:gd name="T5" fmla="*/ 4 h 23"/>
                <a:gd name="T6" fmla="*/ 2 w 8"/>
                <a:gd name="T7" fmla="*/ 5 h 23"/>
                <a:gd name="T8" fmla="*/ 5 w 8"/>
                <a:gd name="T9" fmla="*/ 2 h 23"/>
                <a:gd name="T10" fmla="*/ 5 w 8"/>
                <a:gd name="T11" fmla="*/ 23 h 23"/>
                <a:gd name="T12" fmla="*/ 8 w 8"/>
                <a:gd name="T13" fmla="*/ 23 h 23"/>
                <a:gd name="T14" fmla="*/ 8 w 8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3">
                  <a:moveTo>
                    <a:pt x="8" y="0"/>
                  </a:moveTo>
                  <a:lnTo>
                    <a:pt x="6" y="0"/>
                  </a:lnTo>
                  <a:lnTo>
                    <a:pt x="0" y="4"/>
                  </a:lnTo>
                  <a:lnTo>
                    <a:pt x="2" y="5"/>
                  </a:lnTo>
                  <a:lnTo>
                    <a:pt x="5" y="2"/>
                  </a:lnTo>
                  <a:lnTo>
                    <a:pt x="5" y="23"/>
                  </a:lnTo>
                  <a:lnTo>
                    <a:pt x="8" y="23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5" name="íṧľíḍè"/>
            <p:cNvSpPr/>
            <p:nvPr/>
          </p:nvSpPr>
          <p:spPr bwMode="auto">
            <a:xfrm>
              <a:off x="4472284" y="3512820"/>
              <a:ext cx="17207" cy="27530"/>
            </a:xfrm>
            <a:custGeom>
              <a:avLst/>
              <a:gdLst>
                <a:gd name="T0" fmla="*/ 14 w 27"/>
                <a:gd name="T1" fmla="*/ 39 h 42"/>
                <a:gd name="T2" fmla="*/ 4 w 27"/>
                <a:gd name="T3" fmla="*/ 21 h 42"/>
                <a:gd name="T4" fmla="*/ 14 w 27"/>
                <a:gd name="T5" fmla="*/ 4 h 42"/>
                <a:gd name="T6" fmla="*/ 23 w 27"/>
                <a:gd name="T7" fmla="*/ 21 h 42"/>
                <a:gd name="T8" fmla="*/ 14 w 27"/>
                <a:gd name="T9" fmla="*/ 39 h 42"/>
                <a:gd name="T10" fmla="*/ 14 w 27"/>
                <a:gd name="T11" fmla="*/ 0 h 42"/>
                <a:gd name="T12" fmla="*/ 0 w 27"/>
                <a:gd name="T13" fmla="*/ 21 h 42"/>
                <a:gd name="T14" fmla="*/ 14 w 27"/>
                <a:gd name="T15" fmla="*/ 42 h 42"/>
                <a:gd name="T16" fmla="*/ 27 w 27"/>
                <a:gd name="T17" fmla="*/ 21 h 42"/>
                <a:gd name="T18" fmla="*/ 14 w 27"/>
                <a:gd name="T1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42">
                  <a:moveTo>
                    <a:pt x="14" y="39"/>
                  </a:moveTo>
                  <a:cubicBezTo>
                    <a:pt x="7" y="39"/>
                    <a:pt x="4" y="33"/>
                    <a:pt x="4" y="21"/>
                  </a:cubicBezTo>
                  <a:cubicBezTo>
                    <a:pt x="4" y="10"/>
                    <a:pt x="7" y="4"/>
                    <a:pt x="14" y="4"/>
                  </a:cubicBezTo>
                  <a:cubicBezTo>
                    <a:pt x="20" y="4"/>
                    <a:pt x="23" y="10"/>
                    <a:pt x="23" y="21"/>
                  </a:cubicBezTo>
                  <a:cubicBezTo>
                    <a:pt x="23" y="33"/>
                    <a:pt x="20" y="39"/>
                    <a:pt x="14" y="39"/>
                  </a:cubicBezTo>
                  <a:moveTo>
                    <a:pt x="14" y="0"/>
                  </a:moveTo>
                  <a:cubicBezTo>
                    <a:pt x="4" y="0"/>
                    <a:pt x="0" y="7"/>
                    <a:pt x="0" y="21"/>
                  </a:cubicBezTo>
                  <a:cubicBezTo>
                    <a:pt x="0" y="35"/>
                    <a:pt x="4" y="42"/>
                    <a:pt x="14" y="42"/>
                  </a:cubicBezTo>
                  <a:cubicBezTo>
                    <a:pt x="23" y="42"/>
                    <a:pt x="27" y="35"/>
                    <a:pt x="27" y="21"/>
                  </a:cubicBezTo>
                  <a:cubicBezTo>
                    <a:pt x="27" y="7"/>
                    <a:pt x="23" y="0"/>
                    <a:pt x="14" y="0"/>
                  </a:cubicBezTo>
                </a:path>
              </a:pathLst>
            </a:custGeom>
            <a:solidFill>
              <a:srgbClr val="0039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6" name="iṣľîḑê"/>
            <p:cNvSpPr/>
            <p:nvPr/>
          </p:nvSpPr>
          <p:spPr bwMode="auto">
            <a:xfrm>
              <a:off x="4428695" y="3591970"/>
              <a:ext cx="18354" cy="27530"/>
            </a:xfrm>
            <a:custGeom>
              <a:avLst/>
              <a:gdLst>
                <a:gd name="T0" fmla="*/ 14 w 27"/>
                <a:gd name="T1" fmla="*/ 38 h 42"/>
                <a:gd name="T2" fmla="*/ 4 w 27"/>
                <a:gd name="T3" fmla="*/ 21 h 42"/>
                <a:gd name="T4" fmla="*/ 14 w 27"/>
                <a:gd name="T5" fmla="*/ 3 h 42"/>
                <a:gd name="T6" fmla="*/ 23 w 27"/>
                <a:gd name="T7" fmla="*/ 21 h 42"/>
                <a:gd name="T8" fmla="*/ 14 w 27"/>
                <a:gd name="T9" fmla="*/ 38 h 42"/>
                <a:gd name="T10" fmla="*/ 14 w 27"/>
                <a:gd name="T11" fmla="*/ 0 h 42"/>
                <a:gd name="T12" fmla="*/ 0 w 27"/>
                <a:gd name="T13" fmla="*/ 21 h 42"/>
                <a:gd name="T14" fmla="*/ 14 w 27"/>
                <a:gd name="T15" fmla="*/ 42 h 42"/>
                <a:gd name="T16" fmla="*/ 27 w 27"/>
                <a:gd name="T17" fmla="*/ 21 h 42"/>
                <a:gd name="T18" fmla="*/ 14 w 27"/>
                <a:gd name="T1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42">
                  <a:moveTo>
                    <a:pt x="14" y="38"/>
                  </a:moveTo>
                  <a:cubicBezTo>
                    <a:pt x="7" y="38"/>
                    <a:pt x="4" y="32"/>
                    <a:pt x="4" y="21"/>
                  </a:cubicBezTo>
                  <a:cubicBezTo>
                    <a:pt x="4" y="9"/>
                    <a:pt x="7" y="3"/>
                    <a:pt x="14" y="3"/>
                  </a:cubicBezTo>
                  <a:cubicBezTo>
                    <a:pt x="20" y="3"/>
                    <a:pt x="23" y="9"/>
                    <a:pt x="23" y="21"/>
                  </a:cubicBezTo>
                  <a:cubicBezTo>
                    <a:pt x="23" y="32"/>
                    <a:pt x="20" y="38"/>
                    <a:pt x="14" y="38"/>
                  </a:cubicBezTo>
                  <a:moveTo>
                    <a:pt x="14" y="0"/>
                  </a:moveTo>
                  <a:cubicBezTo>
                    <a:pt x="5" y="0"/>
                    <a:pt x="0" y="7"/>
                    <a:pt x="0" y="21"/>
                  </a:cubicBezTo>
                  <a:cubicBezTo>
                    <a:pt x="0" y="35"/>
                    <a:pt x="5" y="42"/>
                    <a:pt x="14" y="42"/>
                  </a:cubicBezTo>
                  <a:cubicBezTo>
                    <a:pt x="23" y="42"/>
                    <a:pt x="27" y="35"/>
                    <a:pt x="27" y="21"/>
                  </a:cubicBezTo>
                  <a:cubicBezTo>
                    <a:pt x="27" y="7"/>
                    <a:pt x="23" y="0"/>
                    <a:pt x="14" y="0"/>
                  </a:cubicBezTo>
                </a:path>
              </a:pathLst>
            </a:custGeom>
            <a:solidFill>
              <a:srgbClr val="0039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7" name="íṩḷïḑè"/>
            <p:cNvSpPr/>
            <p:nvPr/>
          </p:nvSpPr>
          <p:spPr bwMode="auto">
            <a:xfrm>
              <a:off x="4452784" y="3591970"/>
              <a:ext cx="9177" cy="26384"/>
            </a:xfrm>
            <a:custGeom>
              <a:avLst/>
              <a:gdLst>
                <a:gd name="T0" fmla="*/ 8 w 8"/>
                <a:gd name="T1" fmla="*/ 0 h 23"/>
                <a:gd name="T2" fmla="*/ 6 w 8"/>
                <a:gd name="T3" fmla="*/ 0 h 23"/>
                <a:gd name="T4" fmla="*/ 0 w 8"/>
                <a:gd name="T5" fmla="*/ 5 h 23"/>
                <a:gd name="T6" fmla="*/ 2 w 8"/>
                <a:gd name="T7" fmla="*/ 6 h 23"/>
                <a:gd name="T8" fmla="*/ 5 w 8"/>
                <a:gd name="T9" fmla="*/ 3 h 23"/>
                <a:gd name="T10" fmla="*/ 5 w 8"/>
                <a:gd name="T11" fmla="*/ 23 h 23"/>
                <a:gd name="T12" fmla="*/ 8 w 8"/>
                <a:gd name="T13" fmla="*/ 23 h 23"/>
                <a:gd name="T14" fmla="*/ 8 w 8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3">
                  <a:moveTo>
                    <a:pt x="8" y="0"/>
                  </a:moveTo>
                  <a:lnTo>
                    <a:pt x="6" y="0"/>
                  </a:lnTo>
                  <a:lnTo>
                    <a:pt x="0" y="5"/>
                  </a:lnTo>
                  <a:lnTo>
                    <a:pt x="2" y="6"/>
                  </a:lnTo>
                  <a:lnTo>
                    <a:pt x="5" y="3"/>
                  </a:lnTo>
                  <a:lnTo>
                    <a:pt x="5" y="23"/>
                  </a:lnTo>
                  <a:lnTo>
                    <a:pt x="8" y="23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39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8" name="iṩļiḍè"/>
            <p:cNvSpPr/>
            <p:nvPr/>
          </p:nvSpPr>
          <p:spPr bwMode="auto">
            <a:xfrm>
              <a:off x="4452784" y="3591970"/>
              <a:ext cx="9177" cy="26384"/>
            </a:xfrm>
            <a:custGeom>
              <a:avLst/>
              <a:gdLst>
                <a:gd name="T0" fmla="*/ 8 w 8"/>
                <a:gd name="T1" fmla="*/ 0 h 23"/>
                <a:gd name="T2" fmla="*/ 6 w 8"/>
                <a:gd name="T3" fmla="*/ 0 h 23"/>
                <a:gd name="T4" fmla="*/ 0 w 8"/>
                <a:gd name="T5" fmla="*/ 5 h 23"/>
                <a:gd name="T6" fmla="*/ 2 w 8"/>
                <a:gd name="T7" fmla="*/ 6 h 23"/>
                <a:gd name="T8" fmla="*/ 5 w 8"/>
                <a:gd name="T9" fmla="*/ 3 h 23"/>
                <a:gd name="T10" fmla="*/ 5 w 8"/>
                <a:gd name="T11" fmla="*/ 23 h 23"/>
                <a:gd name="T12" fmla="*/ 8 w 8"/>
                <a:gd name="T13" fmla="*/ 23 h 23"/>
                <a:gd name="T14" fmla="*/ 8 w 8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3">
                  <a:moveTo>
                    <a:pt x="8" y="0"/>
                  </a:moveTo>
                  <a:lnTo>
                    <a:pt x="6" y="0"/>
                  </a:lnTo>
                  <a:lnTo>
                    <a:pt x="0" y="5"/>
                  </a:lnTo>
                  <a:lnTo>
                    <a:pt x="2" y="6"/>
                  </a:lnTo>
                  <a:lnTo>
                    <a:pt x="5" y="3"/>
                  </a:lnTo>
                  <a:lnTo>
                    <a:pt x="5" y="23"/>
                  </a:lnTo>
                  <a:lnTo>
                    <a:pt x="8" y="23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9" name="ïṩļïḋê"/>
            <p:cNvSpPr/>
            <p:nvPr/>
          </p:nvSpPr>
          <p:spPr bwMode="auto">
            <a:xfrm>
              <a:off x="4473432" y="3591970"/>
              <a:ext cx="14913" cy="27530"/>
            </a:xfrm>
            <a:custGeom>
              <a:avLst/>
              <a:gdLst>
                <a:gd name="T0" fmla="*/ 22 w 24"/>
                <a:gd name="T1" fmla="*/ 0 h 42"/>
                <a:gd name="T2" fmla="*/ 1 w 24"/>
                <a:gd name="T3" fmla="*/ 0 h 42"/>
                <a:gd name="T4" fmla="*/ 1 w 24"/>
                <a:gd name="T5" fmla="*/ 21 h 42"/>
                <a:gd name="T6" fmla="*/ 10 w 24"/>
                <a:gd name="T7" fmla="*/ 20 h 42"/>
                <a:gd name="T8" fmla="*/ 20 w 24"/>
                <a:gd name="T9" fmla="*/ 29 h 42"/>
                <a:gd name="T10" fmla="*/ 17 w 24"/>
                <a:gd name="T11" fmla="*/ 36 h 42"/>
                <a:gd name="T12" fmla="*/ 9 w 24"/>
                <a:gd name="T13" fmla="*/ 38 h 42"/>
                <a:gd name="T14" fmla="*/ 0 w 24"/>
                <a:gd name="T15" fmla="*/ 36 h 42"/>
                <a:gd name="T16" fmla="*/ 0 w 24"/>
                <a:gd name="T17" fmla="*/ 40 h 42"/>
                <a:gd name="T18" fmla="*/ 9 w 24"/>
                <a:gd name="T19" fmla="*/ 42 h 42"/>
                <a:gd name="T20" fmla="*/ 20 w 24"/>
                <a:gd name="T21" fmla="*/ 38 h 42"/>
                <a:gd name="T22" fmla="*/ 24 w 24"/>
                <a:gd name="T23" fmla="*/ 28 h 42"/>
                <a:gd name="T24" fmla="*/ 20 w 24"/>
                <a:gd name="T25" fmla="*/ 19 h 42"/>
                <a:gd name="T26" fmla="*/ 11 w 24"/>
                <a:gd name="T27" fmla="*/ 16 h 42"/>
                <a:gd name="T28" fmla="*/ 5 w 24"/>
                <a:gd name="T29" fmla="*/ 17 h 42"/>
                <a:gd name="T30" fmla="*/ 5 w 24"/>
                <a:gd name="T31" fmla="*/ 4 h 42"/>
                <a:gd name="T32" fmla="*/ 22 w 24"/>
                <a:gd name="T33" fmla="*/ 4 h 42"/>
                <a:gd name="T34" fmla="*/ 22 w 24"/>
                <a:gd name="T3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42">
                  <a:moveTo>
                    <a:pt x="2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4" y="20"/>
                    <a:pt x="7" y="20"/>
                    <a:pt x="10" y="20"/>
                  </a:cubicBezTo>
                  <a:cubicBezTo>
                    <a:pt x="17" y="20"/>
                    <a:pt x="20" y="23"/>
                    <a:pt x="20" y="29"/>
                  </a:cubicBezTo>
                  <a:cubicBezTo>
                    <a:pt x="20" y="32"/>
                    <a:pt x="19" y="34"/>
                    <a:pt x="17" y="36"/>
                  </a:cubicBezTo>
                  <a:cubicBezTo>
                    <a:pt x="14" y="38"/>
                    <a:pt x="12" y="38"/>
                    <a:pt x="9" y="38"/>
                  </a:cubicBezTo>
                  <a:cubicBezTo>
                    <a:pt x="6" y="38"/>
                    <a:pt x="3" y="38"/>
                    <a:pt x="0" y="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3" y="41"/>
                    <a:pt x="6" y="42"/>
                    <a:pt x="9" y="42"/>
                  </a:cubicBezTo>
                  <a:cubicBezTo>
                    <a:pt x="14" y="42"/>
                    <a:pt x="17" y="41"/>
                    <a:pt x="20" y="38"/>
                  </a:cubicBezTo>
                  <a:cubicBezTo>
                    <a:pt x="22" y="36"/>
                    <a:pt x="24" y="32"/>
                    <a:pt x="24" y="28"/>
                  </a:cubicBezTo>
                  <a:cubicBezTo>
                    <a:pt x="24" y="24"/>
                    <a:pt x="23" y="22"/>
                    <a:pt x="20" y="19"/>
                  </a:cubicBezTo>
                  <a:cubicBezTo>
                    <a:pt x="18" y="17"/>
                    <a:pt x="15" y="16"/>
                    <a:pt x="11" y="16"/>
                  </a:cubicBezTo>
                  <a:cubicBezTo>
                    <a:pt x="8" y="16"/>
                    <a:pt x="6" y="16"/>
                    <a:pt x="5" y="17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0039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0" name="iṣľíḓé"/>
            <p:cNvSpPr/>
            <p:nvPr/>
          </p:nvSpPr>
          <p:spPr bwMode="auto">
            <a:xfrm>
              <a:off x="4406900" y="3665384"/>
              <a:ext cx="14913" cy="26384"/>
            </a:xfrm>
            <a:custGeom>
              <a:avLst/>
              <a:gdLst>
                <a:gd name="T0" fmla="*/ 11 w 24"/>
                <a:gd name="T1" fmla="*/ 0 h 42"/>
                <a:gd name="T2" fmla="*/ 1 w 24"/>
                <a:gd name="T3" fmla="*/ 3 h 42"/>
                <a:gd name="T4" fmla="*/ 2 w 24"/>
                <a:gd name="T5" fmla="*/ 7 h 42"/>
                <a:gd name="T6" fmla="*/ 12 w 24"/>
                <a:gd name="T7" fmla="*/ 4 h 42"/>
                <a:gd name="T8" fmla="*/ 17 w 24"/>
                <a:gd name="T9" fmla="*/ 6 h 42"/>
                <a:gd name="T10" fmla="*/ 19 w 24"/>
                <a:gd name="T11" fmla="*/ 12 h 42"/>
                <a:gd name="T12" fmla="*/ 9 w 24"/>
                <a:gd name="T13" fmla="*/ 28 h 42"/>
                <a:gd name="T14" fmla="*/ 0 w 24"/>
                <a:gd name="T15" fmla="*/ 39 h 42"/>
                <a:gd name="T16" fmla="*/ 0 w 24"/>
                <a:gd name="T17" fmla="*/ 42 h 42"/>
                <a:gd name="T18" fmla="*/ 24 w 24"/>
                <a:gd name="T19" fmla="*/ 42 h 42"/>
                <a:gd name="T20" fmla="*/ 24 w 24"/>
                <a:gd name="T21" fmla="*/ 39 h 42"/>
                <a:gd name="T22" fmla="*/ 5 w 24"/>
                <a:gd name="T23" fmla="*/ 39 h 42"/>
                <a:gd name="T24" fmla="*/ 12 w 24"/>
                <a:gd name="T25" fmla="*/ 31 h 42"/>
                <a:gd name="T26" fmla="*/ 23 w 24"/>
                <a:gd name="T27" fmla="*/ 11 h 42"/>
                <a:gd name="T28" fmla="*/ 20 w 24"/>
                <a:gd name="T29" fmla="*/ 3 h 42"/>
                <a:gd name="T30" fmla="*/ 11 w 24"/>
                <a:gd name="T3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42">
                  <a:moveTo>
                    <a:pt x="11" y="0"/>
                  </a:moveTo>
                  <a:cubicBezTo>
                    <a:pt x="8" y="0"/>
                    <a:pt x="5" y="1"/>
                    <a:pt x="1" y="3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5" y="5"/>
                    <a:pt x="9" y="4"/>
                    <a:pt x="12" y="4"/>
                  </a:cubicBezTo>
                  <a:cubicBezTo>
                    <a:pt x="14" y="4"/>
                    <a:pt x="15" y="5"/>
                    <a:pt x="17" y="6"/>
                  </a:cubicBezTo>
                  <a:cubicBezTo>
                    <a:pt x="18" y="8"/>
                    <a:pt x="19" y="9"/>
                    <a:pt x="19" y="12"/>
                  </a:cubicBezTo>
                  <a:cubicBezTo>
                    <a:pt x="19" y="15"/>
                    <a:pt x="16" y="21"/>
                    <a:pt x="9" y="2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20" y="22"/>
                    <a:pt x="23" y="16"/>
                    <a:pt x="23" y="11"/>
                  </a:cubicBezTo>
                  <a:cubicBezTo>
                    <a:pt x="23" y="8"/>
                    <a:pt x="22" y="5"/>
                    <a:pt x="20" y="3"/>
                  </a:cubicBezTo>
                  <a:cubicBezTo>
                    <a:pt x="18" y="1"/>
                    <a:pt x="15" y="0"/>
                    <a:pt x="11" y="0"/>
                  </a:cubicBezTo>
                </a:path>
              </a:pathLst>
            </a:custGeom>
            <a:solidFill>
              <a:srgbClr val="0039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1" name="ïŝḷíďê"/>
            <p:cNvSpPr/>
            <p:nvPr/>
          </p:nvSpPr>
          <p:spPr bwMode="auto">
            <a:xfrm>
              <a:off x="4427548" y="3665384"/>
              <a:ext cx="17207" cy="27530"/>
            </a:xfrm>
            <a:custGeom>
              <a:avLst/>
              <a:gdLst>
                <a:gd name="T0" fmla="*/ 14 w 28"/>
                <a:gd name="T1" fmla="*/ 39 h 43"/>
                <a:gd name="T2" fmla="*/ 4 w 28"/>
                <a:gd name="T3" fmla="*/ 22 h 43"/>
                <a:gd name="T4" fmla="*/ 14 w 28"/>
                <a:gd name="T5" fmla="*/ 4 h 43"/>
                <a:gd name="T6" fmla="*/ 23 w 28"/>
                <a:gd name="T7" fmla="*/ 22 h 43"/>
                <a:gd name="T8" fmla="*/ 14 w 28"/>
                <a:gd name="T9" fmla="*/ 39 h 43"/>
                <a:gd name="T10" fmla="*/ 14 w 28"/>
                <a:gd name="T11" fmla="*/ 0 h 43"/>
                <a:gd name="T12" fmla="*/ 0 w 28"/>
                <a:gd name="T13" fmla="*/ 22 h 43"/>
                <a:gd name="T14" fmla="*/ 14 w 28"/>
                <a:gd name="T15" fmla="*/ 43 h 43"/>
                <a:gd name="T16" fmla="*/ 28 w 28"/>
                <a:gd name="T17" fmla="*/ 22 h 43"/>
                <a:gd name="T18" fmla="*/ 14 w 28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3">
                  <a:moveTo>
                    <a:pt x="14" y="39"/>
                  </a:moveTo>
                  <a:cubicBezTo>
                    <a:pt x="8" y="39"/>
                    <a:pt x="4" y="33"/>
                    <a:pt x="4" y="22"/>
                  </a:cubicBezTo>
                  <a:cubicBezTo>
                    <a:pt x="4" y="10"/>
                    <a:pt x="8" y="4"/>
                    <a:pt x="14" y="4"/>
                  </a:cubicBezTo>
                  <a:cubicBezTo>
                    <a:pt x="20" y="4"/>
                    <a:pt x="23" y="10"/>
                    <a:pt x="23" y="22"/>
                  </a:cubicBezTo>
                  <a:cubicBezTo>
                    <a:pt x="23" y="33"/>
                    <a:pt x="20" y="39"/>
                    <a:pt x="14" y="39"/>
                  </a:cubicBezTo>
                  <a:moveTo>
                    <a:pt x="14" y="0"/>
                  </a:moveTo>
                  <a:cubicBezTo>
                    <a:pt x="5" y="0"/>
                    <a:pt x="0" y="8"/>
                    <a:pt x="0" y="22"/>
                  </a:cubicBezTo>
                  <a:cubicBezTo>
                    <a:pt x="0" y="36"/>
                    <a:pt x="5" y="43"/>
                    <a:pt x="14" y="43"/>
                  </a:cubicBezTo>
                  <a:cubicBezTo>
                    <a:pt x="23" y="43"/>
                    <a:pt x="28" y="36"/>
                    <a:pt x="28" y="22"/>
                  </a:cubicBezTo>
                  <a:cubicBezTo>
                    <a:pt x="28" y="8"/>
                    <a:pt x="23" y="0"/>
                    <a:pt x="14" y="0"/>
                  </a:cubicBezTo>
                </a:path>
              </a:pathLst>
            </a:custGeom>
            <a:solidFill>
              <a:srgbClr val="0039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2" name="iṧľïḍè"/>
            <p:cNvSpPr/>
            <p:nvPr/>
          </p:nvSpPr>
          <p:spPr bwMode="auto">
            <a:xfrm>
              <a:off x="4448196" y="3665384"/>
              <a:ext cx="18354" cy="27530"/>
            </a:xfrm>
            <a:custGeom>
              <a:avLst/>
              <a:gdLst>
                <a:gd name="T0" fmla="*/ 14 w 27"/>
                <a:gd name="T1" fmla="*/ 39 h 43"/>
                <a:gd name="T2" fmla="*/ 4 w 27"/>
                <a:gd name="T3" fmla="*/ 22 h 43"/>
                <a:gd name="T4" fmla="*/ 14 w 27"/>
                <a:gd name="T5" fmla="*/ 4 h 43"/>
                <a:gd name="T6" fmla="*/ 23 w 27"/>
                <a:gd name="T7" fmla="*/ 22 h 43"/>
                <a:gd name="T8" fmla="*/ 14 w 27"/>
                <a:gd name="T9" fmla="*/ 39 h 43"/>
                <a:gd name="T10" fmla="*/ 14 w 27"/>
                <a:gd name="T11" fmla="*/ 0 h 43"/>
                <a:gd name="T12" fmla="*/ 0 w 27"/>
                <a:gd name="T13" fmla="*/ 22 h 43"/>
                <a:gd name="T14" fmla="*/ 14 w 27"/>
                <a:gd name="T15" fmla="*/ 43 h 43"/>
                <a:gd name="T16" fmla="*/ 27 w 27"/>
                <a:gd name="T17" fmla="*/ 22 h 43"/>
                <a:gd name="T18" fmla="*/ 14 w 27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43">
                  <a:moveTo>
                    <a:pt x="14" y="39"/>
                  </a:moveTo>
                  <a:cubicBezTo>
                    <a:pt x="8" y="39"/>
                    <a:pt x="4" y="33"/>
                    <a:pt x="4" y="22"/>
                  </a:cubicBezTo>
                  <a:cubicBezTo>
                    <a:pt x="4" y="10"/>
                    <a:pt x="8" y="4"/>
                    <a:pt x="14" y="4"/>
                  </a:cubicBezTo>
                  <a:cubicBezTo>
                    <a:pt x="20" y="4"/>
                    <a:pt x="23" y="10"/>
                    <a:pt x="23" y="22"/>
                  </a:cubicBezTo>
                  <a:cubicBezTo>
                    <a:pt x="23" y="33"/>
                    <a:pt x="20" y="39"/>
                    <a:pt x="14" y="39"/>
                  </a:cubicBezTo>
                  <a:moveTo>
                    <a:pt x="14" y="0"/>
                  </a:moveTo>
                  <a:cubicBezTo>
                    <a:pt x="5" y="0"/>
                    <a:pt x="0" y="8"/>
                    <a:pt x="0" y="22"/>
                  </a:cubicBezTo>
                  <a:cubicBezTo>
                    <a:pt x="0" y="36"/>
                    <a:pt x="5" y="43"/>
                    <a:pt x="14" y="43"/>
                  </a:cubicBezTo>
                  <a:cubicBezTo>
                    <a:pt x="23" y="43"/>
                    <a:pt x="27" y="36"/>
                    <a:pt x="27" y="22"/>
                  </a:cubicBezTo>
                  <a:cubicBezTo>
                    <a:pt x="27" y="8"/>
                    <a:pt x="23" y="0"/>
                    <a:pt x="14" y="0"/>
                  </a:cubicBezTo>
                </a:path>
              </a:pathLst>
            </a:custGeom>
            <a:solidFill>
              <a:srgbClr val="0039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3" name="ïŝḷîḍé"/>
            <p:cNvSpPr/>
            <p:nvPr/>
          </p:nvSpPr>
          <p:spPr bwMode="auto">
            <a:xfrm>
              <a:off x="4469990" y="3665384"/>
              <a:ext cx="17207" cy="27530"/>
            </a:xfrm>
            <a:custGeom>
              <a:avLst/>
              <a:gdLst>
                <a:gd name="T0" fmla="*/ 14 w 27"/>
                <a:gd name="T1" fmla="*/ 39 h 43"/>
                <a:gd name="T2" fmla="*/ 4 w 27"/>
                <a:gd name="T3" fmla="*/ 22 h 43"/>
                <a:gd name="T4" fmla="*/ 14 w 27"/>
                <a:gd name="T5" fmla="*/ 4 h 43"/>
                <a:gd name="T6" fmla="*/ 23 w 27"/>
                <a:gd name="T7" fmla="*/ 22 h 43"/>
                <a:gd name="T8" fmla="*/ 14 w 27"/>
                <a:gd name="T9" fmla="*/ 39 h 43"/>
                <a:gd name="T10" fmla="*/ 14 w 27"/>
                <a:gd name="T11" fmla="*/ 0 h 43"/>
                <a:gd name="T12" fmla="*/ 0 w 27"/>
                <a:gd name="T13" fmla="*/ 22 h 43"/>
                <a:gd name="T14" fmla="*/ 14 w 27"/>
                <a:gd name="T15" fmla="*/ 43 h 43"/>
                <a:gd name="T16" fmla="*/ 27 w 27"/>
                <a:gd name="T17" fmla="*/ 22 h 43"/>
                <a:gd name="T18" fmla="*/ 14 w 27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43">
                  <a:moveTo>
                    <a:pt x="14" y="39"/>
                  </a:moveTo>
                  <a:cubicBezTo>
                    <a:pt x="7" y="39"/>
                    <a:pt x="4" y="33"/>
                    <a:pt x="4" y="22"/>
                  </a:cubicBezTo>
                  <a:cubicBezTo>
                    <a:pt x="4" y="10"/>
                    <a:pt x="7" y="4"/>
                    <a:pt x="14" y="4"/>
                  </a:cubicBezTo>
                  <a:cubicBezTo>
                    <a:pt x="20" y="4"/>
                    <a:pt x="23" y="10"/>
                    <a:pt x="23" y="22"/>
                  </a:cubicBezTo>
                  <a:cubicBezTo>
                    <a:pt x="23" y="33"/>
                    <a:pt x="20" y="39"/>
                    <a:pt x="14" y="39"/>
                  </a:cubicBezTo>
                  <a:moveTo>
                    <a:pt x="14" y="0"/>
                  </a:moveTo>
                  <a:cubicBezTo>
                    <a:pt x="5" y="0"/>
                    <a:pt x="0" y="8"/>
                    <a:pt x="0" y="22"/>
                  </a:cubicBezTo>
                  <a:cubicBezTo>
                    <a:pt x="0" y="36"/>
                    <a:pt x="5" y="43"/>
                    <a:pt x="14" y="43"/>
                  </a:cubicBezTo>
                  <a:cubicBezTo>
                    <a:pt x="23" y="43"/>
                    <a:pt x="27" y="36"/>
                    <a:pt x="27" y="22"/>
                  </a:cubicBezTo>
                  <a:cubicBezTo>
                    <a:pt x="27" y="8"/>
                    <a:pt x="23" y="0"/>
                    <a:pt x="14" y="0"/>
                  </a:cubicBezTo>
                </a:path>
              </a:pathLst>
            </a:custGeom>
            <a:solidFill>
              <a:srgbClr val="0039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4" name="ïsľiḋê"/>
            <p:cNvSpPr/>
            <p:nvPr/>
          </p:nvSpPr>
          <p:spPr bwMode="auto">
            <a:xfrm>
              <a:off x="4406900" y="3744533"/>
              <a:ext cx="14913" cy="26384"/>
            </a:xfrm>
            <a:custGeom>
              <a:avLst/>
              <a:gdLst>
                <a:gd name="T0" fmla="*/ 11 w 24"/>
                <a:gd name="T1" fmla="*/ 0 h 42"/>
                <a:gd name="T2" fmla="*/ 1 w 24"/>
                <a:gd name="T3" fmla="*/ 3 h 42"/>
                <a:gd name="T4" fmla="*/ 2 w 24"/>
                <a:gd name="T5" fmla="*/ 7 h 42"/>
                <a:gd name="T6" fmla="*/ 12 w 24"/>
                <a:gd name="T7" fmla="*/ 4 h 42"/>
                <a:gd name="T8" fmla="*/ 17 w 24"/>
                <a:gd name="T9" fmla="*/ 6 h 42"/>
                <a:gd name="T10" fmla="*/ 19 w 24"/>
                <a:gd name="T11" fmla="*/ 11 h 42"/>
                <a:gd name="T12" fmla="*/ 9 w 24"/>
                <a:gd name="T13" fmla="*/ 28 h 42"/>
                <a:gd name="T14" fmla="*/ 0 w 24"/>
                <a:gd name="T15" fmla="*/ 38 h 42"/>
                <a:gd name="T16" fmla="*/ 0 w 24"/>
                <a:gd name="T17" fmla="*/ 42 h 42"/>
                <a:gd name="T18" fmla="*/ 24 w 24"/>
                <a:gd name="T19" fmla="*/ 42 h 42"/>
                <a:gd name="T20" fmla="*/ 24 w 24"/>
                <a:gd name="T21" fmla="*/ 38 h 42"/>
                <a:gd name="T22" fmla="*/ 5 w 24"/>
                <a:gd name="T23" fmla="*/ 38 h 42"/>
                <a:gd name="T24" fmla="*/ 12 w 24"/>
                <a:gd name="T25" fmla="*/ 30 h 42"/>
                <a:gd name="T26" fmla="*/ 23 w 24"/>
                <a:gd name="T27" fmla="*/ 11 h 42"/>
                <a:gd name="T28" fmla="*/ 20 w 24"/>
                <a:gd name="T29" fmla="*/ 3 h 42"/>
                <a:gd name="T30" fmla="*/ 11 w 24"/>
                <a:gd name="T3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42">
                  <a:moveTo>
                    <a:pt x="11" y="0"/>
                  </a:moveTo>
                  <a:cubicBezTo>
                    <a:pt x="8" y="0"/>
                    <a:pt x="5" y="1"/>
                    <a:pt x="1" y="3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5" y="5"/>
                    <a:pt x="9" y="4"/>
                    <a:pt x="12" y="4"/>
                  </a:cubicBezTo>
                  <a:cubicBezTo>
                    <a:pt x="14" y="4"/>
                    <a:pt x="15" y="4"/>
                    <a:pt x="17" y="6"/>
                  </a:cubicBezTo>
                  <a:cubicBezTo>
                    <a:pt x="18" y="7"/>
                    <a:pt x="19" y="9"/>
                    <a:pt x="19" y="11"/>
                  </a:cubicBezTo>
                  <a:cubicBezTo>
                    <a:pt x="19" y="15"/>
                    <a:pt x="16" y="20"/>
                    <a:pt x="9" y="2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20" y="22"/>
                    <a:pt x="23" y="15"/>
                    <a:pt x="23" y="11"/>
                  </a:cubicBezTo>
                  <a:cubicBezTo>
                    <a:pt x="23" y="7"/>
                    <a:pt x="22" y="4"/>
                    <a:pt x="20" y="3"/>
                  </a:cubicBezTo>
                  <a:cubicBezTo>
                    <a:pt x="18" y="1"/>
                    <a:pt x="15" y="0"/>
                    <a:pt x="11" y="0"/>
                  </a:cubicBezTo>
                </a:path>
              </a:pathLst>
            </a:custGeom>
            <a:solidFill>
              <a:srgbClr val="0039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5" name="ïślîḑê"/>
            <p:cNvSpPr/>
            <p:nvPr/>
          </p:nvSpPr>
          <p:spPr bwMode="auto">
            <a:xfrm>
              <a:off x="4429842" y="3746827"/>
              <a:ext cx="55061" cy="180095"/>
            </a:xfrm>
            <a:custGeom>
              <a:avLst/>
              <a:gdLst>
                <a:gd name="T0" fmla="*/ 10 w 85"/>
                <a:gd name="T1" fmla="*/ 243 h 278"/>
                <a:gd name="T2" fmla="*/ 0 w 85"/>
                <a:gd name="T3" fmla="*/ 260 h 278"/>
                <a:gd name="T4" fmla="*/ 10 w 85"/>
                <a:gd name="T5" fmla="*/ 278 h 278"/>
                <a:gd name="T6" fmla="*/ 19 w 85"/>
                <a:gd name="T7" fmla="*/ 260 h 278"/>
                <a:gd name="T8" fmla="*/ 10 w 85"/>
                <a:gd name="T9" fmla="*/ 243 h 278"/>
                <a:gd name="T10" fmla="*/ 10 w 85"/>
                <a:gd name="T11" fmla="*/ 121 h 278"/>
                <a:gd name="T12" fmla="*/ 0 w 85"/>
                <a:gd name="T13" fmla="*/ 139 h 278"/>
                <a:gd name="T14" fmla="*/ 10 w 85"/>
                <a:gd name="T15" fmla="*/ 156 h 278"/>
                <a:gd name="T16" fmla="*/ 19 w 85"/>
                <a:gd name="T17" fmla="*/ 139 h 278"/>
                <a:gd name="T18" fmla="*/ 10 w 85"/>
                <a:gd name="T19" fmla="*/ 121 h 278"/>
                <a:gd name="T20" fmla="*/ 76 w 85"/>
                <a:gd name="T21" fmla="*/ 121 h 278"/>
                <a:gd name="T22" fmla="*/ 66 w 85"/>
                <a:gd name="T23" fmla="*/ 139 h 278"/>
                <a:gd name="T24" fmla="*/ 76 w 85"/>
                <a:gd name="T25" fmla="*/ 156 h 278"/>
                <a:gd name="T26" fmla="*/ 85 w 85"/>
                <a:gd name="T27" fmla="*/ 139 h 278"/>
                <a:gd name="T28" fmla="*/ 76 w 85"/>
                <a:gd name="T29" fmla="*/ 121 h 278"/>
                <a:gd name="T30" fmla="*/ 10 w 85"/>
                <a:gd name="T31" fmla="*/ 0 h 278"/>
                <a:gd name="T32" fmla="*/ 0 w 85"/>
                <a:gd name="T33" fmla="*/ 17 h 278"/>
                <a:gd name="T34" fmla="*/ 10 w 85"/>
                <a:gd name="T35" fmla="*/ 35 h 278"/>
                <a:gd name="T36" fmla="*/ 19 w 85"/>
                <a:gd name="T37" fmla="*/ 17 h 278"/>
                <a:gd name="T38" fmla="*/ 10 w 85"/>
                <a:gd name="T39" fmla="*/ 0 h 278"/>
                <a:gd name="T40" fmla="*/ 43 w 85"/>
                <a:gd name="T41" fmla="*/ 0 h 278"/>
                <a:gd name="T42" fmla="*/ 33 w 85"/>
                <a:gd name="T43" fmla="*/ 17 h 278"/>
                <a:gd name="T44" fmla="*/ 43 w 85"/>
                <a:gd name="T45" fmla="*/ 35 h 278"/>
                <a:gd name="T46" fmla="*/ 52 w 85"/>
                <a:gd name="T47" fmla="*/ 17 h 278"/>
                <a:gd name="T48" fmla="*/ 43 w 85"/>
                <a:gd name="T49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5" h="278">
                  <a:moveTo>
                    <a:pt x="10" y="243"/>
                  </a:moveTo>
                  <a:cubicBezTo>
                    <a:pt x="4" y="243"/>
                    <a:pt x="0" y="248"/>
                    <a:pt x="0" y="260"/>
                  </a:cubicBezTo>
                  <a:cubicBezTo>
                    <a:pt x="0" y="272"/>
                    <a:pt x="4" y="278"/>
                    <a:pt x="10" y="278"/>
                  </a:cubicBezTo>
                  <a:cubicBezTo>
                    <a:pt x="16" y="278"/>
                    <a:pt x="19" y="272"/>
                    <a:pt x="19" y="260"/>
                  </a:cubicBezTo>
                  <a:cubicBezTo>
                    <a:pt x="19" y="248"/>
                    <a:pt x="16" y="243"/>
                    <a:pt x="10" y="243"/>
                  </a:cubicBezTo>
                  <a:moveTo>
                    <a:pt x="10" y="121"/>
                  </a:moveTo>
                  <a:cubicBezTo>
                    <a:pt x="4" y="121"/>
                    <a:pt x="0" y="127"/>
                    <a:pt x="0" y="139"/>
                  </a:cubicBezTo>
                  <a:cubicBezTo>
                    <a:pt x="0" y="150"/>
                    <a:pt x="4" y="156"/>
                    <a:pt x="10" y="156"/>
                  </a:cubicBezTo>
                  <a:cubicBezTo>
                    <a:pt x="16" y="156"/>
                    <a:pt x="19" y="150"/>
                    <a:pt x="19" y="139"/>
                  </a:cubicBezTo>
                  <a:cubicBezTo>
                    <a:pt x="19" y="127"/>
                    <a:pt x="16" y="121"/>
                    <a:pt x="10" y="121"/>
                  </a:cubicBezTo>
                  <a:moveTo>
                    <a:pt x="76" y="121"/>
                  </a:moveTo>
                  <a:cubicBezTo>
                    <a:pt x="69" y="121"/>
                    <a:pt x="66" y="127"/>
                    <a:pt x="66" y="139"/>
                  </a:cubicBezTo>
                  <a:cubicBezTo>
                    <a:pt x="66" y="150"/>
                    <a:pt x="69" y="156"/>
                    <a:pt x="76" y="156"/>
                  </a:cubicBezTo>
                  <a:cubicBezTo>
                    <a:pt x="82" y="156"/>
                    <a:pt x="85" y="150"/>
                    <a:pt x="85" y="139"/>
                  </a:cubicBezTo>
                  <a:cubicBezTo>
                    <a:pt x="85" y="127"/>
                    <a:pt x="82" y="121"/>
                    <a:pt x="76" y="121"/>
                  </a:cubicBezTo>
                  <a:moveTo>
                    <a:pt x="10" y="0"/>
                  </a:moveTo>
                  <a:cubicBezTo>
                    <a:pt x="4" y="0"/>
                    <a:pt x="0" y="6"/>
                    <a:pt x="0" y="17"/>
                  </a:cubicBezTo>
                  <a:cubicBezTo>
                    <a:pt x="0" y="29"/>
                    <a:pt x="4" y="35"/>
                    <a:pt x="10" y="35"/>
                  </a:cubicBezTo>
                  <a:cubicBezTo>
                    <a:pt x="16" y="35"/>
                    <a:pt x="19" y="29"/>
                    <a:pt x="19" y="17"/>
                  </a:cubicBezTo>
                  <a:cubicBezTo>
                    <a:pt x="19" y="6"/>
                    <a:pt x="16" y="0"/>
                    <a:pt x="10" y="0"/>
                  </a:cubicBezTo>
                  <a:moveTo>
                    <a:pt x="43" y="0"/>
                  </a:moveTo>
                  <a:cubicBezTo>
                    <a:pt x="37" y="0"/>
                    <a:pt x="33" y="6"/>
                    <a:pt x="33" y="17"/>
                  </a:cubicBezTo>
                  <a:cubicBezTo>
                    <a:pt x="33" y="29"/>
                    <a:pt x="37" y="35"/>
                    <a:pt x="43" y="35"/>
                  </a:cubicBezTo>
                  <a:cubicBezTo>
                    <a:pt x="49" y="35"/>
                    <a:pt x="52" y="29"/>
                    <a:pt x="52" y="17"/>
                  </a:cubicBezTo>
                  <a:cubicBezTo>
                    <a:pt x="52" y="6"/>
                    <a:pt x="49" y="0"/>
                    <a:pt x="43" y="0"/>
                  </a:cubicBezTo>
                </a:path>
              </a:pathLst>
            </a:custGeom>
            <a:solidFill>
              <a:srgbClr val="D4EC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6" name="ísļídê"/>
            <p:cNvSpPr/>
            <p:nvPr/>
          </p:nvSpPr>
          <p:spPr bwMode="auto">
            <a:xfrm>
              <a:off x="4406900" y="3822536"/>
              <a:ext cx="14913" cy="27530"/>
            </a:xfrm>
            <a:custGeom>
              <a:avLst/>
              <a:gdLst>
                <a:gd name="T0" fmla="*/ 11 w 24"/>
                <a:gd name="T1" fmla="*/ 0 h 42"/>
                <a:gd name="T2" fmla="*/ 1 w 24"/>
                <a:gd name="T3" fmla="*/ 3 h 42"/>
                <a:gd name="T4" fmla="*/ 2 w 24"/>
                <a:gd name="T5" fmla="*/ 7 h 42"/>
                <a:gd name="T6" fmla="*/ 12 w 24"/>
                <a:gd name="T7" fmla="*/ 4 h 42"/>
                <a:gd name="T8" fmla="*/ 17 w 24"/>
                <a:gd name="T9" fmla="*/ 6 h 42"/>
                <a:gd name="T10" fmla="*/ 19 w 24"/>
                <a:gd name="T11" fmla="*/ 11 h 42"/>
                <a:gd name="T12" fmla="*/ 9 w 24"/>
                <a:gd name="T13" fmla="*/ 28 h 42"/>
                <a:gd name="T14" fmla="*/ 0 w 24"/>
                <a:gd name="T15" fmla="*/ 39 h 42"/>
                <a:gd name="T16" fmla="*/ 0 w 24"/>
                <a:gd name="T17" fmla="*/ 42 h 42"/>
                <a:gd name="T18" fmla="*/ 24 w 24"/>
                <a:gd name="T19" fmla="*/ 42 h 42"/>
                <a:gd name="T20" fmla="*/ 24 w 24"/>
                <a:gd name="T21" fmla="*/ 39 h 42"/>
                <a:gd name="T22" fmla="*/ 5 w 24"/>
                <a:gd name="T23" fmla="*/ 39 h 42"/>
                <a:gd name="T24" fmla="*/ 12 w 24"/>
                <a:gd name="T25" fmla="*/ 30 h 42"/>
                <a:gd name="T26" fmla="*/ 23 w 24"/>
                <a:gd name="T27" fmla="*/ 11 h 42"/>
                <a:gd name="T28" fmla="*/ 20 w 24"/>
                <a:gd name="T29" fmla="*/ 3 h 42"/>
                <a:gd name="T30" fmla="*/ 11 w 24"/>
                <a:gd name="T3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42">
                  <a:moveTo>
                    <a:pt x="11" y="0"/>
                  </a:moveTo>
                  <a:cubicBezTo>
                    <a:pt x="9" y="0"/>
                    <a:pt x="5" y="1"/>
                    <a:pt x="1" y="3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5" y="5"/>
                    <a:pt x="9" y="4"/>
                    <a:pt x="12" y="4"/>
                  </a:cubicBezTo>
                  <a:cubicBezTo>
                    <a:pt x="14" y="4"/>
                    <a:pt x="15" y="5"/>
                    <a:pt x="17" y="6"/>
                  </a:cubicBezTo>
                  <a:cubicBezTo>
                    <a:pt x="18" y="8"/>
                    <a:pt x="19" y="9"/>
                    <a:pt x="19" y="11"/>
                  </a:cubicBezTo>
                  <a:cubicBezTo>
                    <a:pt x="19" y="15"/>
                    <a:pt x="16" y="21"/>
                    <a:pt x="9" y="2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20" y="22"/>
                    <a:pt x="23" y="16"/>
                    <a:pt x="23" y="11"/>
                  </a:cubicBezTo>
                  <a:cubicBezTo>
                    <a:pt x="23" y="8"/>
                    <a:pt x="22" y="5"/>
                    <a:pt x="20" y="3"/>
                  </a:cubicBezTo>
                  <a:cubicBezTo>
                    <a:pt x="18" y="1"/>
                    <a:pt x="15" y="0"/>
                    <a:pt x="11" y="0"/>
                  </a:cubicBezTo>
                </a:path>
              </a:pathLst>
            </a:custGeom>
            <a:solidFill>
              <a:srgbClr val="0039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7" name="îṣľîḋé"/>
            <p:cNvSpPr/>
            <p:nvPr/>
          </p:nvSpPr>
          <p:spPr bwMode="auto">
            <a:xfrm>
              <a:off x="4406900" y="3901686"/>
              <a:ext cx="14913" cy="26384"/>
            </a:xfrm>
            <a:custGeom>
              <a:avLst/>
              <a:gdLst>
                <a:gd name="T0" fmla="*/ 11 w 24"/>
                <a:gd name="T1" fmla="*/ 0 h 41"/>
                <a:gd name="T2" fmla="*/ 1 w 24"/>
                <a:gd name="T3" fmla="*/ 3 h 41"/>
                <a:gd name="T4" fmla="*/ 2 w 24"/>
                <a:gd name="T5" fmla="*/ 6 h 41"/>
                <a:gd name="T6" fmla="*/ 12 w 24"/>
                <a:gd name="T7" fmla="*/ 4 h 41"/>
                <a:gd name="T8" fmla="*/ 17 w 24"/>
                <a:gd name="T9" fmla="*/ 5 h 41"/>
                <a:gd name="T10" fmla="*/ 19 w 24"/>
                <a:gd name="T11" fmla="*/ 11 h 41"/>
                <a:gd name="T12" fmla="*/ 9 w 24"/>
                <a:gd name="T13" fmla="*/ 28 h 41"/>
                <a:gd name="T14" fmla="*/ 0 w 24"/>
                <a:gd name="T15" fmla="*/ 38 h 41"/>
                <a:gd name="T16" fmla="*/ 0 w 24"/>
                <a:gd name="T17" fmla="*/ 41 h 41"/>
                <a:gd name="T18" fmla="*/ 24 w 24"/>
                <a:gd name="T19" fmla="*/ 41 h 41"/>
                <a:gd name="T20" fmla="*/ 24 w 24"/>
                <a:gd name="T21" fmla="*/ 38 h 41"/>
                <a:gd name="T22" fmla="*/ 5 w 24"/>
                <a:gd name="T23" fmla="*/ 38 h 41"/>
                <a:gd name="T24" fmla="*/ 12 w 24"/>
                <a:gd name="T25" fmla="*/ 30 h 41"/>
                <a:gd name="T26" fmla="*/ 23 w 24"/>
                <a:gd name="T27" fmla="*/ 11 h 41"/>
                <a:gd name="T28" fmla="*/ 20 w 24"/>
                <a:gd name="T29" fmla="*/ 3 h 41"/>
                <a:gd name="T30" fmla="*/ 11 w 24"/>
                <a:gd name="T3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41">
                  <a:moveTo>
                    <a:pt x="11" y="0"/>
                  </a:moveTo>
                  <a:cubicBezTo>
                    <a:pt x="9" y="0"/>
                    <a:pt x="5" y="1"/>
                    <a:pt x="1" y="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5" y="5"/>
                    <a:pt x="9" y="4"/>
                    <a:pt x="12" y="4"/>
                  </a:cubicBezTo>
                  <a:cubicBezTo>
                    <a:pt x="14" y="4"/>
                    <a:pt x="15" y="4"/>
                    <a:pt x="17" y="5"/>
                  </a:cubicBezTo>
                  <a:cubicBezTo>
                    <a:pt x="18" y="7"/>
                    <a:pt x="19" y="9"/>
                    <a:pt x="19" y="11"/>
                  </a:cubicBezTo>
                  <a:cubicBezTo>
                    <a:pt x="19" y="15"/>
                    <a:pt x="16" y="20"/>
                    <a:pt x="9" y="2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20" y="22"/>
                    <a:pt x="23" y="15"/>
                    <a:pt x="23" y="11"/>
                  </a:cubicBezTo>
                  <a:cubicBezTo>
                    <a:pt x="23" y="7"/>
                    <a:pt x="22" y="4"/>
                    <a:pt x="20" y="3"/>
                  </a:cubicBezTo>
                  <a:cubicBezTo>
                    <a:pt x="18" y="1"/>
                    <a:pt x="15" y="0"/>
                    <a:pt x="11" y="0"/>
                  </a:cubicBezTo>
                </a:path>
              </a:pathLst>
            </a:custGeom>
            <a:solidFill>
              <a:srgbClr val="0039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8" name="ï$1íďé"/>
            <p:cNvSpPr/>
            <p:nvPr/>
          </p:nvSpPr>
          <p:spPr bwMode="auto">
            <a:xfrm>
              <a:off x="4427548" y="3744533"/>
              <a:ext cx="17207" cy="26384"/>
            </a:xfrm>
            <a:custGeom>
              <a:avLst/>
              <a:gdLst>
                <a:gd name="T0" fmla="*/ 14 w 28"/>
                <a:gd name="T1" fmla="*/ 39 h 42"/>
                <a:gd name="T2" fmla="*/ 4 w 28"/>
                <a:gd name="T3" fmla="*/ 21 h 42"/>
                <a:gd name="T4" fmla="*/ 14 w 28"/>
                <a:gd name="T5" fmla="*/ 4 h 42"/>
                <a:gd name="T6" fmla="*/ 23 w 28"/>
                <a:gd name="T7" fmla="*/ 21 h 42"/>
                <a:gd name="T8" fmla="*/ 14 w 28"/>
                <a:gd name="T9" fmla="*/ 39 h 42"/>
                <a:gd name="T10" fmla="*/ 14 w 28"/>
                <a:gd name="T11" fmla="*/ 0 h 42"/>
                <a:gd name="T12" fmla="*/ 0 w 28"/>
                <a:gd name="T13" fmla="*/ 21 h 42"/>
                <a:gd name="T14" fmla="*/ 14 w 28"/>
                <a:gd name="T15" fmla="*/ 42 h 42"/>
                <a:gd name="T16" fmla="*/ 28 w 28"/>
                <a:gd name="T17" fmla="*/ 21 h 42"/>
                <a:gd name="T18" fmla="*/ 14 w 28"/>
                <a:gd name="T1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2">
                  <a:moveTo>
                    <a:pt x="14" y="39"/>
                  </a:moveTo>
                  <a:cubicBezTo>
                    <a:pt x="8" y="39"/>
                    <a:pt x="4" y="33"/>
                    <a:pt x="4" y="21"/>
                  </a:cubicBezTo>
                  <a:cubicBezTo>
                    <a:pt x="4" y="10"/>
                    <a:pt x="8" y="4"/>
                    <a:pt x="14" y="4"/>
                  </a:cubicBezTo>
                  <a:cubicBezTo>
                    <a:pt x="20" y="4"/>
                    <a:pt x="23" y="10"/>
                    <a:pt x="23" y="21"/>
                  </a:cubicBezTo>
                  <a:cubicBezTo>
                    <a:pt x="23" y="33"/>
                    <a:pt x="20" y="39"/>
                    <a:pt x="14" y="39"/>
                  </a:cubicBezTo>
                  <a:moveTo>
                    <a:pt x="14" y="0"/>
                  </a:moveTo>
                  <a:cubicBezTo>
                    <a:pt x="5" y="0"/>
                    <a:pt x="0" y="7"/>
                    <a:pt x="0" y="21"/>
                  </a:cubicBezTo>
                  <a:cubicBezTo>
                    <a:pt x="0" y="35"/>
                    <a:pt x="5" y="42"/>
                    <a:pt x="14" y="42"/>
                  </a:cubicBezTo>
                  <a:cubicBezTo>
                    <a:pt x="23" y="42"/>
                    <a:pt x="28" y="35"/>
                    <a:pt x="28" y="21"/>
                  </a:cubicBezTo>
                  <a:cubicBezTo>
                    <a:pt x="28" y="7"/>
                    <a:pt x="23" y="0"/>
                    <a:pt x="14" y="0"/>
                  </a:cubicBezTo>
                </a:path>
              </a:pathLst>
            </a:custGeom>
            <a:solidFill>
              <a:srgbClr val="0039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9" name="iślïḍé"/>
            <p:cNvSpPr/>
            <p:nvPr/>
          </p:nvSpPr>
          <p:spPr bwMode="auto">
            <a:xfrm>
              <a:off x="4448196" y="3744533"/>
              <a:ext cx="18354" cy="26384"/>
            </a:xfrm>
            <a:custGeom>
              <a:avLst/>
              <a:gdLst>
                <a:gd name="T0" fmla="*/ 14 w 27"/>
                <a:gd name="T1" fmla="*/ 39 h 42"/>
                <a:gd name="T2" fmla="*/ 4 w 27"/>
                <a:gd name="T3" fmla="*/ 21 h 42"/>
                <a:gd name="T4" fmla="*/ 14 w 27"/>
                <a:gd name="T5" fmla="*/ 4 h 42"/>
                <a:gd name="T6" fmla="*/ 23 w 27"/>
                <a:gd name="T7" fmla="*/ 21 h 42"/>
                <a:gd name="T8" fmla="*/ 14 w 27"/>
                <a:gd name="T9" fmla="*/ 39 h 42"/>
                <a:gd name="T10" fmla="*/ 14 w 27"/>
                <a:gd name="T11" fmla="*/ 0 h 42"/>
                <a:gd name="T12" fmla="*/ 0 w 27"/>
                <a:gd name="T13" fmla="*/ 21 h 42"/>
                <a:gd name="T14" fmla="*/ 14 w 27"/>
                <a:gd name="T15" fmla="*/ 42 h 42"/>
                <a:gd name="T16" fmla="*/ 27 w 27"/>
                <a:gd name="T17" fmla="*/ 21 h 42"/>
                <a:gd name="T18" fmla="*/ 14 w 27"/>
                <a:gd name="T1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42">
                  <a:moveTo>
                    <a:pt x="14" y="39"/>
                  </a:moveTo>
                  <a:cubicBezTo>
                    <a:pt x="8" y="39"/>
                    <a:pt x="4" y="33"/>
                    <a:pt x="4" y="21"/>
                  </a:cubicBezTo>
                  <a:cubicBezTo>
                    <a:pt x="4" y="10"/>
                    <a:pt x="8" y="4"/>
                    <a:pt x="14" y="4"/>
                  </a:cubicBezTo>
                  <a:cubicBezTo>
                    <a:pt x="20" y="4"/>
                    <a:pt x="23" y="10"/>
                    <a:pt x="23" y="21"/>
                  </a:cubicBezTo>
                  <a:cubicBezTo>
                    <a:pt x="23" y="33"/>
                    <a:pt x="20" y="39"/>
                    <a:pt x="14" y="39"/>
                  </a:cubicBezTo>
                  <a:moveTo>
                    <a:pt x="14" y="0"/>
                  </a:moveTo>
                  <a:cubicBezTo>
                    <a:pt x="5" y="0"/>
                    <a:pt x="0" y="7"/>
                    <a:pt x="0" y="21"/>
                  </a:cubicBezTo>
                  <a:cubicBezTo>
                    <a:pt x="0" y="35"/>
                    <a:pt x="5" y="42"/>
                    <a:pt x="14" y="42"/>
                  </a:cubicBezTo>
                  <a:cubicBezTo>
                    <a:pt x="23" y="42"/>
                    <a:pt x="27" y="35"/>
                    <a:pt x="27" y="21"/>
                  </a:cubicBezTo>
                  <a:cubicBezTo>
                    <a:pt x="27" y="7"/>
                    <a:pt x="23" y="0"/>
                    <a:pt x="14" y="0"/>
                  </a:cubicBezTo>
                </a:path>
              </a:pathLst>
            </a:custGeom>
            <a:solidFill>
              <a:srgbClr val="0039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0" name="išľïḓé"/>
            <p:cNvSpPr/>
            <p:nvPr/>
          </p:nvSpPr>
          <p:spPr bwMode="auto">
            <a:xfrm>
              <a:off x="4471138" y="3744533"/>
              <a:ext cx="16059" cy="26384"/>
            </a:xfrm>
            <a:custGeom>
              <a:avLst/>
              <a:gdLst>
                <a:gd name="T0" fmla="*/ 22 w 24"/>
                <a:gd name="T1" fmla="*/ 0 h 42"/>
                <a:gd name="T2" fmla="*/ 1 w 24"/>
                <a:gd name="T3" fmla="*/ 0 h 42"/>
                <a:gd name="T4" fmla="*/ 1 w 24"/>
                <a:gd name="T5" fmla="*/ 21 h 42"/>
                <a:gd name="T6" fmla="*/ 10 w 24"/>
                <a:gd name="T7" fmla="*/ 20 h 42"/>
                <a:gd name="T8" fmla="*/ 20 w 24"/>
                <a:gd name="T9" fmla="*/ 29 h 42"/>
                <a:gd name="T10" fmla="*/ 17 w 24"/>
                <a:gd name="T11" fmla="*/ 36 h 42"/>
                <a:gd name="T12" fmla="*/ 9 w 24"/>
                <a:gd name="T13" fmla="*/ 39 h 42"/>
                <a:gd name="T14" fmla="*/ 0 w 24"/>
                <a:gd name="T15" fmla="*/ 36 h 42"/>
                <a:gd name="T16" fmla="*/ 0 w 24"/>
                <a:gd name="T17" fmla="*/ 41 h 42"/>
                <a:gd name="T18" fmla="*/ 9 w 24"/>
                <a:gd name="T19" fmla="*/ 42 h 42"/>
                <a:gd name="T20" fmla="*/ 20 w 24"/>
                <a:gd name="T21" fmla="*/ 39 h 42"/>
                <a:gd name="T22" fmla="*/ 24 w 24"/>
                <a:gd name="T23" fmla="*/ 28 h 42"/>
                <a:gd name="T24" fmla="*/ 21 w 24"/>
                <a:gd name="T25" fmla="*/ 19 h 42"/>
                <a:gd name="T26" fmla="*/ 11 w 24"/>
                <a:gd name="T27" fmla="*/ 16 h 42"/>
                <a:gd name="T28" fmla="*/ 5 w 24"/>
                <a:gd name="T29" fmla="*/ 17 h 42"/>
                <a:gd name="T30" fmla="*/ 5 w 24"/>
                <a:gd name="T31" fmla="*/ 4 h 42"/>
                <a:gd name="T32" fmla="*/ 22 w 24"/>
                <a:gd name="T33" fmla="*/ 4 h 42"/>
                <a:gd name="T34" fmla="*/ 22 w 24"/>
                <a:gd name="T3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42">
                  <a:moveTo>
                    <a:pt x="2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3" y="20"/>
                    <a:pt x="6" y="20"/>
                    <a:pt x="10" y="20"/>
                  </a:cubicBezTo>
                  <a:cubicBezTo>
                    <a:pt x="17" y="20"/>
                    <a:pt x="20" y="23"/>
                    <a:pt x="20" y="29"/>
                  </a:cubicBezTo>
                  <a:cubicBezTo>
                    <a:pt x="20" y="32"/>
                    <a:pt x="19" y="35"/>
                    <a:pt x="17" y="36"/>
                  </a:cubicBezTo>
                  <a:cubicBezTo>
                    <a:pt x="14" y="38"/>
                    <a:pt x="12" y="39"/>
                    <a:pt x="9" y="39"/>
                  </a:cubicBezTo>
                  <a:cubicBezTo>
                    <a:pt x="6" y="39"/>
                    <a:pt x="3" y="38"/>
                    <a:pt x="0" y="36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3" y="42"/>
                    <a:pt x="6" y="42"/>
                    <a:pt x="9" y="42"/>
                  </a:cubicBezTo>
                  <a:cubicBezTo>
                    <a:pt x="14" y="42"/>
                    <a:pt x="17" y="41"/>
                    <a:pt x="20" y="39"/>
                  </a:cubicBezTo>
                  <a:cubicBezTo>
                    <a:pt x="23" y="36"/>
                    <a:pt x="24" y="33"/>
                    <a:pt x="24" y="28"/>
                  </a:cubicBezTo>
                  <a:cubicBezTo>
                    <a:pt x="24" y="25"/>
                    <a:pt x="23" y="22"/>
                    <a:pt x="21" y="19"/>
                  </a:cubicBezTo>
                  <a:cubicBezTo>
                    <a:pt x="18" y="17"/>
                    <a:pt x="15" y="16"/>
                    <a:pt x="11" y="16"/>
                  </a:cubicBezTo>
                  <a:cubicBezTo>
                    <a:pt x="9" y="16"/>
                    <a:pt x="7" y="16"/>
                    <a:pt x="5" y="17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0039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1" name="îṥlíḍè"/>
            <p:cNvSpPr/>
            <p:nvPr/>
          </p:nvSpPr>
          <p:spPr bwMode="auto">
            <a:xfrm>
              <a:off x="4427548" y="3822536"/>
              <a:ext cx="17207" cy="27530"/>
            </a:xfrm>
            <a:custGeom>
              <a:avLst/>
              <a:gdLst>
                <a:gd name="T0" fmla="*/ 14 w 28"/>
                <a:gd name="T1" fmla="*/ 39 h 43"/>
                <a:gd name="T2" fmla="*/ 4 w 28"/>
                <a:gd name="T3" fmla="*/ 22 h 43"/>
                <a:gd name="T4" fmla="*/ 14 w 28"/>
                <a:gd name="T5" fmla="*/ 4 h 43"/>
                <a:gd name="T6" fmla="*/ 23 w 28"/>
                <a:gd name="T7" fmla="*/ 22 h 43"/>
                <a:gd name="T8" fmla="*/ 14 w 28"/>
                <a:gd name="T9" fmla="*/ 39 h 43"/>
                <a:gd name="T10" fmla="*/ 14 w 28"/>
                <a:gd name="T11" fmla="*/ 0 h 43"/>
                <a:gd name="T12" fmla="*/ 0 w 28"/>
                <a:gd name="T13" fmla="*/ 22 h 43"/>
                <a:gd name="T14" fmla="*/ 14 w 28"/>
                <a:gd name="T15" fmla="*/ 43 h 43"/>
                <a:gd name="T16" fmla="*/ 28 w 28"/>
                <a:gd name="T17" fmla="*/ 22 h 43"/>
                <a:gd name="T18" fmla="*/ 14 w 28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3">
                  <a:moveTo>
                    <a:pt x="14" y="39"/>
                  </a:moveTo>
                  <a:cubicBezTo>
                    <a:pt x="8" y="39"/>
                    <a:pt x="4" y="33"/>
                    <a:pt x="4" y="22"/>
                  </a:cubicBezTo>
                  <a:cubicBezTo>
                    <a:pt x="4" y="10"/>
                    <a:pt x="8" y="4"/>
                    <a:pt x="14" y="4"/>
                  </a:cubicBezTo>
                  <a:cubicBezTo>
                    <a:pt x="20" y="4"/>
                    <a:pt x="23" y="10"/>
                    <a:pt x="23" y="22"/>
                  </a:cubicBezTo>
                  <a:cubicBezTo>
                    <a:pt x="23" y="33"/>
                    <a:pt x="20" y="39"/>
                    <a:pt x="14" y="39"/>
                  </a:cubicBezTo>
                  <a:moveTo>
                    <a:pt x="14" y="0"/>
                  </a:moveTo>
                  <a:cubicBezTo>
                    <a:pt x="5" y="0"/>
                    <a:pt x="0" y="8"/>
                    <a:pt x="0" y="22"/>
                  </a:cubicBezTo>
                  <a:cubicBezTo>
                    <a:pt x="0" y="36"/>
                    <a:pt x="5" y="43"/>
                    <a:pt x="14" y="43"/>
                  </a:cubicBezTo>
                  <a:cubicBezTo>
                    <a:pt x="23" y="43"/>
                    <a:pt x="28" y="36"/>
                    <a:pt x="28" y="22"/>
                  </a:cubicBezTo>
                  <a:cubicBezTo>
                    <a:pt x="28" y="8"/>
                    <a:pt x="23" y="0"/>
                    <a:pt x="14" y="0"/>
                  </a:cubicBezTo>
                </a:path>
              </a:pathLst>
            </a:custGeom>
            <a:solidFill>
              <a:srgbClr val="0039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2" name="îṣļïdê"/>
            <p:cNvSpPr/>
            <p:nvPr/>
          </p:nvSpPr>
          <p:spPr bwMode="auto">
            <a:xfrm>
              <a:off x="4451637" y="3822536"/>
              <a:ext cx="8030" cy="27530"/>
            </a:xfrm>
            <a:custGeom>
              <a:avLst/>
              <a:gdLst>
                <a:gd name="T0" fmla="*/ 7 w 7"/>
                <a:gd name="T1" fmla="*/ 0 h 24"/>
                <a:gd name="T2" fmla="*/ 5 w 7"/>
                <a:gd name="T3" fmla="*/ 0 h 24"/>
                <a:gd name="T4" fmla="*/ 0 w 7"/>
                <a:gd name="T5" fmla="*/ 5 h 24"/>
                <a:gd name="T6" fmla="*/ 1 w 7"/>
                <a:gd name="T7" fmla="*/ 6 h 24"/>
                <a:gd name="T8" fmla="*/ 5 w 7"/>
                <a:gd name="T9" fmla="*/ 3 h 24"/>
                <a:gd name="T10" fmla="*/ 5 w 7"/>
                <a:gd name="T11" fmla="*/ 24 h 24"/>
                <a:gd name="T12" fmla="*/ 7 w 7"/>
                <a:gd name="T13" fmla="*/ 24 h 24"/>
                <a:gd name="T14" fmla="*/ 7 w 7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24">
                  <a:moveTo>
                    <a:pt x="7" y="0"/>
                  </a:moveTo>
                  <a:lnTo>
                    <a:pt x="5" y="0"/>
                  </a:lnTo>
                  <a:lnTo>
                    <a:pt x="0" y="5"/>
                  </a:lnTo>
                  <a:lnTo>
                    <a:pt x="1" y="6"/>
                  </a:lnTo>
                  <a:lnTo>
                    <a:pt x="5" y="3"/>
                  </a:lnTo>
                  <a:lnTo>
                    <a:pt x="5" y="24"/>
                  </a:lnTo>
                  <a:lnTo>
                    <a:pt x="7" y="2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39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3" name="iśḻïde"/>
            <p:cNvSpPr/>
            <p:nvPr/>
          </p:nvSpPr>
          <p:spPr bwMode="auto">
            <a:xfrm>
              <a:off x="4451637" y="3822536"/>
              <a:ext cx="8030" cy="27530"/>
            </a:xfrm>
            <a:custGeom>
              <a:avLst/>
              <a:gdLst>
                <a:gd name="T0" fmla="*/ 7 w 7"/>
                <a:gd name="T1" fmla="*/ 0 h 24"/>
                <a:gd name="T2" fmla="*/ 5 w 7"/>
                <a:gd name="T3" fmla="*/ 0 h 24"/>
                <a:gd name="T4" fmla="*/ 0 w 7"/>
                <a:gd name="T5" fmla="*/ 5 h 24"/>
                <a:gd name="T6" fmla="*/ 1 w 7"/>
                <a:gd name="T7" fmla="*/ 6 h 24"/>
                <a:gd name="T8" fmla="*/ 5 w 7"/>
                <a:gd name="T9" fmla="*/ 3 h 24"/>
                <a:gd name="T10" fmla="*/ 5 w 7"/>
                <a:gd name="T11" fmla="*/ 24 h 24"/>
                <a:gd name="T12" fmla="*/ 7 w 7"/>
                <a:gd name="T13" fmla="*/ 24 h 24"/>
                <a:gd name="T14" fmla="*/ 7 w 7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24">
                  <a:moveTo>
                    <a:pt x="7" y="0"/>
                  </a:moveTo>
                  <a:lnTo>
                    <a:pt x="5" y="0"/>
                  </a:lnTo>
                  <a:lnTo>
                    <a:pt x="0" y="5"/>
                  </a:lnTo>
                  <a:lnTo>
                    <a:pt x="1" y="6"/>
                  </a:lnTo>
                  <a:lnTo>
                    <a:pt x="5" y="3"/>
                  </a:lnTo>
                  <a:lnTo>
                    <a:pt x="5" y="24"/>
                  </a:lnTo>
                  <a:lnTo>
                    <a:pt x="7" y="24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4" name="ïṩlîḋe"/>
            <p:cNvSpPr/>
            <p:nvPr/>
          </p:nvSpPr>
          <p:spPr bwMode="auto">
            <a:xfrm>
              <a:off x="4469990" y="3822536"/>
              <a:ext cx="17207" cy="27530"/>
            </a:xfrm>
            <a:custGeom>
              <a:avLst/>
              <a:gdLst>
                <a:gd name="T0" fmla="*/ 14 w 27"/>
                <a:gd name="T1" fmla="*/ 39 h 43"/>
                <a:gd name="T2" fmla="*/ 4 w 27"/>
                <a:gd name="T3" fmla="*/ 22 h 43"/>
                <a:gd name="T4" fmla="*/ 14 w 27"/>
                <a:gd name="T5" fmla="*/ 4 h 43"/>
                <a:gd name="T6" fmla="*/ 23 w 27"/>
                <a:gd name="T7" fmla="*/ 22 h 43"/>
                <a:gd name="T8" fmla="*/ 14 w 27"/>
                <a:gd name="T9" fmla="*/ 39 h 43"/>
                <a:gd name="T10" fmla="*/ 14 w 27"/>
                <a:gd name="T11" fmla="*/ 0 h 43"/>
                <a:gd name="T12" fmla="*/ 0 w 27"/>
                <a:gd name="T13" fmla="*/ 22 h 43"/>
                <a:gd name="T14" fmla="*/ 14 w 27"/>
                <a:gd name="T15" fmla="*/ 43 h 43"/>
                <a:gd name="T16" fmla="*/ 27 w 27"/>
                <a:gd name="T17" fmla="*/ 22 h 43"/>
                <a:gd name="T18" fmla="*/ 14 w 27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43">
                  <a:moveTo>
                    <a:pt x="14" y="39"/>
                  </a:moveTo>
                  <a:cubicBezTo>
                    <a:pt x="7" y="39"/>
                    <a:pt x="4" y="33"/>
                    <a:pt x="4" y="22"/>
                  </a:cubicBezTo>
                  <a:cubicBezTo>
                    <a:pt x="4" y="10"/>
                    <a:pt x="7" y="4"/>
                    <a:pt x="14" y="4"/>
                  </a:cubicBezTo>
                  <a:cubicBezTo>
                    <a:pt x="20" y="4"/>
                    <a:pt x="23" y="10"/>
                    <a:pt x="23" y="22"/>
                  </a:cubicBezTo>
                  <a:cubicBezTo>
                    <a:pt x="23" y="33"/>
                    <a:pt x="20" y="39"/>
                    <a:pt x="14" y="39"/>
                  </a:cubicBezTo>
                  <a:moveTo>
                    <a:pt x="14" y="0"/>
                  </a:moveTo>
                  <a:cubicBezTo>
                    <a:pt x="5" y="0"/>
                    <a:pt x="0" y="8"/>
                    <a:pt x="0" y="22"/>
                  </a:cubicBezTo>
                  <a:cubicBezTo>
                    <a:pt x="0" y="36"/>
                    <a:pt x="5" y="43"/>
                    <a:pt x="14" y="43"/>
                  </a:cubicBezTo>
                  <a:cubicBezTo>
                    <a:pt x="23" y="43"/>
                    <a:pt x="27" y="36"/>
                    <a:pt x="27" y="22"/>
                  </a:cubicBezTo>
                  <a:cubicBezTo>
                    <a:pt x="27" y="8"/>
                    <a:pt x="23" y="0"/>
                    <a:pt x="14" y="0"/>
                  </a:cubicBezTo>
                </a:path>
              </a:pathLst>
            </a:custGeom>
            <a:solidFill>
              <a:srgbClr val="0039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5" name="ïṡḷïde"/>
            <p:cNvSpPr/>
            <p:nvPr/>
          </p:nvSpPr>
          <p:spPr bwMode="auto">
            <a:xfrm>
              <a:off x="4427548" y="3901686"/>
              <a:ext cx="17207" cy="26384"/>
            </a:xfrm>
            <a:custGeom>
              <a:avLst/>
              <a:gdLst>
                <a:gd name="T0" fmla="*/ 14 w 28"/>
                <a:gd name="T1" fmla="*/ 39 h 42"/>
                <a:gd name="T2" fmla="*/ 4 w 28"/>
                <a:gd name="T3" fmla="*/ 21 h 42"/>
                <a:gd name="T4" fmla="*/ 14 w 28"/>
                <a:gd name="T5" fmla="*/ 4 h 42"/>
                <a:gd name="T6" fmla="*/ 23 w 28"/>
                <a:gd name="T7" fmla="*/ 21 h 42"/>
                <a:gd name="T8" fmla="*/ 14 w 28"/>
                <a:gd name="T9" fmla="*/ 39 h 42"/>
                <a:gd name="T10" fmla="*/ 14 w 28"/>
                <a:gd name="T11" fmla="*/ 0 h 42"/>
                <a:gd name="T12" fmla="*/ 0 w 28"/>
                <a:gd name="T13" fmla="*/ 21 h 42"/>
                <a:gd name="T14" fmla="*/ 14 w 28"/>
                <a:gd name="T15" fmla="*/ 42 h 42"/>
                <a:gd name="T16" fmla="*/ 28 w 28"/>
                <a:gd name="T17" fmla="*/ 21 h 42"/>
                <a:gd name="T18" fmla="*/ 14 w 28"/>
                <a:gd name="T1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2">
                  <a:moveTo>
                    <a:pt x="14" y="39"/>
                  </a:moveTo>
                  <a:cubicBezTo>
                    <a:pt x="8" y="39"/>
                    <a:pt x="4" y="33"/>
                    <a:pt x="4" y="21"/>
                  </a:cubicBezTo>
                  <a:cubicBezTo>
                    <a:pt x="4" y="9"/>
                    <a:pt x="8" y="4"/>
                    <a:pt x="14" y="4"/>
                  </a:cubicBezTo>
                  <a:cubicBezTo>
                    <a:pt x="20" y="4"/>
                    <a:pt x="23" y="9"/>
                    <a:pt x="23" y="21"/>
                  </a:cubicBezTo>
                  <a:cubicBezTo>
                    <a:pt x="23" y="33"/>
                    <a:pt x="20" y="39"/>
                    <a:pt x="14" y="39"/>
                  </a:cubicBezTo>
                  <a:moveTo>
                    <a:pt x="14" y="0"/>
                  </a:moveTo>
                  <a:cubicBezTo>
                    <a:pt x="5" y="0"/>
                    <a:pt x="0" y="7"/>
                    <a:pt x="0" y="21"/>
                  </a:cubicBezTo>
                  <a:cubicBezTo>
                    <a:pt x="0" y="35"/>
                    <a:pt x="5" y="42"/>
                    <a:pt x="14" y="42"/>
                  </a:cubicBezTo>
                  <a:cubicBezTo>
                    <a:pt x="23" y="42"/>
                    <a:pt x="28" y="35"/>
                    <a:pt x="28" y="21"/>
                  </a:cubicBezTo>
                  <a:cubicBezTo>
                    <a:pt x="28" y="7"/>
                    <a:pt x="23" y="0"/>
                    <a:pt x="14" y="0"/>
                  </a:cubicBezTo>
                </a:path>
              </a:pathLst>
            </a:custGeom>
            <a:solidFill>
              <a:srgbClr val="0039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6" name="íšḻïďé"/>
            <p:cNvSpPr/>
            <p:nvPr/>
          </p:nvSpPr>
          <p:spPr bwMode="auto">
            <a:xfrm>
              <a:off x="4451637" y="3901686"/>
              <a:ext cx="8030" cy="26384"/>
            </a:xfrm>
            <a:custGeom>
              <a:avLst/>
              <a:gdLst>
                <a:gd name="T0" fmla="*/ 7 w 7"/>
                <a:gd name="T1" fmla="*/ 0 h 23"/>
                <a:gd name="T2" fmla="*/ 5 w 7"/>
                <a:gd name="T3" fmla="*/ 0 h 23"/>
                <a:gd name="T4" fmla="*/ 0 w 7"/>
                <a:gd name="T5" fmla="*/ 4 h 23"/>
                <a:gd name="T6" fmla="*/ 1 w 7"/>
                <a:gd name="T7" fmla="*/ 6 h 23"/>
                <a:gd name="T8" fmla="*/ 5 w 7"/>
                <a:gd name="T9" fmla="*/ 3 h 23"/>
                <a:gd name="T10" fmla="*/ 5 w 7"/>
                <a:gd name="T11" fmla="*/ 23 h 23"/>
                <a:gd name="T12" fmla="*/ 7 w 7"/>
                <a:gd name="T13" fmla="*/ 23 h 23"/>
                <a:gd name="T14" fmla="*/ 7 w 7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23">
                  <a:moveTo>
                    <a:pt x="7" y="0"/>
                  </a:moveTo>
                  <a:lnTo>
                    <a:pt x="5" y="0"/>
                  </a:lnTo>
                  <a:lnTo>
                    <a:pt x="0" y="4"/>
                  </a:lnTo>
                  <a:lnTo>
                    <a:pt x="1" y="6"/>
                  </a:lnTo>
                  <a:lnTo>
                    <a:pt x="5" y="3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39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7" name="íṥḷîḓè"/>
            <p:cNvSpPr/>
            <p:nvPr/>
          </p:nvSpPr>
          <p:spPr bwMode="auto">
            <a:xfrm>
              <a:off x="4451637" y="3901686"/>
              <a:ext cx="8030" cy="26384"/>
            </a:xfrm>
            <a:custGeom>
              <a:avLst/>
              <a:gdLst>
                <a:gd name="T0" fmla="*/ 7 w 7"/>
                <a:gd name="T1" fmla="*/ 0 h 23"/>
                <a:gd name="T2" fmla="*/ 5 w 7"/>
                <a:gd name="T3" fmla="*/ 0 h 23"/>
                <a:gd name="T4" fmla="*/ 0 w 7"/>
                <a:gd name="T5" fmla="*/ 4 h 23"/>
                <a:gd name="T6" fmla="*/ 1 w 7"/>
                <a:gd name="T7" fmla="*/ 6 h 23"/>
                <a:gd name="T8" fmla="*/ 5 w 7"/>
                <a:gd name="T9" fmla="*/ 3 h 23"/>
                <a:gd name="T10" fmla="*/ 5 w 7"/>
                <a:gd name="T11" fmla="*/ 23 h 23"/>
                <a:gd name="T12" fmla="*/ 7 w 7"/>
                <a:gd name="T13" fmla="*/ 23 h 23"/>
                <a:gd name="T14" fmla="*/ 7 w 7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23">
                  <a:moveTo>
                    <a:pt x="7" y="0"/>
                  </a:moveTo>
                  <a:lnTo>
                    <a:pt x="5" y="0"/>
                  </a:lnTo>
                  <a:lnTo>
                    <a:pt x="0" y="4"/>
                  </a:lnTo>
                  <a:lnTo>
                    <a:pt x="1" y="6"/>
                  </a:lnTo>
                  <a:lnTo>
                    <a:pt x="5" y="3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8" name="ïṡlíďe"/>
            <p:cNvSpPr/>
            <p:nvPr/>
          </p:nvSpPr>
          <p:spPr bwMode="auto">
            <a:xfrm>
              <a:off x="4471138" y="3901686"/>
              <a:ext cx="16059" cy="26384"/>
            </a:xfrm>
            <a:custGeom>
              <a:avLst/>
              <a:gdLst>
                <a:gd name="T0" fmla="*/ 22 w 24"/>
                <a:gd name="T1" fmla="*/ 0 h 42"/>
                <a:gd name="T2" fmla="*/ 1 w 24"/>
                <a:gd name="T3" fmla="*/ 0 h 42"/>
                <a:gd name="T4" fmla="*/ 1 w 24"/>
                <a:gd name="T5" fmla="*/ 21 h 42"/>
                <a:gd name="T6" fmla="*/ 10 w 24"/>
                <a:gd name="T7" fmla="*/ 20 h 42"/>
                <a:gd name="T8" fmla="*/ 20 w 24"/>
                <a:gd name="T9" fmla="*/ 29 h 42"/>
                <a:gd name="T10" fmla="*/ 17 w 24"/>
                <a:gd name="T11" fmla="*/ 36 h 42"/>
                <a:gd name="T12" fmla="*/ 9 w 24"/>
                <a:gd name="T13" fmla="*/ 39 h 42"/>
                <a:gd name="T14" fmla="*/ 0 w 24"/>
                <a:gd name="T15" fmla="*/ 36 h 42"/>
                <a:gd name="T16" fmla="*/ 0 w 24"/>
                <a:gd name="T17" fmla="*/ 40 h 42"/>
                <a:gd name="T18" fmla="*/ 9 w 24"/>
                <a:gd name="T19" fmla="*/ 42 h 42"/>
                <a:gd name="T20" fmla="*/ 20 w 24"/>
                <a:gd name="T21" fmla="*/ 39 h 42"/>
                <a:gd name="T22" fmla="*/ 24 w 24"/>
                <a:gd name="T23" fmla="*/ 28 h 42"/>
                <a:gd name="T24" fmla="*/ 21 w 24"/>
                <a:gd name="T25" fmla="*/ 20 h 42"/>
                <a:gd name="T26" fmla="*/ 11 w 24"/>
                <a:gd name="T27" fmla="*/ 16 h 42"/>
                <a:gd name="T28" fmla="*/ 5 w 24"/>
                <a:gd name="T29" fmla="*/ 17 h 42"/>
                <a:gd name="T30" fmla="*/ 5 w 24"/>
                <a:gd name="T31" fmla="*/ 4 h 42"/>
                <a:gd name="T32" fmla="*/ 22 w 24"/>
                <a:gd name="T33" fmla="*/ 4 h 42"/>
                <a:gd name="T34" fmla="*/ 22 w 24"/>
                <a:gd name="T3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42">
                  <a:moveTo>
                    <a:pt x="2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4" y="20"/>
                    <a:pt x="7" y="20"/>
                    <a:pt x="10" y="20"/>
                  </a:cubicBezTo>
                  <a:cubicBezTo>
                    <a:pt x="17" y="20"/>
                    <a:pt x="20" y="23"/>
                    <a:pt x="20" y="29"/>
                  </a:cubicBezTo>
                  <a:cubicBezTo>
                    <a:pt x="20" y="32"/>
                    <a:pt x="19" y="35"/>
                    <a:pt x="17" y="36"/>
                  </a:cubicBezTo>
                  <a:cubicBezTo>
                    <a:pt x="14" y="38"/>
                    <a:pt x="12" y="39"/>
                    <a:pt x="9" y="39"/>
                  </a:cubicBezTo>
                  <a:cubicBezTo>
                    <a:pt x="6" y="39"/>
                    <a:pt x="3" y="38"/>
                    <a:pt x="0" y="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3" y="41"/>
                    <a:pt x="6" y="42"/>
                    <a:pt x="9" y="42"/>
                  </a:cubicBezTo>
                  <a:cubicBezTo>
                    <a:pt x="14" y="42"/>
                    <a:pt x="17" y="41"/>
                    <a:pt x="20" y="39"/>
                  </a:cubicBezTo>
                  <a:cubicBezTo>
                    <a:pt x="23" y="36"/>
                    <a:pt x="24" y="33"/>
                    <a:pt x="24" y="28"/>
                  </a:cubicBezTo>
                  <a:cubicBezTo>
                    <a:pt x="24" y="24"/>
                    <a:pt x="23" y="22"/>
                    <a:pt x="21" y="20"/>
                  </a:cubicBezTo>
                  <a:cubicBezTo>
                    <a:pt x="18" y="17"/>
                    <a:pt x="15" y="16"/>
                    <a:pt x="11" y="16"/>
                  </a:cubicBezTo>
                  <a:cubicBezTo>
                    <a:pt x="9" y="16"/>
                    <a:pt x="6" y="17"/>
                    <a:pt x="5" y="17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0039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9" name="îṡḷíďe"/>
            <p:cNvSpPr/>
            <p:nvPr/>
          </p:nvSpPr>
          <p:spPr bwMode="auto">
            <a:xfrm>
              <a:off x="3915943" y="3214574"/>
              <a:ext cx="1189540" cy="723818"/>
            </a:xfrm>
            <a:custGeom>
              <a:avLst/>
              <a:gdLst>
                <a:gd name="T0" fmla="*/ 1833 w 1835"/>
                <a:gd name="T1" fmla="*/ 257 h 1118"/>
                <a:gd name="T2" fmla="*/ 1835 w 1835"/>
                <a:gd name="T3" fmla="*/ 259 h 1118"/>
                <a:gd name="T4" fmla="*/ 1835 w 1835"/>
                <a:gd name="T5" fmla="*/ 259 h 1118"/>
                <a:gd name="T6" fmla="*/ 1833 w 1835"/>
                <a:gd name="T7" fmla="*/ 257 h 1118"/>
                <a:gd name="T8" fmla="*/ 1119 w 1835"/>
                <a:gd name="T9" fmla="*/ 0 h 1118"/>
                <a:gd name="T10" fmla="*/ 259 w 1835"/>
                <a:gd name="T11" fmla="*/ 403 h 1118"/>
                <a:gd name="T12" fmla="*/ 0 w 1835"/>
                <a:gd name="T13" fmla="*/ 1118 h 1118"/>
                <a:gd name="T14" fmla="*/ 1 w 1835"/>
                <a:gd name="T15" fmla="*/ 1073 h 1118"/>
                <a:gd name="T16" fmla="*/ 259 w 1835"/>
                <a:gd name="T17" fmla="*/ 403 h 1118"/>
                <a:gd name="T18" fmla="*/ 1119 w 1835"/>
                <a:gd name="T19" fmla="*/ 0 h 1118"/>
                <a:gd name="T20" fmla="*/ 1120 w 1835"/>
                <a:gd name="T21" fmla="*/ 0 h 1118"/>
                <a:gd name="T22" fmla="*/ 1120 w 1835"/>
                <a:gd name="T23" fmla="*/ 0 h 1118"/>
                <a:gd name="T24" fmla="*/ 1120 w 1835"/>
                <a:gd name="T25" fmla="*/ 0 h 1118"/>
                <a:gd name="T26" fmla="*/ 1120 w 1835"/>
                <a:gd name="T27" fmla="*/ 0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35" h="1118">
                  <a:moveTo>
                    <a:pt x="1833" y="257"/>
                  </a:moveTo>
                  <a:cubicBezTo>
                    <a:pt x="1834" y="258"/>
                    <a:pt x="1834" y="258"/>
                    <a:pt x="1835" y="259"/>
                  </a:cubicBezTo>
                  <a:cubicBezTo>
                    <a:pt x="1835" y="259"/>
                    <a:pt x="1835" y="259"/>
                    <a:pt x="1835" y="259"/>
                  </a:cubicBezTo>
                  <a:cubicBezTo>
                    <a:pt x="1834" y="258"/>
                    <a:pt x="1834" y="258"/>
                    <a:pt x="1833" y="257"/>
                  </a:cubicBezTo>
                  <a:moveTo>
                    <a:pt x="1119" y="0"/>
                  </a:moveTo>
                  <a:cubicBezTo>
                    <a:pt x="799" y="0"/>
                    <a:pt x="480" y="137"/>
                    <a:pt x="259" y="403"/>
                  </a:cubicBezTo>
                  <a:cubicBezTo>
                    <a:pt x="85" y="612"/>
                    <a:pt x="0" y="866"/>
                    <a:pt x="0" y="1118"/>
                  </a:cubicBezTo>
                  <a:cubicBezTo>
                    <a:pt x="0" y="1103"/>
                    <a:pt x="0" y="1088"/>
                    <a:pt x="1" y="1073"/>
                  </a:cubicBezTo>
                  <a:cubicBezTo>
                    <a:pt x="11" y="836"/>
                    <a:pt x="95" y="600"/>
                    <a:pt x="259" y="403"/>
                  </a:cubicBezTo>
                  <a:cubicBezTo>
                    <a:pt x="480" y="137"/>
                    <a:pt x="799" y="0"/>
                    <a:pt x="1119" y="0"/>
                  </a:cubicBezTo>
                  <a:moveTo>
                    <a:pt x="1120" y="0"/>
                  </a:moveTo>
                  <a:cubicBezTo>
                    <a:pt x="1120" y="0"/>
                    <a:pt x="1120" y="0"/>
                    <a:pt x="1120" y="0"/>
                  </a:cubicBezTo>
                  <a:cubicBezTo>
                    <a:pt x="1120" y="0"/>
                    <a:pt x="1120" y="0"/>
                    <a:pt x="1120" y="0"/>
                  </a:cubicBezTo>
                  <a:cubicBezTo>
                    <a:pt x="1120" y="0"/>
                    <a:pt x="1120" y="0"/>
                    <a:pt x="1120" y="0"/>
                  </a:cubicBezTo>
                </a:path>
              </a:pathLst>
            </a:custGeom>
            <a:solidFill>
              <a:srgbClr val="00A2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0" name="íşliḑe"/>
            <p:cNvSpPr/>
            <p:nvPr/>
          </p:nvSpPr>
          <p:spPr bwMode="auto">
            <a:xfrm>
              <a:off x="4177481" y="4476381"/>
              <a:ext cx="949796" cy="73414"/>
            </a:xfrm>
            <a:custGeom>
              <a:avLst/>
              <a:gdLst>
                <a:gd name="T0" fmla="*/ 1466 w 1466"/>
                <a:gd name="T1" fmla="*/ 0 h 114"/>
                <a:gd name="T2" fmla="*/ 25 w 1466"/>
                <a:gd name="T3" fmla="*/ 0 h 114"/>
                <a:gd name="T4" fmla="*/ 0 w 1466"/>
                <a:gd name="T5" fmla="*/ 30 h 114"/>
                <a:gd name="T6" fmla="*/ 2 w 1466"/>
                <a:gd name="T7" fmla="*/ 31 h 114"/>
                <a:gd name="T8" fmla="*/ 5 w 1466"/>
                <a:gd name="T9" fmla="*/ 34 h 114"/>
                <a:gd name="T10" fmla="*/ 6 w 1466"/>
                <a:gd name="T11" fmla="*/ 34 h 114"/>
                <a:gd name="T12" fmla="*/ 6 w 1466"/>
                <a:gd name="T13" fmla="*/ 35 h 114"/>
                <a:gd name="T14" fmla="*/ 115 w 1466"/>
                <a:gd name="T15" fmla="*/ 114 h 114"/>
                <a:gd name="T16" fmla="*/ 1317 w 1466"/>
                <a:gd name="T17" fmla="*/ 114 h 114"/>
                <a:gd name="T18" fmla="*/ 1466 w 1466"/>
                <a:gd name="T1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66" h="114">
                  <a:moveTo>
                    <a:pt x="1466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" y="30"/>
                    <a:pt x="1" y="31"/>
                    <a:pt x="2" y="31"/>
                  </a:cubicBezTo>
                  <a:cubicBezTo>
                    <a:pt x="3" y="32"/>
                    <a:pt x="4" y="33"/>
                    <a:pt x="5" y="34"/>
                  </a:cubicBezTo>
                  <a:cubicBezTo>
                    <a:pt x="5" y="34"/>
                    <a:pt x="6" y="34"/>
                    <a:pt x="6" y="34"/>
                  </a:cubicBezTo>
                  <a:cubicBezTo>
                    <a:pt x="6" y="34"/>
                    <a:pt x="6" y="35"/>
                    <a:pt x="6" y="35"/>
                  </a:cubicBezTo>
                  <a:cubicBezTo>
                    <a:pt x="41" y="63"/>
                    <a:pt x="78" y="90"/>
                    <a:pt x="115" y="114"/>
                  </a:cubicBezTo>
                  <a:cubicBezTo>
                    <a:pt x="1317" y="114"/>
                    <a:pt x="1317" y="114"/>
                    <a:pt x="1317" y="114"/>
                  </a:cubicBezTo>
                  <a:cubicBezTo>
                    <a:pt x="1369" y="80"/>
                    <a:pt x="1419" y="43"/>
                    <a:pt x="1466" y="0"/>
                  </a:cubicBezTo>
                </a:path>
              </a:pathLst>
            </a:custGeom>
            <a:solidFill>
              <a:srgbClr val="C0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1" name="îṣļíḍe"/>
            <p:cNvSpPr/>
            <p:nvPr/>
          </p:nvSpPr>
          <p:spPr bwMode="auto">
            <a:xfrm>
              <a:off x="4252042" y="4549795"/>
              <a:ext cx="778879" cy="113563"/>
            </a:xfrm>
            <a:custGeom>
              <a:avLst/>
              <a:gdLst>
                <a:gd name="T0" fmla="*/ 1202 w 1202"/>
                <a:gd name="T1" fmla="*/ 0 h 175"/>
                <a:gd name="T2" fmla="*/ 0 w 1202"/>
                <a:gd name="T3" fmla="*/ 0 h 175"/>
                <a:gd name="T4" fmla="*/ 600 w 1202"/>
                <a:gd name="T5" fmla="*/ 175 h 175"/>
                <a:gd name="T6" fmla="*/ 600 w 1202"/>
                <a:gd name="T7" fmla="*/ 175 h 175"/>
                <a:gd name="T8" fmla="*/ 600 w 1202"/>
                <a:gd name="T9" fmla="*/ 175 h 175"/>
                <a:gd name="T10" fmla="*/ 1202 w 1202"/>
                <a:gd name="T11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2" h="175">
                  <a:moveTo>
                    <a:pt x="120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4" y="117"/>
                    <a:pt x="393" y="175"/>
                    <a:pt x="600" y="175"/>
                  </a:cubicBezTo>
                  <a:cubicBezTo>
                    <a:pt x="600" y="175"/>
                    <a:pt x="600" y="175"/>
                    <a:pt x="600" y="175"/>
                  </a:cubicBezTo>
                  <a:cubicBezTo>
                    <a:pt x="600" y="175"/>
                    <a:pt x="600" y="175"/>
                    <a:pt x="600" y="175"/>
                  </a:cubicBezTo>
                  <a:cubicBezTo>
                    <a:pt x="811" y="175"/>
                    <a:pt x="1021" y="115"/>
                    <a:pt x="1202" y="0"/>
                  </a:cubicBezTo>
                </a:path>
              </a:pathLst>
            </a:custGeom>
            <a:solidFill>
              <a:srgbClr val="B6D2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2" name="ïślíḍé"/>
            <p:cNvSpPr/>
            <p:nvPr/>
          </p:nvSpPr>
          <p:spPr bwMode="auto">
            <a:xfrm>
              <a:off x="4193540" y="4244667"/>
              <a:ext cx="1105801" cy="231714"/>
            </a:xfrm>
            <a:custGeom>
              <a:avLst/>
              <a:gdLst>
                <a:gd name="T0" fmla="*/ 1705 w 1705"/>
                <a:gd name="T1" fmla="*/ 0 h 357"/>
                <a:gd name="T2" fmla="*/ 297 w 1705"/>
                <a:gd name="T3" fmla="*/ 0 h 357"/>
                <a:gd name="T4" fmla="*/ 0 w 1705"/>
                <a:gd name="T5" fmla="*/ 357 h 357"/>
                <a:gd name="T6" fmla="*/ 1441 w 1705"/>
                <a:gd name="T7" fmla="*/ 357 h 357"/>
                <a:gd name="T8" fmla="*/ 1551 w 1705"/>
                <a:gd name="T9" fmla="*/ 242 h 357"/>
                <a:gd name="T10" fmla="*/ 1551 w 1705"/>
                <a:gd name="T11" fmla="*/ 242 h 357"/>
                <a:gd name="T12" fmla="*/ 1705 w 1705"/>
                <a:gd name="T13" fmla="*/ 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5" h="357">
                  <a:moveTo>
                    <a:pt x="1705" y="0"/>
                  </a:moveTo>
                  <a:cubicBezTo>
                    <a:pt x="297" y="0"/>
                    <a:pt x="297" y="0"/>
                    <a:pt x="297" y="0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1441" y="357"/>
                    <a:pt x="1441" y="357"/>
                    <a:pt x="1441" y="357"/>
                  </a:cubicBezTo>
                  <a:cubicBezTo>
                    <a:pt x="1480" y="322"/>
                    <a:pt x="1516" y="284"/>
                    <a:pt x="1551" y="242"/>
                  </a:cubicBezTo>
                  <a:cubicBezTo>
                    <a:pt x="1551" y="242"/>
                    <a:pt x="1551" y="242"/>
                    <a:pt x="1551" y="242"/>
                  </a:cubicBezTo>
                  <a:cubicBezTo>
                    <a:pt x="1614" y="167"/>
                    <a:pt x="1665" y="85"/>
                    <a:pt x="1705" y="0"/>
                  </a:cubicBezTo>
                </a:path>
              </a:pathLst>
            </a:custGeom>
            <a:solidFill>
              <a:srgbClr val="B6D2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3" name="íśḷiḓê"/>
            <p:cNvSpPr/>
            <p:nvPr/>
          </p:nvSpPr>
          <p:spPr bwMode="auto">
            <a:xfrm>
              <a:off x="4406900" y="3382051"/>
              <a:ext cx="960120" cy="838528"/>
            </a:xfrm>
            <a:custGeom>
              <a:avLst/>
              <a:gdLst>
                <a:gd name="T0" fmla="*/ 1215 w 1482"/>
                <a:gd name="T1" fmla="*/ 973 h 1296"/>
                <a:gd name="T2" fmla="*/ 1221 w 1482"/>
                <a:gd name="T3" fmla="*/ 961 h 1296"/>
                <a:gd name="T4" fmla="*/ 1254 w 1482"/>
                <a:gd name="T5" fmla="*/ 905 h 1296"/>
                <a:gd name="T6" fmla="*/ 533 w 1482"/>
                <a:gd name="T7" fmla="*/ 907 h 1296"/>
                <a:gd name="T8" fmla="*/ 516 w 1482"/>
                <a:gd name="T9" fmla="*/ 965 h 1296"/>
                <a:gd name="T10" fmla="*/ 1149 w 1482"/>
                <a:gd name="T11" fmla="*/ 975 h 1296"/>
                <a:gd name="T12" fmla="*/ 1149 w 1482"/>
                <a:gd name="T13" fmla="*/ 975 h 1296"/>
                <a:gd name="T14" fmla="*/ 552 w 1482"/>
                <a:gd name="T15" fmla="*/ 892 h 1296"/>
                <a:gd name="T16" fmla="*/ 582 w 1482"/>
                <a:gd name="T17" fmla="*/ 914 h 1296"/>
                <a:gd name="T18" fmla="*/ 581 w 1482"/>
                <a:gd name="T19" fmla="*/ 964 h 1296"/>
                <a:gd name="T20" fmla="*/ 552 w 1482"/>
                <a:gd name="T21" fmla="*/ 951 h 1296"/>
                <a:gd name="T22" fmla="*/ 1090 w 1482"/>
                <a:gd name="T23" fmla="*/ 957 h 1296"/>
                <a:gd name="T24" fmla="*/ 1100 w 1482"/>
                <a:gd name="T25" fmla="*/ 973 h 1296"/>
                <a:gd name="T26" fmla="*/ 1040 w 1482"/>
                <a:gd name="T27" fmla="*/ 893 h 1296"/>
                <a:gd name="T28" fmla="*/ 1029 w 1482"/>
                <a:gd name="T29" fmla="*/ 878 h 1296"/>
                <a:gd name="T30" fmla="*/ 424 w 1482"/>
                <a:gd name="T31" fmla="*/ 975 h 1296"/>
                <a:gd name="T32" fmla="*/ 424 w 1482"/>
                <a:gd name="T33" fmla="*/ 975 h 1296"/>
                <a:gd name="T34" fmla="*/ 1394 w 1482"/>
                <a:gd name="T35" fmla="*/ 1296 h 1296"/>
                <a:gd name="T36" fmla="*/ 1360 w 1482"/>
                <a:gd name="T37" fmla="*/ 710 h 1296"/>
                <a:gd name="T38" fmla="*/ 1238 w 1482"/>
                <a:gd name="T39" fmla="*/ 710 h 1296"/>
                <a:gd name="T40" fmla="*/ 1112 w 1482"/>
                <a:gd name="T41" fmla="*/ 710 h 1296"/>
                <a:gd name="T42" fmla="*/ 993 w 1482"/>
                <a:gd name="T43" fmla="*/ 710 h 1296"/>
                <a:gd name="T44" fmla="*/ 718 w 1482"/>
                <a:gd name="T45" fmla="*/ 710 h 1296"/>
                <a:gd name="T46" fmla="*/ 597 w 1482"/>
                <a:gd name="T47" fmla="*/ 710 h 1296"/>
                <a:gd name="T48" fmla="*/ 488 w 1482"/>
                <a:gd name="T49" fmla="*/ 710 h 1296"/>
                <a:gd name="T50" fmla="*/ 386 w 1482"/>
                <a:gd name="T51" fmla="*/ 832 h 1296"/>
                <a:gd name="T52" fmla="*/ 488 w 1482"/>
                <a:gd name="T53" fmla="*/ 710 h 1296"/>
                <a:gd name="T54" fmla="*/ 597 w 1482"/>
                <a:gd name="T55" fmla="*/ 588 h 1296"/>
                <a:gd name="T56" fmla="*/ 882 w 1482"/>
                <a:gd name="T57" fmla="*/ 588 h 1296"/>
                <a:gd name="T58" fmla="*/ 882 w 1482"/>
                <a:gd name="T59" fmla="*/ 588 h 1296"/>
                <a:gd name="T60" fmla="*/ 1010 w 1482"/>
                <a:gd name="T61" fmla="*/ 710 h 1296"/>
                <a:gd name="T62" fmla="*/ 1112 w 1482"/>
                <a:gd name="T63" fmla="*/ 710 h 1296"/>
                <a:gd name="T64" fmla="*/ 1238 w 1482"/>
                <a:gd name="T65" fmla="*/ 588 h 1296"/>
                <a:gd name="T66" fmla="*/ 1448 w 1482"/>
                <a:gd name="T67" fmla="*/ 588 h 1296"/>
                <a:gd name="T68" fmla="*/ 1448 w 1482"/>
                <a:gd name="T69" fmla="*/ 588 h 1296"/>
                <a:gd name="T70" fmla="*/ 616 w 1482"/>
                <a:gd name="T71" fmla="*/ 588 h 1296"/>
                <a:gd name="T72" fmla="*/ 687 w 1482"/>
                <a:gd name="T73" fmla="*/ 470 h 1296"/>
                <a:gd name="T74" fmla="*/ 882 w 1482"/>
                <a:gd name="T75" fmla="*/ 466 h 1296"/>
                <a:gd name="T76" fmla="*/ 1010 w 1482"/>
                <a:gd name="T77" fmla="*/ 588 h 1296"/>
                <a:gd name="T78" fmla="*/ 1112 w 1482"/>
                <a:gd name="T79" fmla="*/ 588 h 1296"/>
                <a:gd name="T80" fmla="*/ 1238 w 1482"/>
                <a:gd name="T81" fmla="*/ 466 h 1296"/>
                <a:gd name="T82" fmla="*/ 1410 w 1482"/>
                <a:gd name="T83" fmla="*/ 466 h 1296"/>
                <a:gd name="T84" fmla="*/ 1410 w 1482"/>
                <a:gd name="T85" fmla="*/ 466 h 1296"/>
                <a:gd name="T86" fmla="*/ 882 w 1482"/>
                <a:gd name="T87" fmla="*/ 466 h 1296"/>
                <a:gd name="T88" fmla="*/ 993 w 1482"/>
                <a:gd name="T89" fmla="*/ 466 h 1296"/>
                <a:gd name="T90" fmla="*/ 1112 w 1482"/>
                <a:gd name="T91" fmla="*/ 343 h 1296"/>
                <a:gd name="T92" fmla="*/ 1356 w 1482"/>
                <a:gd name="T93" fmla="*/ 343 h 1296"/>
                <a:gd name="T94" fmla="*/ 1257 w 1482"/>
                <a:gd name="T95" fmla="*/ 365 h 1296"/>
                <a:gd name="T96" fmla="*/ 1356 w 1482"/>
                <a:gd name="T97" fmla="*/ 343 h 1296"/>
                <a:gd name="T98" fmla="*/ 882 w 1482"/>
                <a:gd name="T99" fmla="*/ 236 h 1296"/>
                <a:gd name="T100" fmla="*/ 1010 w 1482"/>
                <a:gd name="T101" fmla="*/ 343 h 1296"/>
                <a:gd name="T102" fmla="*/ 1112 w 1482"/>
                <a:gd name="T103" fmla="*/ 343 h 1296"/>
                <a:gd name="T104" fmla="*/ 1238 w 1482"/>
                <a:gd name="T105" fmla="*/ 221 h 1296"/>
                <a:gd name="T106" fmla="*/ 1238 w 1482"/>
                <a:gd name="T107" fmla="*/ 163 h 1296"/>
                <a:gd name="T108" fmla="*/ 1184 w 1482"/>
                <a:gd name="T109" fmla="*/ 99 h 1296"/>
                <a:gd name="T110" fmla="*/ 1010 w 1482"/>
                <a:gd name="T111" fmla="*/ 221 h 1296"/>
                <a:gd name="T112" fmla="*/ 1132 w 1482"/>
                <a:gd name="T113" fmla="*/ 221 h 1296"/>
                <a:gd name="T114" fmla="*/ 1079 w 1482"/>
                <a:gd name="T115" fmla="*/ 0 h 1296"/>
                <a:gd name="T116" fmla="*/ 1079 w 1482"/>
                <a:gd name="T117" fmla="*/ 0 h 1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82" h="1296">
                  <a:moveTo>
                    <a:pt x="1254" y="905"/>
                  </a:moveTo>
                  <a:cubicBezTo>
                    <a:pt x="1254" y="905"/>
                    <a:pt x="1254" y="905"/>
                    <a:pt x="1254" y="905"/>
                  </a:cubicBezTo>
                  <a:cubicBezTo>
                    <a:pt x="1227" y="973"/>
                    <a:pt x="1227" y="973"/>
                    <a:pt x="1227" y="973"/>
                  </a:cubicBezTo>
                  <a:cubicBezTo>
                    <a:pt x="1215" y="973"/>
                    <a:pt x="1215" y="973"/>
                    <a:pt x="1215" y="973"/>
                  </a:cubicBezTo>
                  <a:cubicBezTo>
                    <a:pt x="1189" y="905"/>
                    <a:pt x="1189" y="905"/>
                    <a:pt x="1189" y="905"/>
                  </a:cubicBezTo>
                  <a:cubicBezTo>
                    <a:pt x="1202" y="905"/>
                    <a:pt x="1202" y="905"/>
                    <a:pt x="1202" y="905"/>
                  </a:cubicBezTo>
                  <a:cubicBezTo>
                    <a:pt x="1216" y="943"/>
                    <a:pt x="1216" y="943"/>
                    <a:pt x="1216" y="943"/>
                  </a:cubicBezTo>
                  <a:cubicBezTo>
                    <a:pt x="1218" y="949"/>
                    <a:pt x="1220" y="955"/>
                    <a:pt x="1221" y="961"/>
                  </a:cubicBezTo>
                  <a:cubicBezTo>
                    <a:pt x="1222" y="961"/>
                    <a:pt x="1222" y="961"/>
                    <a:pt x="1222" y="961"/>
                  </a:cubicBezTo>
                  <a:cubicBezTo>
                    <a:pt x="1223" y="955"/>
                    <a:pt x="1225" y="949"/>
                    <a:pt x="1228" y="943"/>
                  </a:cubicBezTo>
                  <a:cubicBezTo>
                    <a:pt x="1241" y="905"/>
                    <a:pt x="1241" y="905"/>
                    <a:pt x="1241" y="905"/>
                  </a:cubicBezTo>
                  <a:cubicBezTo>
                    <a:pt x="1254" y="905"/>
                    <a:pt x="1254" y="905"/>
                    <a:pt x="1254" y="905"/>
                  </a:cubicBezTo>
                  <a:moveTo>
                    <a:pt x="514" y="975"/>
                  </a:moveTo>
                  <a:cubicBezTo>
                    <a:pt x="493" y="975"/>
                    <a:pt x="479" y="961"/>
                    <a:pt x="479" y="940"/>
                  </a:cubicBezTo>
                  <a:cubicBezTo>
                    <a:pt x="479" y="919"/>
                    <a:pt x="494" y="903"/>
                    <a:pt x="516" y="903"/>
                  </a:cubicBezTo>
                  <a:cubicBezTo>
                    <a:pt x="524" y="903"/>
                    <a:pt x="530" y="905"/>
                    <a:pt x="533" y="907"/>
                  </a:cubicBezTo>
                  <a:cubicBezTo>
                    <a:pt x="531" y="916"/>
                    <a:pt x="531" y="916"/>
                    <a:pt x="531" y="916"/>
                  </a:cubicBezTo>
                  <a:cubicBezTo>
                    <a:pt x="528" y="915"/>
                    <a:pt x="523" y="913"/>
                    <a:pt x="516" y="913"/>
                  </a:cubicBezTo>
                  <a:cubicBezTo>
                    <a:pt x="501" y="913"/>
                    <a:pt x="492" y="925"/>
                    <a:pt x="492" y="939"/>
                  </a:cubicBezTo>
                  <a:cubicBezTo>
                    <a:pt x="492" y="955"/>
                    <a:pt x="502" y="965"/>
                    <a:pt x="516" y="965"/>
                  </a:cubicBezTo>
                  <a:cubicBezTo>
                    <a:pt x="523" y="965"/>
                    <a:pt x="527" y="963"/>
                    <a:pt x="531" y="961"/>
                  </a:cubicBezTo>
                  <a:cubicBezTo>
                    <a:pt x="533" y="971"/>
                    <a:pt x="533" y="971"/>
                    <a:pt x="533" y="971"/>
                  </a:cubicBezTo>
                  <a:cubicBezTo>
                    <a:pt x="530" y="972"/>
                    <a:pt x="523" y="975"/>
                    <a:pt x="514" y="975"/>
                  </a:cubicBezTo>
                  <a:moveTo>
                    <a:pt x="1149" y="975"/>
                  </a:moveTo>
                  <a:cubicBezTo>
                    <a:pt x="1131" y="975"/>
                    <a:pt x="1116" y="961"/>
                    <a:pt x="1116" y="940"/>
                  </a:cubicBezTo>
                  <a:cubicBezTo>
                    <a:pt x="1116" y="917"/>
                    <a:pt x="1131" y="903"/>
                    <a:pt x="1150" y="903"/>
                  </a:cubicBezTo>
                  <a:cubicBezTo>
                    <a:pt x="1170" y="903"/>
                    <a:pt x="1183" y="917"/>
                    <a:pt x="1183" y="938"/>
                  </a:cubicBezTo>
                  <a:cubicBezTo>
                    <a:pt x="1183" y="964"/>
                    <a:pt x="1165" y="975"/>
                    <a:pt x="1149" y="975"/>
                  </a:cubicBezTo>
                  <a:moveTo>
                    <a:pt x="542" y="914"/>
                  </a:moveTo>
                  <a:cubicBezTo>
                    <a:pt x="542" y="905"/>
                    <a:pt x="542" y="905"/>
                    <a:pt x="542" y="905"/>
                  </a:cubicBezTo>
                  <a:cubicBezTo>
                    <a:pt x="552" y="905"/>
                    <a:pt x="552" y="905"/>
                    <a:pt x="552" y="905"/>
                  </a:cubicBezTo>
                  <a:cubicBezTo>
                    <a:pt x="552" y="892"/>
                    <a:pt x="552" y="892"/>
                    <a:pt x="552" y="892"/>
                  </a:cubicBezTo>
                  <a:cubicBezTo>
                    <a:pt x="564" y="888"/>
                    <a:pt x="564" y="888"/>
                    <a:pt x="564" y="888"/>
                  </a:cubicBezTo>
                  <a:cubicBezTo>
                    <a:pt x="564" y="905"/>
                    <a:pt x="564" y="905"/>
                    <a:pt x="564" y="905"/>
                  </a:cubicBezTo>
                  <a:cubicBezTo>
                    <a:pt x="582" y="905"/>
                    <a:pt x="582" y="905"/>
                    <a:pt x="582" y="905"/>
                  </a:cubicBezTo>
                  <a:cubicBezTo>
                    <a:pt x="582" y="914"/>
                    <a:pt x="582" y="914"/>
                    <a:pt x="582" y="914"/>
                  </a:cubicBezTo>
                  <a:cubicBezTo>
                    <a:pt x="564" y="914"/>
                    <a:pt x="564" y="914"/>
                    <a:pt x="564" y="914"/>
                  </a:cubicBezTo>
                  <a:cubicBezTo>
                    <a:pt x="564" y="951"/>
                    <a:pt x="564" y="951"/>
                    <a:pt x="564" y="951"/>
                  </a:cubicBezTo>
                  <a:cubicBezTo>
                    <a:pt x="564" y="959"/>
                    <a:pt x="567" y="964"/>
                    <a:pt x="574" y="964"/>
                  </a:cubicBezTo>
                  <a:cubicBezTo>
                    <a:pt x="577" y="964"/>
                    <a:pt x="579" y="964"/>
                    <a:pt x="581" y="964"/>
                  </a:cubicBezTo>
                  <a:cubicBezTo>
                    <a:pt x="582" y="973"/>
                    <a:pt x="582" y="973"/>
                    <a:pt x="582" y="973"/>
                  </a:cubicBezTo>
                  <a:cubicBezTo>
                    <a:pt x="579" y="974"/>
                    <a:pt x="575" y="975"/>
                    <a:pt x="570" y="975"/>
                  </a:cubicBezTo>
                  <a:cubicBezTo>
                    <a:pt x="565" y="975"/>
                    <a:pt x="560" y="973"/>
                    <a:pt x="557" y="969"/>
                  </a:cubicBezTo>
                  <a:cubicBezTo>
                    <a:pt x="554" y="966"/>
                    <a:pt x="552" y="959"/>
                    <a:pt x="552" y="951"/>
                  </a:cubicBezTo>
                  <a:cubicBezTo>
                    <a:pt x="552" y="914"/>
                    <a:pt x="552" y="914"/>
                    <a:pt x="552" y="914"/>
                  </a:cubicBezTo>
                  <a:cubicBezTo>
                    <a:pt x="542" y="914"/>
                    <a:pt x="542" y="914"/>
                    <a:pt x="542" y="914"/>
                  </a:cubicBezTo>
                  <a:moveTo>
                    <a:pt x="1090" y="957"/>
                  </a:moveTo>
                  <a:cubicBezTo>
                    <a:pt x="1090" y="957"/>
                    <a:pt x="1090" y="957"/>
                    <a:pt x="1090" y="957"/>
                  </a:cubicBezTo>
                  <a:cubicBezTo>
                    <a:pt x="1089" y="944"/>
                    <a:pt x="1089" y="932"/>
                    <a:pt x="1089" y="918"/>
                  </a:cubicBezTo>
                  <a:cubicBezTo>
                    <a:pt x="1089" y="878"/>
                    <a:pt x="1089" y="878"/>
                    <a:pt x="1089" y="878"/>
                  </a:cubicBezTo>
                  <a:cubicBezTo>
                    <a:pt x="1100" y="878"/>
                    <a:pt x="1100" y="878"/>
                    <a:pt x="1100" y="878"/>
                  </a:cubicBezTo>
                  <a:cubicBezTo>
                    <a:pt x="1100" y="973"/>
                    <a:pt x="1100" y="973"/>
                    <a:pt x="1100" y="973"/>
                  </a:cubicBezTo>
                  <a:cubicBezTo>
                    <a:pt x="1088" y="973"/>
                    <a:pt x="1088" y="973"/>
                    <a:pt x="1088" y="973"/>
                  </a:cubicBezTo>
                  <a:cubicBezTo>
                    <a:pt x="1058" y="925"/>
                    <a:pt x="1058" y="925"/>
                    <a:pt x="1058" y="925"/>
                  </a:cubicBezTo>
                  <a:cubicBezTo>
                    <a:pt x="1051" y="914"/>
                    <a:pt x="1045" y="903"/>
                    <a:pt x="1040" y="893"/>
                  </a:cubicBezTo>
                  <a:cubicBezTo>
                    <a:pt x="1040" y="893"/>
                    <a:pt x="1040" y="893"/>
                    <a:pt x="1040" y="893"/>
                  </a:cubicBezTo>
                  <a:cubicBezTo>
                    <a:pt x="1041" y="905"/>
                    <a:pt x="1041" y="916"/>
                    <a:pt x="1041" y="932"/>
                  </a:cubicBezTo>
                  <a:cubicBezTo>
                    <a:pt x="1041" y="973"/>
                    <a:pt x="1041" y="973"/>
                    <a:pt x="1041" y="973"/>
                  </a:cubicBezTo>
                  <a:cubicBezTo>
                    <a:pt x="1029" y="973"/>
                    <a:pt x="1029" y="973"/>
                    <a:pt x="1029" y="973"/>
                  </a:cubicBezTo>
                  <a:cubicBezTo>
                    <a:pt x="1029" y="878"/>
                    <a:pt x="1029" y="878"/>
                    <a:pt x="1029" y="878"/>
                  </a:cubicBezTo>
                  <a:cubicBezTo>
                    <a:pt x="1042" y="878"/>
                    <a:pt x="1042" y="878"/>
                    <a:pt x="1042" y="878"/>
                  </a:cubicBezTo>
                  <a:cubicBezTo>
                    <a:pt x="1073" y="926"/>
                    <a:pt x="1073" y="926"/>
                    <a:pt x="1073" y="926"/>
                  </a:cubicBezTo>
                  <a:cubicBezTo>
                    <a:pt x="1080" y="937"/>
                    <a:pt x="1085" y="947"/>
                    <a:pt x="1090" y="957"/>
                  </a:cubicBezTo>
                  <a:moveTo>
                    <a:pt x="424" y="975"/>
                  </a:moveTo>
                  <a:cubicBezTo>
                    <a:pt x="399" y="975"/>
                    <a:pt x="382" y="955"/>
                    <a:pt x="382" y="926"/>
                  </a:cubicBezTo>
                  <a:cubicBezTo>
                    <a:pt x="382" y="896"/>
                    <a:pt x="400" y="876"/>
                    <a:pt x="426" y="876"/>
                  </a:cubicBezTo>
                  <a:cubicBezTo>
                    <a:pt x="452" y="876"/>
                    <a:pt x="469" y="896"/>
                    <a:pt x="469" y="924"/>
                  </a:cubicBezTo>
                  <a:cubicBezTo>
                    <a:pt x="469" y="957"/>
                    <a:pt x="449" y="975"/>
                    <a:pt x="424" y="975"/>
                  </a:cubicBezTo>
                  <a:moveTo>
                    <a:pt x="1481" y="832"/>
                  </a:moveTo>
                  <a:cubicBezTo>
                    <a:pt x="386" y="832"/>
                    <a:pt x="386" y="832"/>
                    <a:pt x="386" y="832"/>
                  </a:cubicBezTo>
                  <a:cubicBezTo>
                    <a:pt x="0" y="1296"/>
                    <a:pt x="0" y="1296"/>
                    <a:pt x="0" y="1296"/>
                  </a:cubicBezTo>
                  <a:cubicBezTo>
                    <a:pt x="1394" y="1296"/>
                    <a:pt x="1394" y="1296"/>
                    <a:pt x="1394" y="1296"/>
                  </a:cubicBezTo>
                  <a:cubicBezTo>
                    <a:pt x="1453" y="1156"/>
                    <a:pt x="1482" y="1008"/>
                    <a:pt x="1482" y="860"/>
                  </a:cubicBezTo>
                  <a:cubicBezTo>
                    <a:pt x="1482" y="851"/>
                    <a:pt x="1482" y="841"/>
                    <a:pt x="1481" y="832"/>
                  </a:cubicBezTo>
                  <a:moveTo>
                    <a:pt x="1472" y="710"/>
                  </a:moveTo>
                  <a:cubicBezTo>
                    <a:pt x="1360" y="710"/>
                    <a:pt x="1360" y="710"/>
                    <a:pt x="1360" y="710"/>
                  </a:cubicBezTo>
                  <a:cubicBezTo>
                    <a:pt x="1360" y="830"/>
                    <a:pt x="1360" y="830"/>
                    <a:pt x="1360" y="830"/>
                  </a:cubicBezTo>
                  <a:cubicBezTo>
                    <a:pt x="1257" y="830"/>
                    <a:pt x="1257" y="830"/>
                    <a:pt x="1257" y="830"/>
                  </a:cubicBezTo>
                  <a:cubicBezTo>
                    <a:pt x="1257" y="710"/>
                    <a:pt x="1257" y="710"/>
                    <a:pt x="1257" y="710"/>
                  </a:cubicBezTo>
                  <a:cubicBezTo>
                    <a:pt x="1238" y="710"/>
                    <a:pt x="1238" y="710"/>
                    <a:pt x="1238" y="710"/>
                  </a:cubicBezTo>
                  <a:cubicBezTo>
                    <a:pt x="1238" y="830"/>
                    <a:pt x="1238" y="830"/>
                    <a:pt x="1238" y="830"/>
                  </a:cubicBezTo>
                  <a:cubicBezTo>
                    <a:pt x="1132" y="830"/>
                    <a:pt x="1132" y="830"/>
                    <a:pt x="1132" y="830"/>
                  </a:cubicBezTo>
                  <a:cubicBezTo>
                    <a:pt x="1132" y="710"/>
                    <a:pt x="1132" y="710"/>
                    <a:pt x="1132" y="710"/>
                  </a:cubicBezTo>
                  <a:cubicBezTo>
                    <a:pt x="1112" y="710"/>
                    <a:pt x="1112" y="710"/>
                    <a:pt x="1112" y="710"/>
                  </a:cubicBezTo>
                  <a:cubicBezTo>
                    <a:pt x="1112" y="830"/>
                    <a:pt x="1112" y="830"/>
                    <a:pt x="1112" y="830"/>
                  </a:cubicBezTo>
                  <a:cubicBezTo>
                    <a:pt x="1010" y="830"/>
                    <a:pt x="1010" y="830"/>
                    <a:pt x="1010" y="830"/>
                  </a:cubicBezTo>
                  <a:cubicBezTo>
                    <a:pt x="1010" y="710"/>
                    <a:pt x="1010" y="710"/>
                    <a:pt x="1010" y="710"/>
                  </a:cubicBezTo>
                  <a:cubicBezTo>
                    <a:pt x="993" y="710"/>
                    <a:pt x="993" y="710"/>
                    <a:pt x="993" y="710"/>
                  </a:cubicBezTo>
                  <a:cubicBezTo>
                    <a:pt x="993" y="830"/>
                    <a:pt x="993" y="830"/>
                    <a:pt x="993" y="830"/>
                  </a:cubicBezTo>
                  <a:cubicBezTo>
                    <a:pt x="882" y="830"/>
                    <a:pt x="882" y="830"/>
                    <a:pt x="882" y="830"/>
                  </a:cubicBezTo>
                  <a:cubicBezTo>
                    <a:pt x="882" y="710"/>
                    <a:pt x="882" y="710"/>
                    <a:pt x="882" y="710"/>
                  </a:cubicBezTo>
                  <a:cubicBezTo>
                    <a:pt x="718" y="710"/>
                    <a:pt x="718" y="710"/>
                    <a:pt x="718" y="710"/>
                  </a:cubicBezTo>
                  <a:cubicBezTo>
                    <a:pt x="718" y="830"/>
                    <a:pt x="718" y="830"/>
                    <a:pt x="718" y="830"/>
                  </a:cubicBezTo>
                  <a:cubicBezTo>
                    <a:pt x="616" y="830"/>
                    <a:pt x="616" y="830"/>
                    <a:pt x="616" y="830"/>
                  </a:cubicBezTo>
                  <a:cubicBezTo>
                    <a:pt x="616" y="710"/>
                    <a:pt x="616" y="710"/>
                    <a:pt x="616" y="710"/>
                  </a:cubicBezTo>
                  <a:cubicBezTo>
                    <a:pt x="597" y="710"/>
                    <a:pt x="597" y="710"/>
                    <a:pt x="597" y="710"/>
                  </a:cubicBezTo>
                  <a:cubicBezTo>
                    <a:pt x="597" y="830"/>
                    <a:pt x="597" y="830"/>
                    <a:pt x="597" y="830"/>
                  </a:cubicBezTo>
                  <a:cubicBezTo>
                    <a:pt x="490" y="830"/>
                    <a:pt x="490" y="830"/>
                    <a:pt x="490" y="830"/>
                  </a:cubicBezTo>
                  <a:cubicBezTo>
                    <a:pt x="490" y="710"/>
                    <a:pt x="490" y="710"/>
                    <a:pt x="490" y="710"/>
                  </a:cubicBezTo>
                  <a:cubicBezTo>
                    <a:pt x="488" y="710"/>
                    <a:pt x="488" y="710"/>
                    <a:pt x="488" y="710"/>
                  </a:cubicBezTo>
                  <a:cubicBezTo>
                    <a:pt x="471" y="730"/>
                    <a:pt x="471" y="730"/>
                    <a:pt x="471" y="730"/>
                  </a:cubicBezTo>
                  <a:cubicBezTo>
                    <a:pt x="471" y="830"/>
                    <a:pt x="471" y="830"/>
                    <a:pt x="471" y="830"/>
                  </a:cubicBezTo>
                  <a:cubicBezTo>
                    <a:pt x="388" y="830"/>
                    <a:pt x="388" y="830"/>
                    <a:pt x="388" y="830"/>
                  </a:cubicBezTo>
                  <a:cubicBezTo>
                    <a:pt x="386" y="832"/>
                    <a:pt x="386" y="832"/>
                    <a:pt x="386" y="832"/>
                  </a:cubicBezTo>
                  <a:cubicBezTo>
                    <a:pt x="1481" y="832"/>
                    <a:pt x="1481" y="832"/>
                    <a:pt x="1481" y="832"/>
                  </a:cubicBezTo>
                  <a:cubicBezTo>
                    <a:pt x="1480" y="791"/>
                    <a:pt x="1477" y="750"/>
                    <a:pt x="1472" y="710"/>
                  </a:cubicBezTo>
                  <a:moveTo>
                    <a:pt x="490" y="707"/>
                  </a:moveTo>
                  <a:cubicBezTo>
                    <a:pt x="488" y="710"/>
                    <a:pt x="488" y="710"/>
                    <a:pt x="488" y="710"/>
                  </a:cubicBezTo>
                  <a:cubicBezTo>
                    <a:pt x="490" y="710"/>
                    <a:pt x="490" y="710"/>
                    <a:pt x="490" y="710"/>
                  </a:cubicBezTo>
                  <a:cubicBezTo>
                    <a:pt x="490" y="707"/>
                    <a:pt x="490" y="707"/>
                    <a:pt x="490" y="707"/>
                  </a:cubicBezTo>
                  <a:moveTo>
                    <a:pt x="616" y="588"/>
                  </a:moveTo>
                  <a:cubicBezTo>
                    <a:pt x="597" y="588"/>
                    <a:pt x="597" y="588"/>
                    <a:pt x="597" y="588"/>
                  </a:cubicBezTo>
                  <a:cubicBezTo>
                    <a:pt x="597" y="710"/>
                    <a:pt x="597" y="710"/>
                    <a:pt x="597" y="710"/>
                  </a:cubicBezTo>
                  <a:cubicBezTo>
                    <a:pt x="616" y="710"/>
                    <a:pt x="616" y="710"/>
                    <a:pt x="616" y="710"/>
                  </a:cubicBezTo>
                  <a:cubicBezTo>
                    <a:pt x="616" y="588"/>
                    <a:pt x="616" y="588"/>
                    <a:pt x="616" y="588"/>
                  </a:cubicBezTo>
                  <a:moveTo>
                    <a:pt x="882" y="588"/>
                  </a:moveTo>
                  <a:cubicBezTo>
                    <a:pt x="718" y="588"/>
                    <a:pt x="718" y="588"/>
                    <a:pt x="718" y="588"/>
                  </a:cubicBezTo>
                  <a:cubicBezTo>
                    <a:pt x="718" y="710"/>
                    <a:pt x="718" y="710"/>
                    <a:pt x="718" y="710"/>
                  </a:cubicBezTo>
                  <a:cubicBezTo>
                    <a:pt x="882" y="710"/>
                    <a:pt x="882" y="710"/>
                    <a:pt x="882" y="710"/>
                  </a:cubicBezTo>
                  <a:cubicBezTo>
                    <a:pt x="882" y="588"/>
                    <a:pt x="882" y="588"/>
                    <a:pt x="882" y="588"/>
                  </a:cubicBezTo>
                  <a:moveTo>
                    <a:pt x="1010" y="588"/>
                  </a:moveTo>
                  <a:cubicBezTo>
                    <a:pt x="993" y="588"/>
                    <a:pt x="993" y="588"/>
                    <a:pt x="993" y="588"/>
                  </a:cubicBezTo>
                  <a:cubicBezTo>
                    <a:pt x="993" y="710"/>
                    <a:pt x="993" y="710"/>
                    <a:pt x="993" y="710"/>
                  </a:cubicBezTo>
                  <a:cubicBezTo>
                    <a:pt x="1010" y="710"/>
                    <a:pt x="1010" y="710"/>
                    <a:pt x="1010" y="710"/>
                  </a:cubicBezTo>
                  <a:cubicBezTo>
                    <a:pt x="1010" y="588"/>
                    <a:pt x="1010" y="588"/>
                    <a:pt x="1010" y="588"/>
                  </a:cubicBezTo>
                  <a:moveTo>
                    <a:pt x="1132" y="588"/>
                  </a:moveTo>
                  <a:cubicBezTo>
                    <a:pt x="1112" y="588"/>
                    <a:pt x="1112" y="588"/>
                    <a:pt x="1112" y="588"/>
                  </a:cubicBezTo>
                  <a:cubicBezTo>
                    <a:pt x="1112" y="710"/>
                    <a:pt x="1112" y="710"/>
                    <a:pt x="1112" y="710"/>
                  </a:cubicBezTo>
                  <a:cubicBezTo>
                    <a:pt x="1132" y="710"/>
                    <a:pt x="1132" y="710"/>
                    <a:pt x="1132" y="710"/>
                  </a:cubicBezTo>
                  <a:cubicBezTo>
                    <a:pt x="1132" y="588"/>
                    <a:pt x="1132" y="588"/>
                    <a:pt x="1132" y="588"/>
                  </a:cubicBezTo>
                  <a:moveTo>
                    <a:pt x="1257" y="588"/>
                  </a:moveTo>
                  <a:cubicBezTo>
                    <a:pt x="1238" y="588"/>
                    <a:pt x="1238" y="588"/>
                    <a:pt x="1238" y="588"/>
                  </a:cubicBezTo>
                  <a:cubicBezTo>
                    <a:pt x="1238" y="710"/>
                    <a:pt x="1238" y="710"/>
                    <a:pt x="1238" y="710"/>
                  </a:cubicBezTo>
                  <a:cubicBezTo>
                    <a:pt x="1257" y="710"/>
                    <a:pt x="1257" y="710"/>
                    <a:pt x="1257" y="710"/>
                  </a:cubicBezTo>
                  <a:cubicBezTo>
                    <a:pt x="1257" y="588"/>
                    <a:pt x="1257" y="588"/>
                    <a:pt x="1257" y="588"/>
                  </a:cubicBezTo>
                  <a:moveTo>
                    <a:pt x="1448" y="588"/>
                  </a:moveTo>
                  <a:cubicBezTo>
                    <a:pt x="1360" y="588"/>
                    <a:pt x="1360" y="588"/>
                    <a:pt x="1360" y="588"/>
                  </a:cubicBezTo>
                  <a:cubicBezTo>
                    <a:pt x="1360" y="710"/>
                    <a:pt x="1360" y="710"/>
                    <a:pt x="1360" y="710"/>
                  </a:cubicBezTo>
                  <a:cubicBezTo>
                    <a:pt x="1472" y="710"/>
                    <a:pt x="1472" y="710"/>
                    <a:pt x="1472" y="710"/>
                  </a:cubicBezTo>
                  <a:cubicBezTo>
                    <a:pt x="1466" y="669"/>
                    <a:pt x="1458" y="628"/>
                    <a:pt x="1448" y="588"/>
                  </a:cubicBezTo>
                  <a:moveTo>
                    <a:pt x="616" y="556"/>
                  </a:moveTo>
                  <a:cubicBezTo>
                    <a:pt x="597" y="579"/>
                    <a:pt x="597" y="579"/>
                    <a:pt x="597" y="579"/>
                  </a:cubicBezTo>
                  <a:cubicBezTo>
                    <a:pt x="597" y="588"/>
                    <a:pt x="597" y="588"/>
                    <a:pt x="597" y="588"/>
                  </a:cubicBezTo>
                  <a:cubicBezTo>
                    <a:pt x="616" y="588"/>
                    <a:pt x="616" y="588"/>
                    <a:pt x="616" y="588"/>
                  </a:cubicBezTo>
                  <a:cubicBezTo>
                    <a:pt x="616" y="556"/>
                    <a:pt x="616" y="556"/>
                    <a:pt x="616" y="556"/>
                  </a:cubicBezTo>
                  <a:moveTo>
                    <a:pt x="882" y="466"/>
                  </a:moveTo>
                  <a:cubicBezTo>
                    <a:pt x="691" y="466"/>
                    <a:pt x="691" y="466"/>
                    <a:pt x="691" y="466"/>
                  </a:cubicBezTo>
                  <a:cubicBezTo>
                    <a:pt x="687" y="470"/>
                    <a:pt x="687" y="470"/>
                    <a:pt x="687" y="470"/>
                  </a:cubicBezTo>
                  <a:cubicBezTo>
                    <a:pt x="718" y="470"/>
                    <a:pt x="718" y="470"/>
                    <a:pt x="718" y="470"/>
                  </a:cubicBezTo>
                  <a:cubicBezTo>
                    <a:pt x="718" y="588"/>
                    <a:pt x="718" y="588"/>
                    <a:pt x="718" y="588"/>
                  </a:cubicBezTo>
                  <a:cubicBezTo>
                    <a:pt x="882" y="588"/>
                    <a:pt x="882" y="588"/>
                    <a:pt x="882" y="588"/>
                  </a:cubicBezTo>
                  <a:cubicBezTo>
                    <a:pt x="882" y="466"/>
                    <a:pt x="882" y="466"/>
                    <a:pt x="882" y="466"/>
                  </a:cubicBezTo>
                  <a:moveTo>
                    <a:pt x="1010" y="466"/>
                  </a:moveTo>
                  <a:cubicBezTo>
                    <a:pt x="993" y="466"/>
                    <a:pt x="993" y="466"/>
                    <a:pt x="993" y="466"/>
                  </a:cubicBezTo>
                  <a:cubicBezTo>
                    <a:pt x="993" y="588"/>
                    <a:pt x="993" y="588"/>
                    <a:pt x="993" y="588"/>
                  </a:cubicBezTo>
                  <a:cubicBezTo>
                    <a:pt x="1010" y="588"/>
                    <a:pt x="1010" y="588"/>
                    <a:pt x="1010" y="588"/>
                  </a:cubicBezTo>
                  <a:cubicBezTo>
                    <a:pt x="1010" y="466"/>
                    <a:pt x="1010" y="466"/>
                    <a:pt x="1010" y="466"/>
                  </a:cubicBezTo>
                  <a:moveTo>
                    <a:pt x="1132" y="466"/>
                  </a:moveTo>
                  <a:cubicBezTo>
                    <a:pt x="1112" y="466"/>
                    <a:pt x="1112" y="466"/>
                    <a:pt x="1112" y="466"/>
                  </a:cubicBezTo>
                  <a:cubicBezTo>
                    <a:pt x="1112" y="588"/>
                    <a:pt x="1112" y="588"/>
                    <a:pt x="1112" y="588"/>
                  </a:cubicBezTo>
                  <a:cubicBezTo>
                    <a:pt x="1132" y="588"/>
                    <a:pt x="1132" y="588"/>
                    <a:pt x="1132" y="588"/>
                  </a:cubicBezTo>
                  <a:cubicBezTo>
                    <a:pt x="1132" y="466"/>
                    <a:pt x="1132" y="466"/>
                    <a:pt x="1132" y="466"/>
                  </a:cubicBezTo>
                  <a:moveTo>
                    <a:pt x="1257" y="466"/>
                  </a:moveTo>
                  <a:cubicBezTo>
                    <a:pt x="1238" y="466"/>
                    <a:pt x="1238" y="466"/>
                    <a:pt x="1238" y="466"/>
                  </a:cubicBezTo>
                  <a:cubicBezTo>
                    <a:pt x="1238" y="588"/>
                    <a:pt x="1238" y="588"/>
                    <a:pt x="1238" y="588"/>
                  </a:cubicBezTo>
                  <a:cubicBezTo>
                    <a:pt x="1257" y="588"/>
                    <a:pt x="1257" y="588"/>
                    <a:pt x="1257" y="588"/>
                  </a:cubicBezTo>
                  <a:cubicBezTo>
                    <a:pt x="1257" y="466"/>
                    <a:pt x="1257" y="466"/>
                    <a:pt x="1257" y="466"/>
                  </a:cubicBezTo>
                  <a:moveTo>
                    <a:pt x="1410" y="466"/>
                  </a:moveTo>
                  <a:cubicBezTo>
                    <a:pt x="1360" y="466"/>
                    <a:pt x="1360" y="466"/>
                    <a:pt x="1360" y="466"/>
                  </a:cubicBezTo>
                  <a:cubicBezTo>
                    <a:pt x="1360" y="588"/>
                    <a:pt x="1360" y="588"/>
                    <a:pt x="1360" y="588"/>
                  </a:cubicBezTo>
                  <a:cubicBezTo>
                    <a:pt x="1448" y="588"/>
                    <a:pt x="1448" y="588"/>
                    <a:pt x="1448" y="588"/>
                  </a:cubicBezTo>
                  <a:cubicBezTo>
                    <a:pt x="1438" y="546"/>
                    <a:pt x="1425" y="506"/>
                    <a:pt x="1410" y="466"/>
                  </a:cubicBezTo>
                  <a:moveTo>
                    <a:pt x="882" y="343"/>
                  </a:moveTo>
                  <a:cubicBezTo>
                    <a:pt x="793" y="343"/>
                    <a:pt x="793" y="343"/>
                    <a:pt x="793" y="343"/>
                  </a:cubicBezTo>
                  <a:cubicBezTo>
                    <a:pt x="691" y="466"/>
                    <a:pt x="691" y="466"/>
                    <a:pt x="691" y="466"/>
                  </a:cubicBezTo>
                  <a:cubicBezTo>
                    <a:pt x="882" y="466"/>
                    <a:pt x="882" y="466"/>
                    <a:pt x="882" y="466"/>
                  </a:cubicBezTo>
                  <a:cubicBezTo>
                    <a:pt x="882" y="343"/>
                    <a:pt x="882" y="343"/>
                    <a:pt x="882" y="343"/>
                  </a:cubicBezTo>
                  <a:moveTo>
                    <a:pt x="1010" y="343"/>
                  </a:moveTo>
                  <a:cubicBezTo>
                    <a:pt x="993" y="343"/>
                    <a:pt x="993" y="343"/>
                    <a:pt x="993" y="343"/>
                  </a:cubicBezTo>
                  <a:cubicBezTo>
                    <a:pt x="993" y="466"/>
                    <a:pt x="993" y="466"/>
                    <a:pt x="993" y="466"/>
                  </a:cubicBezTo>
                  <a:cubicBezTo>
                    <a:pt x="1010" y="466"/>
                    <a:pt x="1010" y="466"/>
                    <a:pt x="1010" y="466"/>
                  </a:cubicBezTo>
                  <a:cubicBezTo>
                    <a:pt x="1010" y="343"/>
                    <a:pt x="1010" y="343"/>
                    <a:pt x="1010" y="343"/>
                  </a:cubicBezTo>
                  <a:moveTo>
                    <a:pt x="1132" y="343"/>
                  </a:moveTo>
                  <a:cubicBezTo>
                    <a:pt x="1112" y="343"/>
                    <a:pt x="1112" y="343"/>
                    <a:pt x="1112" y="343"/>
                  </a:cubicBezTo>
                  <a:cubicBezTo>
                    <a:pt x="1112" y="466"/>
                    <a:pt x="1112" y="466"/>
                    <a:pt x="1112" y="466"/>
                  </a:cubicBezTo>
                  <a:cubicBezTo>
                    <a:pt x="1132" y="466"/>
                    <a:pt x="1132" y="466"/>
                    <a:pt x="1132" y="466"/>
                  </a:cubicBezTo>
                  <a:cubicBezTo>
                    <a:pt x="1132" y="343"/>
                    <a:pt x="1132" y="343"/>
                    <a:pt x="1132" y="343"/>
                  </a:cubicBezTo>
                  <a:moveTo>
                    <a:pt x="1356" y="343"/>
                  </a:moveTo>
                  <a:cubicBezTo>
                    <a:pt x="1238" y="343"/>
                    <a:pt x="1238" y="343"/>
                    <a:pt x="1238" y="343"/>
                  </a:cubicBezTo>
                  <a:cubicBezTo>
                    <a:pt x="1238" y="466"/>
                    <a:pt x="1238" y="466"/>
                    <a:pt x="1238" y="466"/>
                  </a:cubicBezTo>
                  <a:cubicBezTo>
                    <a:pt x="1257" y="466"/>
                    <a:pt x="1257" y="466"/>
                    <a:pt x="1257" y="466"/>
                  </a:cubicBezTo>
                  <a:cubicBezTo>
                    <a:pt x="1257" y="365"/>
                    <a:pt x="1257" y="365"/>
                    <a:pt x="1257" y="365"/>
                  </a:cubicBezTo>
                  <a:cubicBezTo>
                    <a:pt x="1360" y="365"/>
                    <a:pt x="1360" y="365"/>
                    <a:pt x="1360" y="365"/>
                  </a:cubicBezTo>
                  <a:cubicBezTo>
                    <a:pt x="1360" y="466"/>
                    <a:pt x="1360" y="466"/>
                    <a:pt x="1360" y="466"/>
                  </a:cubicBezTo>
                  <a:cubicBezTo>
                    <a:pt x="1410" y="466"/>
                    <a:pt x="1410" y="466"/>
                    <a:pt x="1410" y="466"/>
                  </a:cubicBezTo>
                  <a:cubicBezTo>
                    <a:pt x="1395" y="424"/>
                    <a:pt x="1376" y="383"/>
                    <a:pt x="1356" y="343"/>
                  </a:cubicBezTo>
                  <a:moveTo>
                    <a:pt x="882" y="236"/>
                  </a:moveTo>
                  <a:cubicBezTo>
                    <a:pt x="793" y="343"/>
                    <a:pt x="793" y="343"/>
                    <a:pt x="793" y="343"/>
                  </a:cubicBezTo>
                  <a:cubicBezTo>
                    <a:pt x="882" y="343"/>
                    <a:pt x="882" y="343"/>
                    <a:pt x="882" y="343"/>
                  </a:cubicBezTo>
                  <a:cubicBezTo>
                    <a:pt x="882" y="236"/>
                    <a:pt x="882" y="236"/>
                    <a:pt x="882" y="236"/>
                  </a:cubicBezTo>
                  <a:moveTo>
                    <a:pt x="1010" y="221"/>
                  </a:moveTo>
                  <a:cubicBezTo>
                    <a:pt x="993" y="221"/>
                    <a:pt x="993" y="221"/>
                    <a:pt x="993" y="221"/>
                  </a:cubicBezTo>
                  <a:cubicBezTo>
                    <a:pt x="993" y="343"/>
                    <a:pt x="993" y="343"/>
                    <a:pt x="993" y="343"/>
                  </a:cubicBezTo>
                  <a:cubicBezTo>
                    <a:pt x="1010" y="343"/>
                    <a:pt x="1010" y="343"/>
                    <a:pt x="1010" y="343"/>
                  </a:cubicBezTo>
                  <a:cubicBezTo>
                    <a:pt x="1010" y="221"/>
                    <a:pt x="1010" y="221"/>
                    <a:pt x="1010" y="221"/>
                  </a:cubicBezTo>
                  <a:moveTo>
                    <a:pt x="1132" y="221"/>
                  </a:moveTo>
                  <a:cubicBezTo>
                    <a:pt x="1112" y="221"/>
                    <a:pt x="1112" y="221"/>
                    <a:pt x="1112" y="221"/>
                  </a:cubicBezTo>
                  <a:cubicBezTo>
                    <a:pt x="1112" y="343"/>
                    <a:pt x="1112" y="343"/>
                    <a:pt x="1112" y="343"/>
                  </a:cubicBezTo>
                  <a:cubicBezTo>
                    <a:pt x="1132" y="343"/>
                    <a:pt x="1132" y="343"/>
                    <a:pt x="1132" y="343"/>
                  </a:cubicBezTo>
                  <a:cubicBezTo>
                    <a:pt x="1132" y="221"/>
                    <a:pt x="1132" y="221"/>
                    <a:pt x="1132" y="221"/>
                  </a:cubicBezTo>
                  <a:moveTo>
                    <a:pt x="1282" y="221"/>
                  </a:moveTo>
                  <a:cubicBezTo>
                    <a:pt x="1238" y="221"/>
                    <a:pt x="1238" y="221"/>
                    <a:pt x="1238" y="221"/>
                  </a:cubicBezTo>
                  <a:cubicBezTo>
                    <a:pt x="1238" y="343"/>
                    <a:pt x="1238" y="343"/>
                    <a:pt x="1238" y="343"/>
                  </a:cubicBezTo>
                  <a:cubicBezTo>
                    <a:pt x="1356" y="343"/>
                    <a:pt x="1356" y="343"/>
                    <a:pt x="1356" y="343"/>
                  </a:cubicBezTo>
                  <a:cubicBezTo>
                    <a:pt x="1334" y="301"/>
                    <a:pt x="1309" y="261"/>
                    <a:pt x="1282" y="221"/>
                  </a:cubicBezTo>
                  <a:moveTo>
                    <a:pt x="1238" y="163"/>
                  </a:moveTo>
                  <a:cubicBezTo>
                    <a:pt x="1238" y="221"/>
                    <a:pt x="1238" y="221"/>
                    <a:pt x="1238" y="221"/>
                  </a:cubicBezTo>
                  <a:cubicBezTo>
                    <a:pt x="1282" y="221"/>
                    <a:pt x="1282" y="221"/>
                    <a:pt x="1282" y="221"/>
                  </a:cubicBezTo>
                  <a:cubicBezTo>
                    <a:pt x="1268" y="201"/>
                    <a:pt x="1253" y="182"/>
                    <a:pt x="1238" y="163"/>
                  </a:cubicBezTo>
                  <a:moveTo>
                    <a:pt x="1184" y="99"/>
                  </a:moveTo>
                  <a:cubicBezTo>
                    <a:pt x="996" y="99"/>
                    <a:pt x="996" y="99"/>
                    <a:pt x="996" y="99"/>
                  </a:cubicBezTo>
                  <a:cubicBezTo>
                    <a:pt x="993" y="103"/>
                    <a:pt x="993" y="103"/>
                    <a:pt x="993" y="103"/>
                  </a:cubicBezTo>
                  <a:cubicBezTo>
                    <a:pt x="993" y="221"/>
                    <a:pt x="993" y="221"/>
                    <a:pt x="993" y="221"/>
                  </a:cubicBezTo>
                  <a:cubicBezTo>
                    <a:pt x="1010" y="221"/>
                    <a:pt x="1010" y="221"/>
                    <a:pt x="1010" y="221"/>
                  </a:cubicBezTo>
                  <a:cubicBezTo>
                    <a:pt x="1010" y="199"/>
                    <a:pt x="1010" y="199"/>
                    <a:pt x="1010" y="199"/>
                  </a:cubicBezTo>
                  <a:cubicBezTo>
                    <a:pt x="1112" y="199"/>
                    <a:pt x="1112" y="199"/>
                    <a:pt x="1112" y="199"/>
                  </a:cubicBezTo>
                  <a:cubicBezTo>
                    <a:pt x="1112" y="221"/>
                    <a:pt x="1112" y="221"/>
                    <a:pt x="1112" y="221"/>
                  </a:cubicBezTo>
                  <a:cubicBezTo>
                    <a:pt x="1132" y="221"/>
                    <a:pt x="1132" y="221"/>
                    <a:pt x="1132" y="221"/>
                  </a:cubicBezTo>
                  <a:cubicBezTo>
                    <a:pt x="1132" y="153"/>
                    <a:pt x="1132" y="153"/>
                    <a:pt x="1132" y="153"/>
                  </a:cubicBezTo>
                  <a:cubicBezTo>
                    <a:pt x="1230" y="153"/>
                    <a:pt x="1230" y="153"/>
                    <a:pt x="1230" y="153"/>
                  </a:cubicBezTo>
                  <a:cubicBezTo>
                    <a:pt x="1215" y="135"/>
                    <a:pt x="1200" y="117"/>
                    <a:pt x="1184" y="99"/>
                  </a:cubicBezTo>
                  <a:moveTo>
                    <a:pt x="1079" y="0"/>
                  </a:moveTo>
                  <a:cubicBezTo>
                    <a:pt x="996" y="99"/>
                    <a:pt x="996" y="99"/>
                    <a:pt x="996" y="99"/>
                  </a:cubicBezTo>
                  <a:cubicBezTo>
                    <a:pt x="1184" y="99"/>
                    <a:pt x="1184" y="99"/>
                    <a:pt x="1184" y="99"/>
                  </a:cubicBezTo>
                  <a:cubicBezTo>
                    <a:pt x="1151" y="64"/>
                    <a:pt x="1116" y="31"/>
                    <a:pt x="1079" y="0"/>
                  </a:cubicBezTo>
                  <a:cubicBezTo>
                    <a:pt x="1079" y="0"/>
                    <a:pt x="1079" y="0"/>
                    <a:pt x="1079" y="0"/>
                  </a:cubicBezTo>
                </a:path>
              </a:pathLst>
            </a:custGeom>
            <a:solidFill>
              <a:srgbClr val="C0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4" name="iṩľîḋé"/>
            <p:cNvSpPr/>
            <p:nvPr/>
          </p:nvSpPr>
          <p:spPr bwMode="auto">
            <a:xfrm>
              <a:off x="4386252" y="4220579"/>
              <a:ext cx="923413" cy="24089"/>
            </a:xfrm>
            <a:custGeom>
              <a:avLst/>
              <a:gdLst>
                <a:gd name="T0" fmla="*/ 1425 w 1425"/>
                <a:gd name="T1" fmla="*/ 0 h 37"/>
                <a:gd name="T2" fmla="*/ 31 w 1425"/>
                <a:gd name="T3" fmla="*/ 0 h 37"/>
                <a:gd name="T4" fmla="*/ 0 w 1425"/>
                <a:gd name="T5" fmla="*/ 37 h 37"/>
                <a:gd name="T6" fmla="*/ 1408 w 1425"/>
                <a:gd name="T7" fmla="*/ 37 h 37"/>
                <a:gd name="T8" fmla="*/ 1425 w 1425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5" h="37">
                  <a:moveTo>
                    <a:pt x="1425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408" y="37"/>
                    <a:pt x="1408" y="37"/>
                    <a:pt x="1408" y="37"/>
                  </a:cubicBezTo>
                  <a:cubicBezTo>
                    <a:pt x="1414" y="25"/>
                    <a:pt x="1419" y="13"/>
                    <a:pt x="1425" y="0"/>
                  </a:cubicBezTo>
                </a:path>
              </a:pathLst>
            </a:custGeom>
            <a:solidFill>
              <a:srgbClr val="8CA3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5" name="ísḻîḍe"/>
            <p:cNvSpPr/>
            <p:nvPr/>
          </p:nvSpPr>
          <p:spPr bwMode="auto">
            <a:xfrm>
              <a:off x="5051569" y="3446288"/>
              <a:ext cx="121592" cy="0"/>
            </a:xfrm>
            <a:custGeom>
              <a:avLst/>
              <a:gdLst>
                <a:gd name="T0" fmla="*/ 106 w 106"/>
                <a:gd name="T1" fmla="*/ 0 w 106"/>
                <a:gd name="T2" fmla="*/ 106 w 106"/>
                <a:gd name="T3" fmla="*/ 106 w 10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6">
                  <a:moveTo>
                    <a:pt x="106" y="0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0038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6" name="íśḻîďe"/>
            <p:cNvSpPr/>
            <p:nvPr/>
          </p:nvSpPr>
          <p:spPr bwMode="auto">
            <a:xfrm>
              <a:off x="5051569" y="3446288"/>
              <a:ext cx="121592" cy="0"/>
            </a:xfrm>
            <a:custGeom>
              <a:avLst/>
              <a:gdLst>
                <a:gd name="T0" fmla="*/ 106 w 106"/>
                <a:gd name="T1" fmla="*/ 0 w 106"/>
                <a:gd name="T2" fmla="*/ 106 w 106"/>
                <a:gd name="T3" fmla="*/ 106 w 10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6">
                  <a:moveTo>
                    <a:pt x="106" y="0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7" name="îṥḻïḍé"/>
            <p:cNvSpPr/>
            <p:nvPr/>
          </p:nvSpPr>
          <p:spPr bwMode="auto">
            <a:xfrm>
              <a:off x="5050421" y="3525438"/>
              <a:ext cx="186977" cy="0"/>
            </a:xfrm>
            <a:custGeom>
              <a:avLst/>
              <a:gdLst>
                <a:gd name="T0" fmla="*/ 9 w 163"/>
                <a:gd name="T1" fmla="*/ 0 w 163"/>
                <a:gd name="T2" fmla="*/ 9 w 163"/>
                <a:gd name="T3" fmla="*/ 78 w 163"/>
                <a:gd name="T4" fmla="*/ 67 w 163"/>
                <a:gd name="T5" fmla="*/ 78 w 163"/>
                <a:gd name="T6" fmla="*/ 163 w 163"/>
                <a:gd name="T7" fmla="*/ 138 w 163"/>
                <a:gd name="T8" fmla="*/ 163 w 163"/>
                <a:gd name="T9" fmla="*/ 163 w 16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</a:cxnLst>
              <a:rect l="0" t="0" r="r" b="b"/>
              <a:pathLst>
                <a:path w="163">
                  <a:moveTo>
                    <a:pt x="9" y="0"/>
                  </a:moveTo>
                  <a:lnTo>
                    <a:pt x="0" y="0"/>
                  </a:lnTo>
                  <a:lnTo>
                    <a:pt x="9" y="0"/>
                  </a:lnTo>
                  <a:close/>
                  <a:moveTo>
                    <a:pt x="78" y="0"/>
                  </a:moveTo>
                  <a:lnTo>
                    <a:pt x="67" y="0"/>
                  </a:lnTo>
                  <a:lnTo>
                    <a:pt x="78" y="0"/>
                  </a:lnTo>
                  <a:close/>
                  <a:moveTo>
                    <a:pt x="163" y="0"/>
                  </a:moveTo>
                  <a:lnTo>
                    <a:pt x="138" y="0"/>
                  </a:lnTo>
                  <a:lnTo>
                    <a:pt x="163" y="0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0038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8" name="ïṡḻíďé"/>
            <p:cNvSpPr/>
            <p:nvPr/>
          </p:nvSpPr>
          <p:spPr bwMode="auto">
            <a:xfrm>
              <a:off x="5050421" y="3525438"/>
              <a:ext cx="186977" cy="0"/>
            </a:xfrm>
            <a:custGeom>
              <a:avLst/>
              <a:gdLst>
                <a:gd name="T0" fmla="*/ 9 w 163"/>
                <a:gd name="T1" fmla="*/ 0 w 163"/>
                <a:gd name="T2" fmla="*/ 9 w 163"/>
                <a:gd name="T3" fmla="*/ 78 w 163"/>
                <a:gd name="T4" fmla="*/ 67 w 163"/>
                <a:gd name="T5" fmla="*/ 78 w 163"/>
                <a:gd name="T6" fmla="*/ 163 w 163"/>
                <a:gd name="T7" fmla="*/ 138 w 163"/>
                <a:gd name="T8" fmla="*/ 163 w 163"/>
                <a:gd name="T9" fmla="*/ 163 w 16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</a:cxnLst>
              <a:rect l="0" t="0" r="r" b="b"/>
              <a:pathLst>
                <a:path w="163">
                  <a:moveTo>
                    <a:pt x="9" y="0"/>
                  </a:moveTo>
                  <a:lnTo>
                    <a:pt x="0" y="0"/>
                  </a:lnTo>
                  <a:lnTo>
                    <a:pt x="9" y="0"/>
                  </a:lnTo>
                  <a:moveTo>
                    <a:pt x="78" y="0"/>
                  </a:moveTo>
                  <a:lnTo>
                    <a:pt x="67" y="0"/>
                  </a:lnTo>
                  <a:lnTo>
                    <a:pt x="78" y="0"/>
                  </a:lnTo>
                  <a:moveTo>
                    <a:pt x="163" y="0"/>
                  </a:moveTo>
                  <a:lnTo>
                    <a:pt x="138" y="0"/>
                  </a:lnTo>
                  <a:lnTo>
                    <a:pt x="163" y="0"/>
                  </a:lnTo>
                  <a:lnTo>
                    <a:pt x="16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9" name="íṡlíďe"/>
            <p:cNvSpPr/>
            <p:nvPr/>
          </p:nvSpPr>
          <p:spPr bwMode="auto">
            <a:xfrm>
              <a:off x="4920800" y="3604587"/>
              <a:ext cx="364777" cy="0"/>
            </a:xfrm>
            <a:custGeom>
              <a:avLst/>
              <a:gdLst>
                <a:gd name="T0" fmla="*/ 50 w 318"/>
                <a:gd name="T1" fmla="*/ 0 w 318"/>
                <a:gd name="T2" fmla="*/ 50 w 318"/>
                <a:gd name="T3" fmla="*/ 122 w 318"/>
                <a:gd name="T4" fmla="*/ 113 w 318"/>
                <a:gd name="T5" fmla="*/ 122 w 318"/>
                <a:gd name="T6" fmla="*/ 191 w 318"/>
                <a:gd name="T7" fmla="*/ 180 w 318"/>
                <a:gd name="T8" fmla="*/ 191 w 318"/>
                <a:gd name="T9" fmla="*/ 318 w 318"/>
                <a:gd name="T10" fmla="*/ 251 w 318"/>
                <a:gd name="T11" fmla="*/ 318 w 318"/>
                <a:gd name="T12" fmla="*/ 318 w 3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</a:cxnLst>
              <a:rect l="0" t="0" r="r" b="b"/>
              <a:pathLst>
                <a:path w="318">
                  <a:moveTo>
                    <a:pt x="50" y="0"/>
                  </a:moveTo>
                  <a:lnTo>
                    <a:pt x="0" y="0"/>
                  </a:lnTo>
                  <a:lnTo>
                    <a:pt x="50" y="0"/>
                  </a:lnTo>
                  <a:close/>
                  <a:moveTo>
                    <a:pt x="122" y="0"/>
                  </a:moveTo>
                  <a:lnTo>
                    <a:pt x="113" y="0"/>
                  </a:lnTo>
                  <a:lnTo>
                    <a:pt x="122" y="0"/>
                  </a:lnTo>
                  <a:close/>
                  <a:moveTo>
                    <a:pt x="191" y="0"/>
                  </a:moveTo>
                  <a:lnTo>
                    <a:pt x="180" y="0"/>
                  </a:lnTo>
                  <a:lnTo>
                    <a:pt x="191" y="0"/>
                  </a:lnTo>
                  <a:close/>
                  <a:moveTo>
                    <a:pt x="318" y="0"/>
                  </a:moveTo>
                  <a:lnTo>
                    <a:pt x="251" y="0"/>
                  </a:lnTo>
                  <a:lnTo>
                    <a:pt x="318" y="0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0038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0" name="îSlïďè"/>
            <p:cNvSpPr/>
            <p:nvPr/>
          </p:nvSpPr>
          <p:spPr bwMode="auto">
            <a:xfrm>
              <a:off x="4920800" y="3604587"/>
              <a:ext cx="364777" cy="0"/>
            </a:xfrm>
            <a:custGeom>
              <a:avLst/>
              <a:gdLst>
                <a:gd name="T0" fmla="*/ 50 w 318"/>
                <a:gd name="T1" fmla="*/ 0 w 318"/>
                <a:gd name="T2" fmla="*/ 50 w 318"/>
                <a:gd name="T3" fmla="*/ 122 w 318"/>
                <a:gd name="T4" fmla="*/ 113 w 318"/>
                <a:gd name="T5" fmla="*/ 122 w 318"/>
                <a:gd name="T6" fmla="*/ 191 w 318"/>
                <a:gd name="T7" fmla="*/ 180 w 318"/>
                <a:gd name="T8" fmla="*/ 191 w 318"/>
                <a:gd name="T9" fmla="*/ 318 w 318"/>
                <a:gd name="T10" fmla="*/ 251 w 318"/>
                <a:gd name="T11" fmla="*/ 318 w 318"/>
                <a:gd name="T12" fmla="*/ 318 w 3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</a:cxnLst>
              <a:rect l="0" t="0" r="r" b="b"/>
              <a:pathLst>
                <a:path w="318">
                  <a:moveTo>
                    <a:pt x="50" y="0"/>
                  </a:moveTo>
                  <a:lnTo>
                    <a:pt x="0" y="0"/>
                  </a:lnTo>
                  <a:lnTo>
                    <a:pt x="50" y="0"/>
                  </a:lnTo>
                  <a:moveTo>
                    <a:pt x="122" y="0"/>
                  </a:moveTo>
                  <a:lnTo>
                    <a:pt x="113" y="0"/>
                  </a:lnTo>
                  <a:lnTo>
                    <a:pt x="122" y="0"/>
                  </a:lnTo>
                  <a:moveTo>
                    <a:pt x="191" y="0"/>
                  </a:moveTo>
                  <a:lnTo>
                    <a:pt x="180" y="0"/>
                  </a:lnTo>
                  <a:lnTo>
                    <a:pt x="191" y="0"/>
                  </a:lnTo>
                  <a:moveTo>
                    <a:pt x="318" y="0"/>
                  </a:moveTo>
                  <a:lnTo>
                    <a:pt x="251" y="0"/>
                  </a:lnTo>
                  <a:lnTo>
                    <a:pt x="318" y="0"/>
                  </a:lnTo>
                  <a:lnTo>
                    <a:pt x="31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1" name="í$ḻiďe"/>
            <p:cNvSpPr/>
            <p:nvPr/>
          </p:nvSpPr>
          <p:spPr bwMode="auto">
            <a:xfrm>
              <a:off x="4854268" y="3683737"/>
              <a:ext cx="465721" cy="0"/>
            </a:xfrm>
            <a:custGeom>
              <a:avLst/>
              <a:gdLst>
                <a:gd name="T0" fmla="*/ 108 w 406"/>
                <a:gd name="T1" fmla="*/ 0 w 406"/>
                <a:gd name="T2" fmla="*/ 108 w 406"/>
                <a:gd name="T3" fmla="*/ 180 w 406"/>
                <a:gd name="T4" fmla="*/ 171 w 406"/>
                <a:gd name="T5" fmla="*/ 180 w 406"/>
                <a:gd name="T6" fmla="*/ 249 w 406"/>
                <a:gd name="T7" fmla="*/ 238 w 406"/>
                <a:gd name="T8" fmla="*/ 249 w 406"/>
                <a:gd name="T9" fmla="*/ 320 w 406"/>
                <a:gd name="T10" fmla="*/ 309 w 406"/>
                <a:gd name="T11" fmla="*/ 320 w 406"/>
                <a:gd name="T12" fmla="*/ 406 w 406"/>
                <a:gd name="T13" fmla="*/ 378 w 406"/>
                <a:gd name="T14" fmla="*/ 406 w 406"/>
                <a:gd name="T15" fmla="*/ 406 w 40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</a:cxnLst>
              <a:rect l="0" t="0" r="r" b="b"/>
              <a:pathLst>
                <a:path w="406">
                  <a:moveTo>
                    <a:pt x="108" y="0"/>
                  </a:moveTo>
                  <a:lnTo>
                    <a:pt x="0" y="0"/>
                  </a:lnTo>
                  <a:lnTo>
                    <a:pt x="108" y="0"/>
                  </a:lnTo>
                  <a:close/>
                  <a:moveTo>
                    <a:pt x="180" y="0"/>
                  </a:moveTo>
                  <a:lnTo>
                    <a:pt x="171" y="0"/>
                  </a:lnTo>
                  <a:lnTo>
                    <a:pt x="180" y="0"/>
                  </a:lnTo>
                  <a:close/>
                  <a:moveTo>
                    <a:pt x="249" y="0"/>
                  </a:moveTo>
                  <a:lnTo>
                    <a:pt x="238" y="0"/>
                  </a:lnTo>
                  <a:lnTo>
                    <a:pt x="249" y="0"/>
                  </a:lnTo>
                  <a:close/>
                  <a:moveTo>
                    <a:pt x="320" y="0"/>
                  </a:moveTo>
                  <a:lnTo>
                    <a:pt x="309" y="0"/>
                  </a:lnTo>
                  <a:lnTo>
                    <a:pt x="320" y="0"/>
                  </a:lnTo>
                  <a:close/>
                  <a:moveTo>
                    <a:pt x="406" y="0"/>
                  </a:moveTo>
                  <a:lnTo>
                    <a:pt x="378" y="0"/>
                  </a:lnTo>
                  <a:lnTo>
                    <a:pt x="406" y="0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0038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2" name="îŝlîḋe"/>
            <p:cNvSpPr/>
            <p:nvPr/>
          </p:nvSpPr>
          <p:spPr bwMode="auto">
            <a:xfrm>
              <a:off x="4854268" y="3683737"/>
              <a:ext cx="465721" cy="0"/>
            </a:xfrm>
            <a:custGeom>
              <a:avLst/>
              <a:gdLst>
                <a:gd name="T0" fmla="*/ 108 w 406"/>
                <a:gd name="T1" fmla="*/ 0 w 406"/>
                <a:gd name="T2" fmla="*/ 108 w 406"/>
                <a:gd name="T3" fmla="*/ 180 w 406"/>
                <a:gd name="T4" fmla="*/ 171 w 406"/>
                <a:gd name="T5" fmla="*/ 180 w 406"/>
                <a:gd name="T6" fmla="*/ 249 w 406"/>
                <a:gd name="T7" fmla="*/ 238 w 406"/>
                <a:gd name="T8" fmla="*/ 249 w 406"/>
                <a:gd name="T9" fmla="*/ 320 w 406"/>
                <a:gd name="T10" fmla="*/ 309 w 406"/>
                <a:gd name="T11" fmla="*/ 320 w 406"/>
                <a:gd name="T12" fmla="*/ 406 w 406"/>
                <a:gd name="T13" fmla="*/ 378 w 406"/>
                <a:gd name="T14" fmla="*/ 406 w 406"/>
                <a:gd name="T15" fmla="*/ 406 w 40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</a:cxnLst>
              <a:rect l="0" t="0" r="r" b="b"/>
              <a:pathLst>
                <a:path w="406">
                  <a:moveTo>
                    <a:pt x="108" y="0"/>
                  </a:moveTo>
                  <a:lnTo>
                    <a:pt x="0" y="0"/>
                  </a:lnTo>
                  <a:lnTo>
                    <a:pt x="108" y="0"/>
                  </a:lnTo>
                  <a:moveTo>
                    <a:pt x="180" y="0"/>
                  </a:moveTo>
                  <a:lnTo>
                    <a:pt x="171" y="0"/>
                  </a:lnTo>
                  <a:lnTo>
                    <a:pt x="180" y="0"/>
                  </a:lnTo>
                  <a:moveTo>
                    <a:pt x="249" y="0"/>
                  </a:moveTo>
                  <a:lnTo>
                    <a:pt x="238" y="0"/>
                  </a:lnTo>
                  <a:lnTo>
                    <a:pt x="249" y="0"/>
                  </a:lnTo>
                  <a:moveTo>
                    <a:pt x="320" y="0"/>
                  </a:moveTo>
                  <a:lnTo>
                    <a:pt x="309" y="0"/>
                  </a:lnTo>
                  <a:lnTo>
                    <a:pt x="320" y="0"/>
                  </a:lnTo>
                  <a:moveTo>
                    <a:pt x="406" y="0"/>
                  </a:moveTo>
                  <a:lnTo>
                    <a:pt x="378" y="0"/>
                  </a:lnTo>
                  <a:lnTo>
                    <a:pt x="406" y="0"/>
                  </a:lnTo>
                  <a:lnTo>
                    <a:pt x="4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3" name="ïsḻïḓê"/>
            <p:cNvSpPr/>
            <p:nvPr/>
          </p:nvSpPr>
          <p:spPr bwMode="auto">
            <a:xfrm>
              <a:off x="4793472" y="3762887"/>
              <a:ext cx="551754" cy="0"/>
            </a:xfrm>
            <a:custGeom>
              <a:avLst/>
              <a:gdLst>
                <a:gd name="T0" fmla="*/ 11 w 481"/>
                <a:gd name="T1" fmla="*/ 0 w 481"/>
                <a:gd name="T2" fmla="*/ 11 w 481"/>
                <a:gd name="T3" fmla="*/ 161 w 481"/>
                <a:gd name="T4" fmla="*/ 68 w 481"/>
                <a:gd name="T5" fmla="*/ 161 w 481"/>
                <a:gd name="T6" fmla="*/ 233 w 481"/>
                <a:gd name="T7" fmla="*/ 224 w 481"/>
                <a:gd name="T8" fmla="*/ 233 w 481"/>
                <a:gd name="T9" fmla="*/ 302 w 481"/>
                <a:gd name="T10" fmla="*/ 291 w 481"/>
                <a:gd name="T11" fmla="*/ 302 w 481"/>
                <a:gd name="T12" fmla="*/ 373 w 481"/>
                <a:gd name="T13" fmla="*/ 362 w 481"/>
                <a:gd name="T14" fmla="*/ 373 w 481"/>
                <a:gd name="T15" fmla="*/ 481 w 481"/>
                <a:gd name="T16" fmla="*/ 431 w 481"/>
                <a:gd name="T17" fmla="*/ 481 w 481"/>
                <a:gd name="T18" fmla="*/ 481 w 48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</a:cxnLst>
              <a:rect l="0" t="0" r="r" b="b"/>
              <a:pathLst>
                <a:path w="481">
                  <a:moveTo>
                    <a:pt x="11" y="0"/>
                  </a:moveTo>
                  <a:lnTo>
                    <a:pt x="0" y="0"/>
                  </a:lnTo>
                  <a:lnTo>
                    <a:pt x="11" y="0"/>
                  </a:lnTo>
                  <a:close/>
                  <a:moveTo>
                    <a:pt x="161" y="0"/>
                  </a:moveTo>
                  <a:lnTo>
                    <a:pt x="68" y="0"/>
                  </a:lnTo>
                  <a:lnTo>
                    <a:pt x="161" y="0"/>
                  </a:lnTo>
                  <a:close/>
                  <a:moveTo>
                    <a:pt x="233" y="0"/>
                  </a:moveTo>
                  <a:lnTo>
                    <a:pt x="224" y="0"/>
                  </a:lnTo>
                  <a:lnTo>
                    <a:pt x="233" y="0"/>
                  </a:lnTo>
                  <a:close/>
                  <a:moveTo>
                    <a:pt x="302" y="0"/>
                  </a:moveTo>
                  <a:lnTo>
                    <a:pt x="291" y="0"/>
                  </a:lnTo>
                  <a:lnTo>
                    <a:pt x="302" y="0"/>
                  </a:lnTo>
                  <a:close/>
                  <a:moveTo>
                    <a:pt x="373" y="0"/>
                  </a:moveTo>
                  <a:lnTo>
                    <a:pt x="362" y="0"/>
                  </a:lnTo>
                  <a:lnTo>
                    <a:pt x="373" y="0"/>
                  </a:lnTo>
                  <a:close/>
                  <a:moveTo>
                    <a:pt x="481" y="0"/>
                  </a:moveTo>
                  <a:lnTo>
                    <a:pt x="431" y="0"/>
                  </a:lnTo>
                  <a:lnTo>
                    <a:pt x="481" y="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0038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4" name="ïslíḋê"/>
            <p:cNvSpPr/>
            <p:nvPr/>
          </p:nvSpPr>
          <p:spPr bwMode="auto">
            <a:xfrm>
              <a:off x="4793472" y="3762887"/>
              <a:ext cx="551754" cy="0"/>
            </a:xfrm>
            <a:custGeom>
              <a:avLst/>
              <a:gdLst>
                <a:gd name="T0" fmla="*/ 11 w 481"/>
                <a:gd name="T1" fmla="*/ 0 w 481"/>
                <a:gd name="T2" fmla="*/ 11 w 481"/>
                <a:gd name="T3" fmla="*/ 161 w 481"/>
                <a:gd name="T4" fmla="*/ 68 w 481"/>
                <a:gd name="T5" fmla="*/ 161 w 481"/>
                <a:gd name="T6" fmla="*/ 233 w 481"/>
                <a:gd name="T7" fmla="*/ 224 w 481"/>
                <a:gd name="T8" fmla="*/ 233 w 481"/>
                <a:gd name="T9" fmla="*/ 302 w 481"/>
                <a:gd name="T10" fmla="*/ 291 w 481"/>
                <a:gd name="T11" fmla="*/ 302 w 481"/>
                <a:gd name="T12" fmla="*/ 373 w 481"/>
                <a:gd name="T13" fmla="*/ 362 w 481"/>
                <a:gd name="T14" fmla="*/ 373 w 481"/>
                <a:gd name="T15" fmla="*/ 481 w 481"/>
                <a:gd name="T16" fmla="*/ 431 w 481"/>
                <a:gd name="T17" fmla="*/ 481 w 481"/>
                <a:gd name="T18" fmla="*/ 481 w 48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</a:cxnLst>
              <a:rect l="0" t="0" r="r" b="b"/>
              <a:pathLst>
                <a:path w="481">
                  <a:moveTo>
                    <a:pt x="11" y="0"/>
                  </a:moveTo>
                  <a:lnTo>
                    <a:pt x="0" y="0"/>
                  </a:lnTo>
                  <a:lnTo>
                    <a:pt x="11" y="0"/>
                  </a:lnTo>
                  <a:moveTo>
                    <a:pt x="161" y="0"/>
                  </a:moveTo>
                  <a:lnTo>
                    <a:pt x="68" y="0"/>
                  </a:lnTo>
                  <a:lnTo>
                    <a:pt x="161" y="0"/>
                  </a:lnTo>
                  <a:moveTo>
                    <a:pt x="233" y="0"/>
                  </a:moveTo>
                  <a:lnTo>
                    <a:pt x="224" y="0"/>
                  </a:lnTo>
                  <a:lnTo>
                    <a:pt x="233" y="0"/>
                  </a:lnTo>
                  <a:moveTo>
                    <a:pt x="302" y="0"/>
                  </a:moveTo>
                  <a:lnTo>
                    <a:pt x="291" y="0"/>
                  </a:lnTo>
                  <a:lnTo>
                    <a:pt x="302" y="0"/>
                  </a:lnTo>
                  <a:moveTo>
                    <a:pt x="373" y="0"/>
                  </a:moveTo>
                  <a:lnTo>
                    <a:pt x="362" y="0"/>
                  </a:lnTo>
                  <a:lnTo>
                    <a:pt x="373" y="0"/>
                  </a:lnTo>
                  <a:moveTo>
                    <a:pt x="481" y="0"/>
                  </a:moveTo>
                  <a:lnTo>
                    <a:pt x="431" y="0"/>
                  </a:lnTo>
                  <a:lnTo>
                    <a:pt x="481" y="0"/>
                  </a:lnTo>
                  <a:lnTo>
                    <a:pt x="48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5" name="ïşľîdê"/>
            <p:cNvSpPr/>
            <p:nvPr/>
          </p:nvSpPr>
          <p:spPr bwMode="auto">
            <a:xfrm>
              <a:off x="4722352" y="3842037"/>
              <a:ext cx="637786" cy="0"/>
            </a:xfrm>
            <a:custGeom>
              <a:avLst/>
              <a:gdLst>
                <a:gd name="T0" fmla="*/ 1 w 556"/>
                <a:gd name="T1" fmla="*/ 0 w 556"/>
                <a:gd name="T2" fmla="*/ 1 w 556"/>
                <a:gd name="T3" fmla="*/ 73 w 556"/>
                <a:gd name="T4" fmla="*/ 62 w 556"/>
                <a:gd name="T5" fmla="*/ 73 w 556"/>
                <a:gd name="T6" fmla="*/ 223 w 556"/>
                <a:gd name="T7" fmla="*/ 130 w 556"/>
                <a:gd name="T8" fmla="*/ 223 w 556"/>
                <a:gd name="T9" fmla="*/ 295 w 556"/>
                <a:gd name="T10" fmla="*/ 286 w 556"/>
                <a:gd name="T11" fmla="*/ 295 w 556"/>
                <a:gd name="T12" fmla="*/ 364 w 556"/>
                <a:gd name="T13" fmla="*/ 353 w 556"/>
                <a:gd name="T14" fmla="*/ 364 w 556"/>
                <a:gd name="T15" fmla="*/ 435 w 556"/>
                <a:gd name="T16" fmla="*/ 424 w 556"/>
                <a:gd name="T17" fmla="*/ 435 w 556"/>
                <a:gd name="T18" fmla="*/ 556 w 556"/>
                <a:gd name="T19" fmla="*/ 493 w 556"/>
                <a:gd name="T20" fmla="*/ 556 w 556"/>
                <a:gd name="T21" fmla="*/ 556 w 55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</a:cxnLst>
              <a:rect l="0" t="0" r="r" b="b"/>
              <a:pathLst>
                <a:path w="556">
                  <a:moveTo>
                    <a:pt x="1" y="0"/>
                  </a:moveTo>
                  <a:lnTo>
                    <a:pt x="0" y="0"/>
                  </a:lnTo>
                  <a:lnTo>
                    <a:pt x="1" y="0"/>
                  </a:lnTo>
                  <a:close/>
                  <a:moveTo>
                    <a:pt x="73" y="0"/>
                  </a:moveTo>
                  <a:lnTo>
                    <a:pt x="62" y="0"/>
                  </a:lnTo>
                  <a:lnTo>
                    <a:pt x="73" y="0"/>
                  </a:lnTo>
                  <a:close/>
                  <a:moveTo>
                    <a:pt x="223" y="0"/>
                  </a:moveTo>
                  <a:lnTo>
                    <a:pt x="130" y="0"/>
                  </a:lnTo>
                  <a:lnTo>
                    <a:pt x="223" y="0"/>
                  </a:lnTo>
                  <a:close/>
                  <a:moveTo>
                    <a:pt x="295" y="0"/>
                  </a:moveTo>
                  <a:lnTo>
                    <a:pt x="286" y="0"/>
                  </a:lnTo>
                  <a:lnTo>
                    <a:pt x="295" y="0"/>
                  </a:lnTo>
                  <a:close/>
                  <a:moveTo>
                    <a:pt x="364" y="0"/>
                  </a:moveTo>
                  <a:lnTo>
                    <a:pt x="353" y="0"/>
                  </a:lnTo>
                  <a:lnTo>
                    <a:pt x="364" y="0"/>
                  </a:lnTo>
                  <a:close/>
                  <a:moveTo>
                    <a:pt x="435" y="0"/>
                  </a:moveTo>
                  <a:lnTo>
                    <a:pt x="424" y="0"/>
                  </a:lnTo>
                  <a:lnTo>
                    <a:pt x="435" y="0"/>
                  </a:lnTo>
                  <a:close/>
                  <a:moveTo>
                    <a:pt x="556" y="0"/>
                  </a:moveTo>
                  <a:lnTo>
                    <a:pt x="493" y="0"/>
                  </a:lnTo>
                  <a:lnTo>
                    <a:pt x="556" y="0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0038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6" name="ïşļîḓè"/>
            <p:cNvSpPr/>
            <p:nvPr/>
          </p:nvSpPr>
          <p:spPr bwMode="auto">
            <a:xfrm>
              <a:off x="4722352" y="3842037"/>
              <a:ext cx="637786" cy="0"/>
            </a:xfrm>
            <a:custGeom>
              <a:avLst/>
              <a:gdLst>
                <a:gd name="T0" fmla="*/ 1 w 556"/>
                <a:gd name="T1" fmla="*/ 0 w 556"/>
                <a:gd name="T2" fmla="*/ 1 w 556"/>
                <a:gd name="T3" fmla="*/ 73 w 556"/>
                <a:gd name="T4" fmla="*/ 62 w 556"/>
                <a:gd name="T5" fmla="*/ 73 w 556"/>
                <a:gd name="T6" fmla="*/ 223 w 556"/>
                <a:gd name="T7" fmla="*/ 130 w 556"/>
                <a:gd name="T8" fmla="*/ 223 w 556"/>
                <a:gd name="T9" fmla="*/ 295 w 556"/>
                <a:gd name="T10" fmla="*/ 286 w 556"/>
                <a:gd name="T11" fmla="*/ 295 w 556"/>
                <a:gd name="T12" fmla="*/ 364 w 556"/>
                <a:gd name="T13" fmla="*/ 353 w 556"/>
                <a:gd name="T14" fmla="*/ 364 w 556"/>
                <a:gd name="T15" fmla="*/ 435 w 556"/>
                <a:gd name="T16" fmla="*/ 424 w 556"/>
                <a:gd name="T17" fmla="*/ 435 w 556"/>
                <a:gd name="T18" fmla="*/ 556 w 556"/>
                <a:gd name="T19" fmla="*/ 493 w 556"/>
                <a:gd name="T20" fmla="*/ 556 w 556"/>
                <a:gd name="T21" fmla="*/ 556 w 55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</a:cxnLst>
              <a:rect l="0" t="0" r="r" b="b"/>
              <a:pathLst>
                <a:path w="556">
                  <a:moveTo>
                    <a:pt x="1" y="0"/>
                  </a:moveTo>
                  <a:lnTo>
                    <a:pt x="0" y="0"/>
                  </a:lnTo>
                  <a:lnTo>
                    <a:pt x="1" y="0"/>
                  </a:lnTo>
                  <a:moveTo>
                    <a:pt x="73" y="0"/>
                  </a:moveTo>
                  <a:lnTo>
                    <a:pt x="62" y="0"/>
                  </a:lnTo>
                  <a:lnTo>
                    <a:pt x="73" y="0"/>
                  </a:lnTo>
                  <a:moveTo>
                    <a:pt x="223" y="0"/>
                  </a:moveTo>
                  <a:lnTo>
                    <a:pt x="130" y="0"/>
                  </a:lnTo>
                  <a:lnTo>
                    <a:pt x="223" y="0"/>
                  </a:lnTo>
                  <a:moveTo>
                    <a:pt x="295" y="0"/>
                  </a:moveTo>
                  <a:lnTo>
                    <a:pt x="286" y="0"/>
                  </a:lnTo>
                  <a:lnTo>
                    <a:pt x="295" y="0"/>
                  </a:lnTo>
                  <a:moveTo>
                    <a:pt x="364" y="0"/>
                  </a:moveTo>
                  <a:lnTo>
                    <a:pt x="353" y="0"/>
                  </a:lnTo>
                  <a:lnTo>
                    <a:pt x="364" y="0"/>
                  </a:lnTo>
                  <a:moveTo>
                    <a:pt x="435" y="0"/>
                  </a:moveTo>
                  <a:lnTo>
                    <a:pt x="424" y="0"/>
                  </a:lnTo>
                  <a:lnTo>
                    <a:pt x="435" y="0"/>
                  </a:lnTo>
                  <a:moveTo>
                    <a:pt x="556" y="0"/>
                  </a:moveTo>
                  <a:lnTo>
                    <a:pt x="493" y="0"/>
                  </a:lnTo>
                  <a:lnTo>
                    <a:pt x="556" y="0"/>
                  </a:lnTo>
                  <a:lnTo>
                    <a:pt x="5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7" name="îṣľîḑe"/>
            <p:cNvSpPr/>
            <p:nvPr/>
          </p:nvSpPr>
          <p:spPr bwMode="auto">
            <a:xfrm>
              <a:off x="4656967" y="3921186"/>
              <a:ext cx="708906" cy="0"/>
            </a:xfrm>
            <a:custGeom>
              <a:avLst/>
              <a:gdLst>
                <a:gd name="T0" fmla="*/ 618 w 618"/>
                <a:gd name="T1" fmla="*/ 0 w 618"/>
                <a:gd name="T2" fmla="*/ 618 w 618"/>
                <a:gd name="T3" fmla="*/ 618 w 6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18">
                  <a:moveTo>
                    <a:pt x="618" y="0"/>
                  </a:moveTo>
                  <a:lnTo>
                    <a:pt x="0" y="0"/>
                  </a:lnTo>
                  <a:lnTo>
                    <a:pt x="618" y="0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0038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8" name="íš1ïḍê"/>
            <p:cNvSpPr/>
            <p:nvPr/>
          </p:nvSpPr>
          <p:spPr bwMode="auto">
            <a:xfrm>
              <a:off x="4656967" y="3921186"/>
              <a:ext cx="708906" cy="0"/>
            </a:xfrm>
            <a:custGeom>
              <a:avLst/>
              <a:gdLst>
                <a:gd name="T0" fmla="*/ 618 w 618"/>
                <a:gd name="T1" fmla="*/ 0 w 618"/>
                <a:gd name="T2" fmla="*/ 618 w 618"/>
                <a:gd name="T3" fmla="*/ 618 w 6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18">
                  <a:moveTo>
                    <a:pt x="618" y="0"/>
                  </a:moveTo>
                  <a:lnTo>
                    <a:pt x="0" y="0"/>
                  </a:lnTo>
                  <a:lnTo>
                    <a:pt x="618" y="0"/>
                  </a:lnTo>
                  <a:lnTo>
                    <a:pt x="61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9" name="iṧlíďê"/>
            <p:cNvSpPr/>
            <p:nvPr/>
          </p:nvSpPr>
          <p:spPr bwMode="auto">
            <a:xfrm>
              <a:off x="4658114" y="3854654"/>
              <a:ext cx="53914" cy="65385"/>
            </a:xfrm>
            <a:custGeom>
              <a:avLst/>
              <a:gdLst>
                <a:gd name="T0" fmla="*/ 47 w 47"/>
                <a:gd name="T1" fmla="*/ 0 h 57"/>
                <a:gd name="T2" fmla="*/ 0 w 47"/>
                <a:gd name="T3" fmla="*/ 57 h 57"/>
                <a:gd name="T4" fmla="*/ 47 w 47"/>
                <a:gd name="T5" fmla="*/ 57 h 57"/>
                <a:gd name="T6" fmla="*/ 47 w 47"/>
                <a:gd name="T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7">
                  <a:moveTo>
                    <a:pt x="47" y="0"/>
                  </a:moveTo>
                  <a:lnTo>
                    <a:pt x="0" y="57"/>
                  </a:lnTo>
                  <a:lnTo>
                    <a:pt x="47" y="57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58A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0" name="işḻïḍê"/>
            <p:cNvSpPr/>
            <p:nvPr/>
          </p:nvSpPr>
          <p:spPr bwMode="auto">
            <a:xfrm>
              <a:off x="4658114" y="3854654"/>
              <a:ext cx="53914" cy="65385"/>
            </a:xfrm>
            <a:custGeom>
              <a:avLst/>
              <a:gdLst>
                <a:gd name="T0" fmla="*/ 47 w 47"/>
                <a:gd name="T1" fmla="*/ 0 h 57"/>
                <a:gd name="T2" fmla="*/ 0 w 47"/>
                <a:gd name="T3" fmla="*/ 57 h 57"/>
                <a:gd name="T4" fmla="*/ 47 w 47"/>
                <a:gd name="T5" fmla="*/ 57 h 57"/>
                <a:gd name="T6" fmla="*/ 47 w 47"/>
                <a:gd name="T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7">
                  <a:moveTo>
                    <a:pt x="47" y="0"/>
                  </a:moveTo>
                  <a:lnTo>
                    <a:pt x="0" y="57"/>
                  </a:lnTo>
                  <a:lnTo>
                    <a:pt x="47" y="57"/>
                  </a:lnTo>
                  <a:lnTo>
                    <a:pt x="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1" name="ïşḷíḓè"/>
            <p:cNvSpPr/>
            <p:nvPr/>
          </p:nvSpPr>
          <p:spPr bwMode="auto">
            <a:xfrm>
              <a:off x="4723499" y="3757152"/>
              <a:ext cx="69973" cy="162888"/>
            </a:xfrm>
            <a:custGeom>
              <a:avLst/>
              <a:gdLst>
                <a:gd name="T0" fmla="*/ 61 w 61"/>
                <a:gd name="T1" fmla="*/ 0 h 142"/>
                <a:gd name="T2" fmla="*/ 0 w 61"/>
                <a:gd name="T3" fmla="*/ 72 h 142"/>
                <a:gd name="T4" fmla="*/ 0 w 61"/>
                <a:gd name="T5" fmla="*/ 74 h 142"/>
                <a:gd name="T6" fmla="*/ 0 w 61"/>
                <a:gd name="T7" fmla="*/ 142 h 142"/>
                <a:gd name="T8" fmla="*/ 61 w 61"/>
                <a:gd name="T9" fmla="*/ 142 h 142"/>
                <a:gd name="T10" fmla="*/ 61 w 61"/>
                <a:gd name="T11" fmla="*/ 74 h 142"/>
                <a:gd name="T12" fmla="*/ 61 w 61"/>
                <a:gd name="T13" fmla="*/ 5 h 142"/>
                <a:gd name="T14" fmla="*/ 61 w 61"/>
                <a:gd name="T15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142">
                  <a:moveTo>
                    <a:pt x="61" y="0"/>
                  </a:moveTo>
                  <a:lnTo>
                    <a:pt x="0" y="72"/>
                  </a:lnTo>
                  <a:lnTo>
                    <a:pt x="0" y="74"/>
                  </a:lnTo>
                  <a:lnTo>
                    <a:pt x="0" y="142"/>
                  </a:lnTo>
                  <a:lnTo>
                    <a:pt x="61" y="142"/>
                  </a:lnTo>
                  <a:lnTo>
                    <a:pt x="61" y="74"/>
                  </a:lnTo>
                  <a:lnTo>
                    <a:pt x="61" y="5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9B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2" name="îṡľîde"/>
            <p:cNvSpPr/>
            <p:nvPr/>
          </p:nvSpPr>
          <p:spPr bwMode="auto">
            <a:xfrm>
              <a:off x="4723499" y="3757152"/>
              <a:ext cx="69973" cy="162888"/>
            </a:xfrm>
            <a:custGeom>
              <a:avLst/>
              <a:gdLst>
                <a:gd name="T0" fmla="*/ 61 w 61"/>
                <a:gd name="T1" fmla="*/ 0 h 142"/>
                <a:gd name="T2" fmla="*/ 0 w 61"/>
                <a:gd name="T3" fmla="*/ 72 h 142"/>
                <a:gd name="T4" fmla="*/ 0 w 61"/>
                <a:gd name="T5" fmla="*/ 74 h 142"/>
                <a:gd name="T6" fmla="*/ 0 w 61"/>
                <a:gd name="T7" fmla="*/ 142 h 142"/>
                <a:gd name="T8" fmla="*/ 61 w 61"/>
                <a:gd name="T9" fmla="*/ 142 h 142"/>
                <a:gd name="T10" fmla="*/ 61 w 61"/>
                <a:gd name="T11" fmla="*/ 74 h 142"/>
                <a:gd name="T12" fmla="*/ 61 w 61"/>
                <a:gd name="T13" fmla="*/ 5 h 142"/>
                <a:gd name="T14" fmla="*/ 61 w 61"/>
                <a:gd name="T15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142">
                  <a:moveTo>
                    <a:pt x="61" y="0"/>
                  </a:moveTo>
                  <a:lnTo>
                    <a:pt x="0" y="72"/>
                  </a:lnTo>
                  <a:lnTo>
                    <a:pt x="0" y="74"/>
                  </a:lnTo>
                  <a:lnTo>
                    <a:pt x="0" y="142"/>
                  </a:lnTo>
                  <a:lnTo>
                    <a:pt x="61" y="142"/>
                  </a:lnTo>
                  <a:lnTo>
                    <a:pt x="61" y="74"/>
                  </a:lnTo>
                  <a:lnTo>
                    <a:pt x="61" y="5"/>
                  </a:lnTo>
                  <a:lnTo>
                    <a:pt x="6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3" name="î$ľidè"/>
            <p:cNvSpPr/>
            <p:nvPr/>
          </p:nvSpPr>
          <p:spPr bwMode="auto">
            <a:xfrm>
              <a:off x="4806090" y="3686032"/>
              <a:ext cx="65385" cy="234008"/>
            </a:xfrm>
            <a:custGeom>
              <a:avLst/>
              <a:gdLst>
                <a:gd name="T0" fmla="*/ 57 w 57"/>
                <a:gd name="T1" fmla="*/ 0 h 204"/>
                <a:gd name="T2" fmla="*/ 40 w 57"/>
                <a:gd name="T3" fmla="*/ 0 h 204"/>
                <a:gd name="T4" fmla="*/ 0 w 57"/>
                <a:gd name="T5" fmla="*/ 49 h 204"/>
                <a:gd name="T6" fmla="*/ 0 w 57"/>
                <a:gd name="T7" fmla="*/ 67 h 204"/>
                <a:gd name="T8" fmla="*/ 0 w 57"/>
                <a:gd name="T9" fmla="*/ 136 h 204"/>
                <a:gd name="T10" fmla="*/ 0 w 57"/>
                <a:gd name="T11" fmla="*/ 204 h 204"/>
                <a:gd name="T12" fmla="*/ 57 w 57"/>
                <a:gd name="T13" fmla="*/ 204 h 204"/>
                <a:gd name="T14" fmla="*/ 57 w 57"/>
                <a:gd name="T15" fmla="*/ 136 h 204"/>
                <a:gd name="T16" fmla="*/ 57 w 57"/>
                <a:gd name="T17" fmla="*/ 67 h 204"/>
                <a:gd name="T18" fmla="*/ 57 w 57"/>
                <a:gd name="T1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204">
                  <a:moveTo>
                    <a:pt x="57" y="0"/>
                  </a:moveTo>
                  <a:lnTo>
                    <a:pt x="40" y="0"/>
                  </a:lnTo>
                  <a:lnTo>
                    <a:pt x="0" y="49"/>
                  </a:lnTo>
                  <a:lnTo>
                    <a:pt x="0" y="67"/>
                  </a:lnTo>
                  <a:lnTo>
                    <a:pt x="0" y="136"/>
                  </a:lnTo>
                  <a:lnTo>
                    <a:pt x="0" y="204"/>
                  </a:lnTo>
                  <a:lnTo>
                    <a:pt x="57" y="204"/>
                  </a:lnTo>
                  <a:lnTo>
                    <a:pt x="57" y="136"/>
                  </a:lnTo>
                  <a:lnTo>
                    <a:pt x="57" y="67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0038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4" name="ïšļíḑè"/>
            <p:cNvSpPr/>
            <p:nvPr/>
          </p:nvSpPr>
          <p:spPr bwMode="auto">
            <a:xfrm>
              <a:off x="4806090" y="3686032"/>
              <a:ext cx="65385" cy="234008"/>
            </a:xfrm>
            <a:custGeom>
              <a:avLst/>
              <a:gdLst>
                <a:gd name="T0" fmla="*/ 57 w 57"/>
                <a:gd name="T1" fmla="*/ 0 h 204"/>
                <a:gd name="T2" fmla="*/ 40 w 57"/>
                <a:gd name="T3" fmla="*/ 0 h 204"/>
                <a:gd name="T4" fmla="*/ 0 w 57"/>
                <a:gd name="T5" fmla="*/ 49 h 204"/>
                <a:gd name="T6" fmla="*/ 0 w 57"/>
                <a:gd name="T7" fmla="*/ 67 h 204"/>
                <a:gd name="T8" fmla="*/ 0 w 57"/>
                <a:gd name="T9" fmla="*/ 136 h 204"/>
                <a:gd name="T10" fmla="*/ 0 w 57"/>
                <a:gd name="T11" fmla="*/ 204 h 204"/>
                <a:gd name="T12" fmla="*/ 57 w 57"/>
                <a:gd name="T13" fmla="*/ 204 h 204"/>
                <a:gd name="T14" fmla="*/ 57 w 57"/>
                <a:gd name="T15" fmla="*/ 136 h 204"/>
                <a:gd name="T16" fmla="*/ 57 w 57"/>
                <a:gd name="T17" fmla="*/ 67 h 204"/>
                <a:gd name="T18" fmla="*/ 57 w 57"/>
                <a:gd name="T1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204">
                  <a:moveTo>
                    <a:pt x="57" y="0"/>
                  </a:moveTo>
                  <a:lnTo>
                    <a:pt x="40" y="0"/>
                  </a:lnTo>
                  <a:lnTo>
                    <a:pt x="0" y="49"/>
                  </a:lnTo>
                  <a:lnTo>
                    <a:pt x="0" y="67"/>
                  </a:lnTo>
                  <a:lnTo>
                    <a:pt x="0" y="136"/>
                  </a:lnTo>
                  <a:lnTo>
                    <a:pt x="0" y="204"/>
                  </a:lnTo>
                  <a:lnTo>
                    <a:pt x="57" y="204"/>
                  </a:lnTo>
                  <a:lnTo>
                    <a:pt x="57" y="136"/>
                  </a:lnTo>
                  <a:lnTo>
                    <a:pt x="57" y="67"/>
                  </a:lnTo>
                  <a:lnTo>
                    <a:pt x="5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5" name="îṩḻîḑé"/>
            <p:cNvSpPr/>
            <p:nvPr/>
          </p:nvSpPr>
          <p:spPr bwMode="auto">
            <a:xfrm>
              <a:off x="4978154" y="3448582"/>
              <a:ext cx="72267" cy="471457"/>
            </a:xfrm>
            <a:custGeom>
              <a:avLst/>
              <a:gdLst>
                <a:gd name="T0" fmla="*/ 63 w 63"/>
                <a:gd name="T1" fmla="*/ 0 h 411"/>
                <a:gd name="T2" fmla="*/ 0 w 63"/>
                <a:gd name="T3" fmla="*/ 75 h 411"/>
                <a:gd name="T4" fmla="*/ 0 w 63"/>
                <a:gd name="T5" fmla="*/ 136 h 411"/>
                <a:gd name="T6" fmla="*/ 0 w 63"/>
                <a:gd name="T7" fmla="*/ 205 h 411"/>
                <a:gd name="T8" fmla="*/ 0 w 63"/>
                <a:gd name="T9" fmla="*/ 274 h 411"/>
                <a:gd name="T10" fmla="*/ 0 w 63"/>
                <a:gd name="T11" fmla="*/ 343 h 411"/>
                <a:gd name="T12" fmla="*/ 0 w 63"/>
                <a:gd name="T13" fmla="*/ 411 h 411"/>
                <a:gd name="T14" fmla="*/ 63 w 63"/>
                <a:gd name="T15" fmla="*/ 411 h 411"/>
                <a:gd name="T16" fmla="*/ 63 w 63"/>
                <a:gd name="T17" fmla="*/ 343 h 411"/>
                <a:gd name="T18" fmla="*/ 63 w 63"/>
                <a:gd name="T19" fmla="*/ 274 h 411"/>
                <a:gd name="T20" fmla="*/ 63 w 63"/>
                <a:gd name="T21" fmla="*/ 205 h 411"/>
                <a:gd name="T22" fmla="*/ 63 w 63"/>
                <a:gd name="T23" fmla="*/ 136 h 411"/>
                <a:gd name="T24" fmla="*/ 63 w 63"/>
                <a:gd name="T25" fmla="*/ 67 h 411"/>
                <a:gd name="T26" fmla="*/ 63 w 63"/>
                <a:gd name="T27" fmla="*/ 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411">
                  <a:moveTo>
                    <a:pt x="63" y="0"/>
                  </a:moveTo>
                  <a:lnTo>
                    <a:pt x="0" y="75"/>
                  </a:lnTo>
                  <a:lnTo>
                    <a:pt x="0" y="136"/>
                  </a:lnTo>
                  <a:lnTo>
                    <a:pt x="0" y="205"/>
                  </a:lnTo>
                  <a:lnTo>
                    <a:pt x="0" y="274"/>
                  </a:lnTo>
                  <a:lnTo>
                    <a:pt x="0" y="343"/>
                  </a:lnTo>
                  <a:lnTo>
                    <a:pt x="0" y="411"/>
                  </a:lnTo>
                  <a:lnTo>
                    <a:pt x="63" y="411"/>
                  </a:lnTo>
                  <a:lnTo>
                    <a:pt x="63" y="343"/>
                  </a:lnTo>
                  <a:lnTo>
                    <a:pt x="63" y="274"/>
                  </a:lnTo>
                  <a:lnTo>
                    <a:pt x="63" y="205"/>
                  </a:lnTo>
                  <a:lnTo>
                    <a:pt x="63" y="136"/>
                  </a:lnTo>
                  <a:lnTo>
                    <a:pt x="63" y="67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157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6" name="íŝlíďé"/>
            <p:cNvSpPr/>
            <p:nvPr/>
          </p:nvSpPr>
          <p:spPr bwMode="auto">
            <a:xfrm>
              <a:off x="4978154" y="3448582"/>
              <a:ext cx="72267" cy="471457"/>
            </a:xfrm>
            <a:custGeom>
              <a:avLst/>
              <a:gdLst>
                <a:gd name="T0" fmla="*/ 63 w 63"/>
                <a:gd name="T1" fmla="*/ 0 h 411"/>
                <a:gd name="T2" fmla="*/ 0 w 63"/>
                <a:gd name="T3" fmla="*/ 75 h 411"/>
                <a:gd name="T4" fmla="*/ 0 w 63"/>
                <a:gd name="T5" fmla="*/ 136 h 411"/>
                <a:gd name="T6" fmla="*/ 0 w 63"/>
                <a:gd name="T7" fmla="*/ 205 h 411"/>
                <a:gd name="T8" fmla="*/ 0 w 63"/>
                <a:gd name="T9" fmla="*/ 274 h 411"/>
                <a:gd name="T10" fmla="*/ 0 w 63"/>
                <a:gd name="T11" fmla="*/ 343 h 411"/>
                <a:gd name="T12" fmla="*/ 0 w 63"/>
                <a:gd name="T13" fmla="*/ 411 h 411"/>
                <a:gd name="T14" fmla="*/ 63 w 63"/>
                <a:gd name="T15" fmla="*/ 411 h 411"/>
                <a:gd name="T16" fmla="*/ 63 w 63"/>
                <a:gd name="T17" fmla="*/ 343 h 411"/>
                <a:gd name="T18" fmla="*/ 63 w 63"/>
                <a:gd name="T19" fmla="*/ 274 h 411"/>
                <a:gd name="T20" fmla="*/ 63 w 63"/>
                <a:gd name="T21" fmla="*/ 205 h 411"/>
                <a:gd name="T22" fmla="*/ 63 w 63"/>
                <a:gd name="T23" fmla="*/ 136 h 411"/>
                <a:gd name="T24" fmla="*/ 63 w 63"/>
                <a:gd name="T25" fmla="*/ 67 h 411"/>
                <a:gd name="T26" fmla="*/ 63 w 63"/>
                <a:gd name="T27" fmla="*/ 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411">
                  <a:moveTo>
                    <a:pt x="63" y="0"/>
                  </a:moveTo>
                  <a:lnTo>
                    <a:pt x="0" y="75"/>
                  </a:lnTo>
                  <a:lnTo>
                    <a:pt x="0" y="136"/>
                  </a:lnTo>
                  <a:lnTo>
                    <a:pt x="0" y="205"/>
                  </a:lnTo>
                  <a:lnTo>
                    <a:pt x="0" y="274"/>
                  </a:lnTo>
                  <a:lnTo>
                    <a:pt x="0" y="343"/>
                  </a:lnTo>
                  <a:lnTo>
                    <a:pt x="0" y="411"/>
                  </a:lnTo>
                  <a:lnTo>
                    <a:pt x="63" y="411"/>
                  </a:lnTo>
                  <a:lnTo>
                    <a:pt x="63" y="343"/>
                  </a:lnTo>
                  <a:lnTo>
                    <a:pt x="63" y="274"/>
                  </a:lnTo>
                  <a:lnTo>
                    <a:pt x="63" y="205"/>
                  </a:lnTo>
                  <a:lnTo>
                    <a:pt x="63" y="136"/>
                  </a:lnTo>
                  <a:lnTo>
                    <a:pt x="63" y="67"/>
                  </a:lnTo>
                  <a:lnTo>
                    <a:pt x="6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7" name="íş1ïḋê"/>
            <p:cNvSpPr/>
            <p:nvPr/>
          </p:nvSpPr>
          <p:spPr bwMode="auto">
            <a:xfrm>
              <a:off x="5060745" y="3510525"/>
              <a:ext cx="66532" cy="409514"/>
            </a:xfrm>
            <a:custGeom>
              <a:avLst/>
              <a:gdLst>
                <a:gd name="T0" fmla="*/ 58 w 58"/>
                <a:gd name="T1" fmla="*/ 0 h 357"/>
                <a:gd name="T2" fmla="*/ 0 w 58"/>
                <a:gd name="T3" fmla="*/ 0 h 357"/>
                <a:gd name="T4" fmla="*/ 0 w 58"/>
                <a:gd name="T5" fmla="*/ 13 h 357"/>
                <a:gd name="T6" fmla="*/ 0 w 58"/>
                <a:gd name="T7" fmla="*/ 82 h 357"/>
                <a:gd name="T8" fmla="*/ 0 w 58"/>
                <a:gd name="T9" fmla="*/ 151 h 357"/>
                <a:gd name="T10" fmla="*/ 0 w 58"/>
                <a:gd name="T11" fmla="*/ 220 h 357"/>
                <a:gd name="T12" fmla="*/ 0 w 58"/>
                <a:gd name="T13" fmla="*/ 289 h 357"/>
                <a:gd name="T14" fmla="*/ 0 w 58"/>
                <a:gd name="T15" fmla="*/ 357 h 357"/>
                <a:gd name="T16" fmla="*/ 58 w 58"/>
                <a:gd name="T17" fmla="*/ 357 h 357"/>
                <a:gd name="T18" fmla="*/ 58 w 58"/>
                <a:gd name="T19" fmla="*/ 289 h 357"/>
                <a:gd name="T20" fmla="*/ 58 w 58"/>
                <a:gd name="T21" fmla="*/ 220 h 357"/>
                <a:gd name="T22" fmla="*/ 58 w 58"/>
                <a:gd name="T23" fmla="*/ 151 h 357"/>
                <a:gd name="T24" fmla="*/ 58 w 58"/>
                <a:gd name="T25" fmla="*/ 82 h 357"/>
                <a:gd name="T26" fmla="*/ 58 w 58"/>
                <a:gd name="T27" fmla="*/ 13 h 357"/>
                <a:gd name="T28" fmla="*/ 58 w 58"/>
                <a:gd name="T29" fmla="*/ 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" h="357">
                  <a:moveTo>
                    <a:pt x="58" y="0"/>
                  </a:moveTo>
                  <a:lnTo>
                    <a:pt x="0" y="0"/>
                  </a:lnTo>
                  <a:lnTo>
                    <a:pt x="0" y="13"/>
                  </a:lnTo>
                  <a:lnTo>
                    <a:pt x="0" y="82"/>
                  </a:lnTo>
                  <a:lnTo>
                    <a:pt x="0" y="151"/>
                  </a:lnTo>
                  <a:lnTo>
                    <a:pt x="0" y="220"/>
                  </a:lnTo>
                  <a:lnTo>
                    <a:pt x="0" y="289"/>
                  </a:lnTo>
                  <a:lnTo>
                    <a:pt x="0" y="357"/>
                  </a:lnTo>
                  <a:lnTo>
                    <a:pt x="58" y="357"/>
                  </a:lnTo>
                  <a:lnTo>
                    <a:pt x="58" y="289"/>
                  </a:lnTo>
                  <a:lnTo>
                    <a:pt x="58" y="220"/>
                  </a:lnTo>
                  <a:lnTo>
                    <a:pt x="58" y="151"/>
                  </a:lnTo>
                  <a:lnTo>
                    <a:pt x="58" y="82"/>
                  </a:lnTo>
                  <a:lnTo>
                    <a:pt x="58" y="13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58A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8" name="íṩļiḓé"/>
            <p:cNvSpPr/>
            <p:nvPr/>
          </p:nvSpPr>
          <p:spPr bwMode="auto">
            <a:xfrm>
              <a:off x="5060745" y="3510525"/>
              <a:ext cx="66532" cy="409514"/>
            </a:xfrm>
            <a:custGeom>
              <a:avLst/>
              <a:gdLst>
                <a:gd name="T0" fmla="*/ 58 w 58"/>
                <a:gd name="T1" fmla="*/ 0 h 357"/>
                <a:gd name="T2" fmla="*/ 0 w 58"/>
                <a:gd name="T3" fmla="*/ 0 h 357"/>
                <a:gd name="T4" fmla="*/ 0 w 58"/>
                <a:gd name="T5" fmla="*/ 13 h 357"/>
                <a:gd name="T6" fmla="*/ 0 w 58"/>
                <a:gd name="T7" fmla="*/ 82 h 357"/>
                <a:gd name="T8" fmla="*/ 0 w 58"/>
                <a:gd name="T9" fmla="*/ 151 h 357"/>
                <a:gd name="T10" fmla="*/ 0 w 58"/>
                <a:gd name="T11" fmla="*/ 220 h 357"/>
                <a:gd name="T12" fmla="*/ 0 w 58"/>
                <a:gd name="T13" fmla="*/ 289 h 357"/>
                <a:gd name="T14" fmla="*/ 0 w 58"/>
                <a:gd name="T15" fmla="*/ 357 h 357"/>
                <a:gd name="T16" fmla="*/ 58 w 58"/>
                <a:gd name="T17" fmla="*/ 357 h 357"/>
                <a:gd name="T18" fmla="*/ 58 w 58"/>
                <a:gd name="T19" fmla="*/ 289 h 357"/>
                <a:gd name="T20" fmla="*/ 58 w 58"/>
                <a:gd name="T21" fmla="*/ 220 h 357"/>
                <a:gd name="T22" fmla="*/ 58 w 58"/>
                <a:gd name="T23" fmla="*/ 151 h 357"/>
                <a:gd name="T24" fmla="*/ 58 w 58"/>
                <a:gd name="T25" fmla="*/ 82 h 357"/>
                <a:gd name="T26" fmla="*/ 58 w 58"/>
                <a:gd name="T27" fmla="*/ 13 h 357"/>
                <a:gd name="T28" fmla="*/ 58 w 58"/>
                <a:gd name="T29" fmla="*/ 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" h="357">
                  <a:moveTo>
                    <a:pt x="58" y="0"/>
                  </a:moveTo>
                  <a:lnTo>
                    <a:pt x="0" y="0"/>
                  </a:lnTo>
                  <a:lnTo>
                    <a:pt x="0" y="13"/>
                  </a:lnTo>
                  <a:lnTo>
                    <a:pt x="0" y="82"/>
                  </a:lnTo>
                  <a:lnTo>
                    <a:pt x="0" y="151"/>
                  </a:lnTo>
                  <a:lnTo>
                    <a:pt x="0" y="220"/>
                  </a:lnTo>
                  <a:lnTo>
                    <a:pt x="0" y="289"/>
                  </a:lnTo>
                  <a:lnTo>
                    <a:pt x="0" y="357"/>
                  </a:lnTo>
                  <a:lnTo>
                    <a:pt x="58" y="357"/>
                  </a:lnTo>
                  <a:lnTo>
                    <a:pt x="58" y="289"/>
                  </a:lnTo>
                  <a:lnTo>
                    <a:pt x="58" y="220"/>
                  </a:lnTo>
                  <a:lnTo>
                    <a:pt x="58" y="151"/>
                  </a:lnTo>
                  <a:lnTo>
                    <a:pt x="58" y="82"/>
                  </a:lnTo>
                  <a:lnTo>
                    <a:pt x="58" y="13"/>
                  </a:lnTo>
                  <a:lnTo>
                    <a:pt x="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9" name="íşḻîḋè"/>
            <p:cNvSpPr/>
            <p:nvPr/>
          </p:nvSpPr>
          <p:spPr bwMode="auto">
            <a:xfrm>
              <a:off x="5139895" y="3481848"/>
              <a:ext cx="68826" cy="438191"/>
            </a:xfrm>
            <a:custGeom>
              <a:avLst/>
              <a:gdLst>
                <a:gd name="T0" fmla="*/ 98 w 106"/>
                <a:gd name="T1" fmla="*/ 0 h 677"/>
                <a:gd name="T2" fmla="*/ 0 w 106"/>
                <a:gd name="T3" fmla="*/ 0 h 677"/>
                <a:gd name="T4" fmla="*/ 0 w 106"/>
                <a:gd name="T5" fmla="*/ 68 h 677"/>
                <a:gd name="T6" fmla="*/ 0 w 106"/>
                <a:gd name="T7" fmla="*/ 190 h 677"/>
                <a:gd name="T8" fmla="*/ 0 w 106"/>
                <a:gd name="T9" fmla="*/ 313 h 677"/>
                <a:gd name="T10" fmla="*/ 0 w 106"/>
                <a:gd name="T11" fmla="*/ 435 h 677"/>
                <a:gd name="T12" fmla="*/ 0 w 106"/>
                <a:gd name="T13" fmla="*/ 557 h 677"/>
                <a:gd name="T14" fmla="*/ 0 w 106"/>
                <a:gd name="T15" fmla="*/ 677 h 677"/>
                <a:gd name="T16" fmla="*/ 106 w 106"/>
                <a:gd name="T17" fmla="*/ 677 h 677"/>
                <a:gd name="T18" fmla="*/ 106 w 106"/>
                <a:gd name="T19" fmla="*/ 557 h 677"/>
                <a:gd name="T20" fmla="*/ 106 w 106"/>
                <a:gd name="T21" fmla="*/ 435 h 677"/>
                <a:gd name="T22" fmla="*/ 106 w 106"/>
                <a:gd name="T23" fmla="*/ 313 h 677"/>
                <a:gd name="T24" fmla="*/ 106 w 106"/>
                <a:gd name="T25" fmla="*/ 190 h 677"/>
                <a:gd name="T26" fmla="*/ 106 w 106"/>
                <a:gd name="T27" fmla="*/ 68 h 677"/>
                <a:gd name="T28" fmla="*/ 106 w 106"/>
                <a:gd name="T29" fmla="*/ 10 h 677"/>
                <a:gd name="T30" fmla="*/ 98 w 106"/>
                <a:gd name="T31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6" h="677">
                  <a:moveTo>
                    <a:pt x="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435"/>
                    <a:pt x="0" y="435"/>
                    <a:pt x="0" y="435"/>
                  </a:cubicBezTo>
                  <a:cubicBezTo>
                    <a:pt x="0" y="557"/>
                    <a:pt x="0" y="557"/>
                    <a:pt x="0" y="557"/>
                  </a:cubicBezTo>
                  <a:cubicBezTo>
                    <a:pt x="0" y="677"/>
                    <a:pt x="0" y="677"/>
                    <a:pt x="0" y="677"/>
                  </a:cubicBezTo>
                  <a:cubicBezTo>
                    <a:pt x="106" y="677"/>
                    <a:pt x="106" y="677"/>
                    <a:pt x="106" y="677"/>
                  </a:cubicBezTo>
                  <a:cubicBezTo>
                    <a:pt x="106" y="557"/>
                    <a:pt x="106" y="557"/>
                    <a:pt x="106" y="557"/>
                  </a:cubicBezTo>
                  <a:cubicBezTo>
                    <a:pt x="106" y="435"/>
                    <a:pt x="106" y="435"/>
                    <a:pt x="106" y="435"/>
                  </a:cubicBezTo>
                  <a:cubicBezTo>
                    <a:pt x="106" y="313"/>
                    <a:pt x="106" y="313"/>
                    <a:pt x="106" y="313"/>
                  </a:cubicBezTo>
                  <a:cubicBezTo>
                    <a:pt x="106" y="190"/>
                    <a:pt x="106" y="190"/>
                    <a:pt x="106" y="190"/>
                  </a:cubicBezTo>
                  <a:cubicBezTo>
                    <a:pt x="106" y="68"/>
                    <a:pt x="106" y="68"/>
                    <a:pt x="106" y="68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4" y="6"/>
                    <a:pt x="101" y="3"/>
                    <a:pt x="98" y="0"/>
                  </a:cubicBezTo>
                </a:path>
              </a:pathLst>
            </a:custGeom>
            <a:solidFill>
              <a:srgbClr val="009B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0" name="íṡľíḑè"/>
            <p:cNvSpPr/>
            <p:nvPr/>
          </p:nvSpPr>
          <p:spPr bwMode="auto">
            <a:xfrm>
              <a:off x="5221339" y="3618353"/>
              <a:ext cx="66532" cy="301687"/>
            </a:xfrm>
            <a:custGeom>
              <a:avLst/>
              <a:gdLst>
                <a:gd name="T0" fmla="*/ 58 w 58"/>
                <a:gd name="T1" fmla="*/ 0 h 263"/>
                <a:gd name="T2" fmla="*/ 0 w 58"/>
                <a:gd name="T3" fmla="*/ 0 h 263"/>
                <a:gd name="T4" fmla="*/ 0 w 58"/>
                <a:gd name="T5" fmla="*/ 57 h 263"/>
                <a:gd name="T6" fmla="*/ 0 w 58"/>
                <a:gd name="T7" fmla="*/ 126 h 263"/>
                <a:gd name="T8" fmla="*/ 0 w 58"/>
                <a:gd name="T9" fmla="*/ 195 h 263"/>
                <a:gd name="T10" fmla="*/ 0 w 58"/>
                <a:gd name="T11" fmla="*/ 263 h 263"/>
                <a:gd name="T12" fmla="*/ 58 w 58"/>
                <a:gd name="T13" fmla="*/ 263 h 263"/>
                <a:gd name="T14" fmla="*/ 58 w 58"/>
                <a:gd name="T15" fmla="*/ 195 h 263"/>
                <a:gd name="T16" fmla="*/ 58 w 58"/>
                <a:gd name="T17" fmla="*/ 126 h 263"/>
                <a:gd name="T18" fmla="*/ 58 w 58"/>
                <a:gd name="T19" fmla="*/ 57 h 263"/>
                <a:gd name="T20" fmla="*/ 58 w 58"/>
                <a:gd name="T21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263">
                  <a:moveTo>
                    <a:pt x="58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0" y="126"/>
                  </a:lnTo>
                  <a:lnTo>
                    <a:pt x="0" y="195"/>
                  </a:lnTo>
                  <a:lnTo>
                    <a:pt x="0" y="263"/>
                  </a:lnTo>
                  <a:lnTo>
                    <a:pt x="58" y="263"/>
                  </a:lnTo>
                  <a:lnTo>
                    <a:pt x="58" y="195"/>
                  </a:lnTo>
                  <a:lnTo>
                    <a:pt x="58" y="126"/>
                  </a:lnTo>
                  <a:lnTo>
                    <a:pt x="58" y="57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0038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1" name="íSḻîḍè"/>
            <p:cNvSpPr/>
            <p:nvPr/>
          </p:nvSpPr>
          <p:spPr bwMode="auto">
            <a:xfrm>
              <a:off x="5221339" y="3618353"/>
              <a:ext cx="66532" cy="301687"/>
            </a:xfrm>
            <a:custGeom>
              <a:avLst/>
              <a:gdLst>
                <a:gd name="T0" fmla="*/ 58 w 58"/>
                <a:gd name="T1" fmla="*/ 0 h 263"/>
                <a:gd name="T2" fmla="*/ 0 w 58"/>
                <a:gd name="T3" fmla="*/ 0 h 263"/>
                <a:gd name="T4" fmla="*/ 0 w 58"/>
                <a:gd name="T5" fmla="*/ 57 h 263"/>
                <a:gd name="T6" fmla="*/ 0 w 58"/>
                <a:gd name="T7" fmla="*/ 126 h 263"/>
                <a:gd name="T8" fmla="*/ 0 w 58"/>
                <a:gd name="T9" fmla="*/ 195 h 263"/>
                <a:gd name="T10" fmla="*/ 0 w 58"/>
                <a:gd name="T11" fmla="*/ 263 h 263"/>
                <a:gd name="T12" fmla="*/ 58 w 58"/>
                <a:gd name="T13" fmla="*/ 263 h 263"/>
                <a:gd name="T14" fmla="*/ 58 w 58"/>
                <a:gd name="T15" fmla="*/ 195 h 263"/>
                <a:gd name="T16" fmla="*/ 58 w 58"/>
                <a:gd name="T17" fmla="*/ 126 h 263"/>
                <a:gd name="T18" fmla="*/ 58 w 58"/>
                <a:gd name="T19" fmla="*/ 57 h 263"/>
                <a:gd name="T20" fmla="*/ 58 w 58"/>
                <a:gd name="T21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263">
                  <a:moveTo>
                    <a:pt x="58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0" y="126"/>
                  </a:lnTo>
                  <a:lnTo>
                    <a:pt x="0" y="195"/>
                  </a:lnTo>
                  <a:lnTo>
                    <a:pt x="0" y="263"/>
                  </a:lnTo>
                  <a:lnTo>
                    <a:pt x="58" y="263"/>
                  </a:lnTo>
                  <a:lnTo>
                    <a:pt x="58" y="195"/>
                  </a:lnTo>
                  <a:lnTo>
                    <a:pt x="58" y="126"/>
                  </a:lnTo>
                  <a:lnTo>
                    <a:pt x="58" y="57"/>
                  </a:lnTo>
                  <a:lnTo>
                    <a:pt x="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2" name="ïśľïḑe"/>
            <p:cNvSpPr/>
            <p:nvPr/>
          </p:nvSpPr>
          <p:spPr bwMode="auto">
            <a:xfrm>
              <a:off x="4662702" y="3955599"/>
              <a:ext cx="502428" cy="51620"/>
            </a:xfrm>
            <a:custGeom>
              <a:avLst/>
              <a:gdLst>
                <a:gd name="T0" fmla="*/ 755 w 775"/>
                <a:gd name="T1" fmla="*/ 27 h 79"/>
                <a:gd name="T2" fmla="*/ 734 w 775"/>
                <a:gd name="T3" fmla="*/ 53 h 79"/>
                <a:gd name="T4" fmla="*/ 755 w 775"/>
                <a:gd name="T5" fmla="*/ 79 h 79"/>
                <a:gd name="T6" fmla="*/ 775 w 775"/>
                <a:gd name="T7" fmla="*/ 53 h 79"/>
                <a:gd name="T8" fmla="*/ 755 w 775"/>
                <a:gd name="T9" fmla="*/ 27 h 79"/>
                <a:gd name="T10" fmla="*/ 30 w 775"/>
                <a:gd name="T11" fmla="*/ 0 h 79"/>
                <a:gd name="T12" fmla="*/ 0 w 775"/>
                <a:gd name="T13" fmla="*/ 40 h 79"/>
                <a:gd name="T14" fmla="*/ 30 w 775"/>
                <a:gd name="T15" fmla="*/ 79 h 79"/>
                <a:gd name="T16" fmla="*/ 61 w 775"/>
                <a:gd name="T17" fmla="*/ 39 h 79"/>
                <a:gd name="T18" fmla="*/ 30 w 775"/>
                <a:gd name="T1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5" h="79">
                  <a:moveTo>
                    <a:pt x="755" y="27"/>
                  </a:moveTo>
                  <a:cubicBezTo>
                    <a:pt x="741" y="27"/>
                    <a:pt x="734" y="40"/>
                    <a:pt x="734" y="53"/>
                  </a:cubicBezTo>
                  <a:cubicBezTo>
                    <a:pt x="734" y="68"/>
                    <a:pt x="743" y="79"/>
                    <a:pt x="755" y="79"/>
                  </a:cubicBezTo>
                  <a:cubicBezTo>
                    <a:pt x="767" y="79"/>
                    <a:pt x="775" y="68"/>
                    <a:pt x="775" y="53"/>
                  </a:cubicBezTo>
                  <a:cubicBezTo>
                    <a:pt x="775" y="41"/>
                    <a:pt x="770" y="27"/>
                    <a:pt x="755" y="27"/>
                  </a:cubicBezTo>
                  <a:moveTo>
                    <a:pt x="30" y="0"/>
                  </a:moveTo>
                  <a:cubicBezTo>
                    <a:pt x="10" y="0"/>
                    <a:pt x="0" y="19"/>
                    <a:pt x="0" y="40"/>
                  </a:cubicBezTo>
                  <a:cubicBezTo>
                    <a:pt x="0" y="60"/>
                    <a:pt x="10" y="79"/>
                    <a:pt x="30" y="79"/>
                  </a:cubicBezTo>
                  <a:cubicBezTo>
                    <a:pt x="50" y="79"/>
                    <a:pt x="61" y="60"/>
                    <a:pt x="61" y="39"/>
                  </a:cubicBezTo>
                  <a:cubicBezTo>
                    <a:pt x="61" y="20"/>
                    <a:pt x="51" y="0"/>
                    <a:pt x="30" y="0"/>
                  </a:cubicBezTo>
                </a:path>
              </a:pathLst>
            </a:custGeom>
            <a:solidFill>
              <a:srgbClr val="C0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3" name="íşļîde"/>
            <p:cNvSpPr/>
            <p:nvPr/>
          </p:nvSpPr>
          <p:spPr bwMode="auto">
            <a:xfrm>
              <a:off x="5073363" y="3951011"/>
              <a:ext cx="45884" cy="60796"/>
            </a:xfrm>
            <a:custGeom>
              <a:avLst/>
              <a:gdLst>
                <a:gd name="T0" fmla="*/ 71 w 71"/>
                <a:gd name="T1" fmla="*/ 0 h 95"/>
                <a:gd name="T2" fmla="*/ 60 w 71"/>
                <a:gd name="T3" fmla="*/ 0 h 95"/>
                <a:gd name="T4" fmla="*/ 60 w 71"/>
                <a:gd name="T5" fmla="*/ 40 h 95"/>
                <a:gd name="T6" fmla="*/ 61 w 71"/>
                <a:gd name="T7" fmla="*/ 79 h 95"/>
                <a:gd name="T8" fmla="*/ 61 w 71"/>
                <a:gd name="T9" fmla="*/ 79 h 95"/>
                <a:gd name="T10" fmla="*/ 44 w 71"/>
                <a:gd name="T11" fmla="*/ 48 h 95"/>
                <a:gd name="T12" fmla="*/ 13 w 71"/>
                <a:gd name="T13" fmla="*/ 0 h 95"/>
                <a:gd name="T14" fmla="*/ 0 w 71"/>
                <a:gd name="T15" fmla="*/ 0 h 95"/>
                <a:gd name="T16" fmla="*/ 0 w 71"/>
                <a:gd name="T17" fmla="*/ 95 h 95"/>
                <a:gd name="T18" fmla="*/ 12 w 71"/>
                <a:gd name="T19" fmla="*/ 95 h 95"/>
                <a:gd name="T20" fmla="*/ 12 w 71"/>
                <a:gd name="T21" fmla="*/ 54 h 95"/>
                <a:gd name="T22" fmla="*/ 11 w 71"/>
                <a:gd name="T23" fmla="*/ 15 h 95"/>
                <a:gd name="T24" fmla="*/ 11 w 71"/>
                <a:gd name="T25" fmla="*/ 15 h 95"/>
                <a:gd name="T26" fmla="*/ 29 w 71"/>
                <a:gd name="T27" fmla="*/ 47 h 95"/>
                <a:gd name="T28" fmla="*/ 59 w 71"/>
                <a:gd name="T29" fmla="*/ 95 h 95"/>
                <a:gd name="T30" fmla="*/ 71 w 71"/>
                <a:gd name="T31" fmla="*/ 95 h 95"/>
                <a:gd name="T32" fmla="*/ 71 w 71"/>
                <a:gd name="T3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95">
                  <a:moveTo>
                    <a:pt x="71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54"/>
                    <a:pt x="60" y="6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56" y="69"/>
                    <a:pt x="51" y="59"/>
                    <a:pt x="44" y="48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38"/>
                    <a:pt x="12" y="27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6" y="25"/>
                    <a:pt x="22" y="36"/>
                    <a:pt x="29" y="47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71" y="95"/>
                    <a:pt x="71" y="95"/>
                    <a:pt x="71" y="95"/>
                  </a:cubicBezTo>
                  <a:cubicBezTo>
                    <a:pt x="71" y="0"/>
                    <a:pt x="71" y="0"/>
                    <a:pt x="71" y="0"/>
                  </a:cubicBezTo>
                </a:path>
              </a:pathLst>
            </a:custGeom>
            <a:solidFill>
              <a:srgbClr val="0038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4" name="îṣḷiḋé"/>
            <p:cNvSpPr/>
            <p:nvPr/>
          </p:nvSpPr>
          <p:spPr bwMode="auto">
            <a:xfrm>
              <a:off x="5129571" y="3967070"/>
              <a:ext cx="43590" cy="45884"/>
            </a:xfrm>
            <a:custGeom>
              <a:avLst/>
              <a:gdLst>
                <a:gd name="T0" fmla="*/ 34 w 67"/>
                <a:gd name="T1" fmla="*/ 62 h 72"/>
                <a:gd name="T2" fmla="*/ 13 w 67"/>
                <a:gd name="T3" fmla="*/ 36 h 72"/>
                <a:gd name="T4" fmla="*/ 34 w 67"/>
                <a:gd name="T5" fmla="*/ 10 h 72"/>
                <a:gd name="T6" fmla="*/ 54 w 67"/>
                <a:gd name="T7" fmla="*/ 36 h 72"/>
                <a:gd name="T8" fmla="*/ 34 w 67"/>
                <a:gd name="T9" fmla="*/ 62 h 72"/>
                <a:gd name="T10" fmla="*/ 34 w 67"/>
                <a:gd name="T11" fmla="*/ 0 h 72"/>
                <a:gd name="T12" fmla="*/ 0 w 67"/>
                <a:gd name="T13" fmla="*/ 37 h 72"/>
                <a:gd name="T14" fmla="*/ 33 w 67"/>
                <a:gd name="T15" fmla="*/ 72 h 72"/>
                <a:gd name="T16" fmla="*/ 67 w 67"/>
                <a:gd name="T17" fmla="*/ 35 h 72"/>
                <a:gd name="T18" fmla="*/ 34 w 67"/>
                <a:gd name="T1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72">
                  <a:moveTo>
                    <a:pt x="34" y="62"/>
                  </a:moveTo>
                  <a:cubicBezTo>
                    <a:pt x="22" y="62"/>
                    <a:pt x="13" y="51"/>
                    <a:pt x="13" y="36"/>
                  </a:cubicBezTo>
                  <a:cubicBezTo>
                    <a:pt x="13" y="23"/>
                    <a:pt x="20" y="10"/>
                    <a:pt x="34" y="10"/>
                  </a:cubicBezTo>
                  <a:cubicBezTo>
                    <a:pt x="49" y="10"/>
                    <a:pt x="54" y="24"/>
                    <a:pt x="54" y="36"/>
                  </a:cubicBezTo>
                  <a:cubicBezTo>
                    <a:pt x="54" y="51"/>
                    <a:pt x="46" y="62"/>
                    <a:pt x="34" y="62"/>
                  </a:cubicBezTo>
                  <a:moveTo>
                    <a:pt x="34" y="0"/>
                  </a:moveTo>
                  <a:cubicBezTo>
                    <a:pt x="15" y="0"/>
                    <a:pt x="0" y="14"/>
                    <a:pt x="0" y="37"/>
                  </a:cubicBezTo>
                  <a:cubicBezTo>
                    <a:pt x="0" y="58"/>
                    <a:pt x="15" y="72"/>
                    <a:pt x="33" y="72"/>
                  </a:cubicBezTo>
                  <a:cubicBezTo>
                    <a:pt x="49" y="72"/>
                    <a:pt x="67" y="61"/>
                    <a:pt x="67" y="35"/>
                  </a:cubicBezTo>
                  <a:cubicBezTo>
                    <a:pt x="67" y="14"/>
                    <a:pt x="54" y="0"/>
                    <a:pt x="34" y="0"/>
                  </a:cubicBezTo>
                </a:path>
              </a:pathLst>
            </a:custGeom>
            <a:solidFill>
              <a:srgbClr val="0038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5" name="ïṧļïďè"/>
            <p:cNvSpPr/>
            <p:nvPr/>
          </p:nvSpPr>
          <p:spPr bwMode="auto">
            <a:xfrm>
              <a:off x="5176602" y="3968217"/>
              <a:ext cx="42443" cy="43590"/>
            </a:xfrm>
            <a:custGeom>
              <a:avLst/>
              <a:gdLst>
                <a:gd name="T0" fmla="*/ 65 w 65"/>
                <a:gd name="T1" fmla="*/ 0 h 68"/>
                <a:gd name="T2" fmla="*/ 52 w 65"/>
                <a:gd name="T3" fmla="*/ 0 h 68"/>
                <a:gd name="T4" fmla="*/ 39 w 65"/>
                <a:gd name="T5" fmla="*/ 38 h 68"/>
                <a:gd name="T6" fmla="*/ 33 w 65"/>
                <a:gd name="T7" fmla="*/ 56 h 68"/>
                <a:gd name="T8" fmla="*/ 32 w 65"/>
                <a:gd name="T9" fmla="*/ 56 h 68"/>
                <a:gd name="T10" fmla="*/ 27 w 65"/>
                <a:gd name="T11" fmla="*/ 38 h 68"/>
                <a:gd name="T12" fmla="*/ 13 w 65"/>
                <a:gd name="T13" fmla="*/ 0 h 68"/>
                <a:gd name="T14" fmla="*/ 0 w 65"/>
                <a:gd name="T15" fmla="*/ 0 h 68"/>
                <a:gd name="T16" fmla="*/ 26 w 65"/>
                <a:gd name="T17" fmla="*/ 68 h 68"/>
                <a:gd name="T18" fmla="*/ 38 w 65"/>
                <a:gd name="T19" fmla="*/ 68 h 68"/>
                <a:gd name="T20" fmla="*/ 65 w 65"/>
                <a:gd name="T2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68">
                  <a:moveTo>
                    <a:pt x="65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6" y="44"/>
                    <a:pt x="34" y="50"/>
                    <a:pt x="33" y="5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1" y="50"/>
                    <a:pt x="29" y="44"/>
                    <a:pt x="27" y="38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65" y="0"/>
                    <a:pt x="65" y="0"/>
                    <a:pt x="65" y="0"/>
                  </a:cubicBezTo>
                </a:path>
              </a:pathLst>
            </a:custGeom>
            <a:solidFill>
              <a:srgbClr val="0038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6" name="íSlîḍè"/>
            <p:cNvSpPr/>
            <p:nvPr/>
          </p:nvSpPr>
          <p:spPr bwMode="auto">
            <a:xfrm>
              <a:off x="4653526" y="3948716"/>
              <a:ext cx="57355" cy="64237"/>
            </a:xfrm>
            <a:custGeom>
              <a:avLst/>
              <a:gdLst>
                <a:gd name="T0" fmla="*/ 43 w 87"/>
                <a:gd name="T1" fmla="*/ 89 h 99"/>
                <a:gd name="T2" fmla="*/ 13 w 87"/>
                <a:gd name="T3" fmla="*/ 50 h 99"/>
                <a:gd name="T4" fmla="*/ 43 w 87"/>
                <a:gd name="T5" fmla="*/ 10 h 99"/>
                <a:gd name="T6" fmla="*/ 74 w 87"/>
                <a:gd name="T7" fmla="*/ 49 h 99"/>
                <a:gd name="T8" fmla="*/ 43 w 87"/>
                <a:gd name="T9" fmla="*/ 89 h 99"/>
                <a:gd name="T10" fmla="*/ 44 w 87"/>
                <a:gd name="T11" fmla="*/ 0 h 99"/>
                <a:gd name="T12" fmla="*/ 0 w 87"/>
                <a:gd name="T13" fmla="*/ 50 h 99"/>
                <a:gd name="T14" fmla="*/ 42 w 87"/>
                <a:gd name="T15" fmla="*/ 99 h 99"/>
                <a:gd name="T16" fmla="*/ 87 w 87"/>
                <a:gd name="T17" fmla="*/ 48 h 99"/>
                <a:gd name="T18" fmla="*/ 44 w 87"/>
                <a:gd name="T1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" h="99">
                  <a:moveTo>
                    <a:pt x="43" y="89"/>
                  </a:moveTo>
                  <a:cubicBezTo>
                    <a:pt x="23" y="89"/>
                    <a:pt x="13" y="70"/>
                    <a:pt x="13" y="50"/>
                  </a:cubicBezTo>
                  <a:cubicBezTo>
                    <a:pt x="13" y="29"/>
                    <a:pt x="23" y="10"/>
                    <a:pt x="43" y="10"/>
                  </a:cubicBezTo>
                  <a:cubicBezTo>
                    <a:pt x="64" y="10"/>
                    <a:pt x="74" y="30"/>
                    <a:pt x="74" y="49"/>
                  </a:cubicBezTo>
                  <a:cubicBezTo>
                    <a:pt x="74" y="70"/>
                    <a:pt x="63" y="89"/>
                    <a:pt x="43" y="89"/>
                  </a:cubicBezTo>
                  <a:moveTo>
                    <a:pt x="44" y="0"/>
                  </a:moveTo>
                  <a:cubicBezTo>
                    <a:pt x="18" y="0"/>
                    <a:pt x="0" y="20"/>
                    <a:pt x="0" y="50"/>
                  </a:cubicBezTo>
                  <a:cubicBezTo>
                    <a:pt x="0" y="79"/>
                    <a:pt x="17" y="99"/>
                    <a:pt x="42" y="99"/>
                  </a:cubicBezTo>
                  <a:cubicBezTo>
                    <a:pt x="67" y="99"/>
                    <a:pt x="87" y="81"/>
                    <a:pt x="87" y="48"/>
                  </a:cubicBezTo>
                  <a:cubicBezTo>
                    <a:pt x="87" y="20"/>
                    <a:pt x="70" y="0"/>
                    <a:pt x="44" y="0"/>
                  </a:cubicBezTo>
                </a:path>
              </a:pathLst>
            </a:custGeom>
            <a:solidFill>
              <a:srgbClr val="0038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7" name="iṧ1idè"/>
            <p:cNvSpPr/>
            <p:nvPr/>
          </p:nvSpPr>
          <p:spPr bwMode="auto">
            <a:xfrm>
              <a:off x="4716616" y="3967070"/>
              <a:ext cx="35560" cy="45884"/>
            </a:xfrm>
            <a:custGeom>
              <a:avLst/>
              <a:gdLst>
                <a:gd name="T0" fmla="*/ 37 w 54"/>
                <a:gd name="T1" fmla="*/ 0 h 72"/>
                <a:gd name="T2" fmla="*/ 0 w 54"/>
                <a:gd name="T3" fmla="*/ 37 h 72"/>
                <a:gd name="T4" fmla="*/ 35 w 54"/>
                <a:gd name="T5" fmla="*/ 72 h 72"/>
                <a:gd name="T6" fmla="*/ 54 w 54"/>
                <a:gd name="T7" fmla="*/ 68 h 72"/>
                <a:gd name="T8" fmla="*/ 52 w 54"/>
                <a:gd name="T9" fmla="*/ 58 h 72"/>
                <a:gd name="T10" fmla="*/ 37 w 54"/>
                <a:gd name="T11" fmla="*/ 62 h 72"/>
                <a:gd name="T12" fmla="*/ 13 w 54"/>
                <a:gd name="T13" fmla="*/ 36 h 72"/>
                <a:gd name="T14" fmla="*/ 37 w 54"/>
                <a:gd name="T15" fmla="*/ 10 h 72"/>
                <a:gd name="T16" fmla="*/ 52 w 54"/>
                <a:gd name="T17" fmla="*/ 13 h 72"/>
                <a:gd name="T18" fmla="*/ 54 w 54"/>
                <a:gd name="T19" fmla="*/ 4 h 72"/>
                <a:gd name="T20" fmla="*/ 37 w 54"/>
                <a:gd name="T2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72">
                  <a:moveTo>
                    <a:pt x="37" y="0"/>
                  </a:moveTo>
                  <a:cubicBezTo>
                    <a:pt x="15" y="0"/>
                    <a:pt x="0" y="16"/>
                    <a:pt x="0" y="37"/>
                  </a:cubicBezTo>
                  <a:cubicBezTo>
                    <a:pt x="0" y="58"/>
                    <a:pt x="14" y="72"/>
                    <a:pt x="35" y="72"/>
                  </a:cubicBezTo>
                  <a:cubicBezTo>
                    <a:pt x="44" y="72"/>
                    <a:pt x="51" y="69"/>
                    <a:pt x="54" y="6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48" y="60"/>
                    <a:pt x="44" y="62"/>
                    <a:pt x="37" y="62"/>
                  </a:cubicBezTo>
                  <a:cubicBezTo>
                    <a:pt x="23" y="62"/>
                    <a:pt x="13" y="52"/>
                    <a:pt x="13" y="36"/>
                  </a:cubicBezTo>
                  <a:cubicBezTo>
                    <a:pt x="13" y="22"/>
                    <a:pt x="22" y="10"/>
                    <a:pt x="37" y="10"/>
                  </a:cubicBezTo>
                  <a:cubicBezTo>
                    <a:pt x="44" y="10"/>
                    <a:pt x="49" y="12"/>
                    <a:pt x="52" y="13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1" y="2"/>
                    <a:pt x="45" y="0"/>
                    <a:pt x="37" y="0"/>
                  </a:cubicBezTo>
                </a:path>
              </a:pathLst>
            </a:custGeom>
            <a:solidFill>
              <a:srgbClr val="0038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8" name="íṥľïḋe"/>
            <p:cNvSpPr/>
            <p:nvPr/>
          </p:nvSpPr>
          <p:spPr bwMode="auto">
            <a:xfrm>
              <a:off x="4757912" y="3956746"/>
              <a:ext cx="25236" cy="56208"/>
            </a:xfrm>
            <a:custGeom>
              <a:avLst/>
              <a:gdLst>
                <a:gd name="T0" fmla="*/ 22 w 40"/>
                <a:gd name="T1" fmla="*/ 0 h 87"/>
                <a:gd name="T2" fmla="*/ 10 w 40"/>
                <a:gd name="T3" fmla="*/ 4 h 87"/>
                <a:gd name="T4" fmla="*/ 10 w 40"/>
                <a:gd name="T5" fmla="*/ 17 h 87"/>
                <a:gd name="T6" fmla="*/ 0 w 40"/>
                <a:gd name="T7" fmla="*/ 17 h 87"/>
                <a:gd name="T8" fmla="*/ 0 w 40"/>
                <a:gd name="T9" fmla="*/ 26 h 87"/>
                <a:gd name="T10" fmla="*/ 10 w 40"/>
                <a:gd name="T11" fmla="*/ 26 h 87"/>
                <a:gd name="T12" fmla="*/ 10 w 40"/>
                <a:gd name="T13" fmla="*/ 63 h 87"/>
                <a:gd name="T14" fmla="*/ 15 w 40"/>
                <a:gd name="T15" fmla="*/ 81 h 87"/>
                <a:gd name="T16" fmla="*/ 28 w 40"/>
                <a:gd name="T17" fmla="*/ 87 h 87"/>
                <a:gd name="T18" fmla="*/ 40 w 40"/>
                <a:gd name="T19" fmla="*/ 85 h 87"/>
                <a:gd name="T20" fmla="*/ 39 w 40"/>
                <a:gd name="T21" fmla="*/ 76 h 87"/>
                <a:gd name="T22" fmla="*/ 32 w 40"/>
                <a:gd name="T23" fmla="*/ 76 h 87"/>
                <a:gd name="T24" fmla="*/ 22 w 40"/>
                <a:gd name="T25" fmla="*/ 63 h 87"/>
                <a:gd name="T26" fmla="*/ 22 w 40"/>
                <a:gd name="T27" fmla="*/ 26 h 87"/>
                <a:gd name="T28" fmla="*/ 40 w 40"/>
                <a:gd name="T29" fmla="*/ 26 h 87"/>
                <a:gd name="T30" fmla="*/ 40 w 40"/>
                <a:gd name="T31" fmla="*/ 17 h 87"/>
                <a:gd name="T32" fmla="*/ 22 w 40"/>
                <a:gd name="T33" fmla="*/ 17 h 87"/>
                <a:gd name="T34" fmla="*/ 22 w 40"/>
                <a:gd name="T3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87">
                  <a:moveTo>
                    <a:pt x="22" y="0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0" y="71"/>
                    <a:pt x="12" y="78"/>
                    <a:pt x="15" y="81"/>
                  </a:cubicBezTo>
                  <a:cubicBezTo>
                    <a:pt x="18" y="85"/>
                    <a:pt x="23" y="87"/>
                    <a:pt x="28" y="87"/>
                  </a:cubicBezTo>
                  <a:cubicBezTo>
                    <a:pt x="33" y="87"/>
                    <a:pt x="37" y="86"/>
                    <a:pt x="40" y="85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37" y="76"/>
                    <a:pt x="35" y="76"/>
                    <a:pt x="32" y="76"/>
                  </a:cubicBezTo>
                  <a:cubicBezTo>
                    <a:pt x="25" y="76"/>
                    <a:pt x="22" y="71"/>
                    <a:pt x="22" y="63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0038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9" name="ïŝlíḓe"/>
            <p:cNvSpPr/>
            <p:nvPr/>
          </p:nvSpPr>
          <p:spPr bwMode="auto">
            <a:xfrm>
              <a:off x="4178628" y="3382051"/>
              <a:ext cx="1188392" cy="1281307"/>
            </a:xfrm>
            <a:custGeom>
              <a:avLst/>
              <a:gdLst>
                <a:gd name="T0" fmla="*/ 713 w 1833"/>
                <a:gd name="T1" fmla="*/ 1979 h 1979"/>
                <a:gd name="T2" fmla="*/ 713 w 1833"/>
                <a:gd name="T3" fmla="*/ 1979 h 1979"/>
                <a:gd name="T4" fmla="*/ 713 w 1833"/>
                <a:gd name="T5" fmla="*/ 1979 h 1979"/>
                <a:gd name="T6" fmla="*/ 713 w 1833"/>
                <a:gd name="T7" fmla="*/ 1979 h 1979"/>
                <a:gd name="T8" fmla="*/ 4 w 1833"/>
                <a:gd name="T9" fmla="*/ 1724 h 1979"/>
                <a:gd name="T10" fmla="*/ 4 w 1833"/>
                <a:gd name="T11" fmla="*/ 1725 h 1979"/>
                <a:gd name="T12" fmla="*/ 4 w 1833"/>
                <a:gd name="T13" fmla="*/ 1724 h 1979"/>
                <a:gd name="T14" fmla="*/ 0 w 1833"/>
                <a:gd name="T15" fmla="*/ 1721 h 1979"/>
                <a:gd name="T16" fmla="*/ 3 w 1833"/>
                <a:gd name="T17" fmla="*/ 1724 h 1979"/>
                <a:gd name="T18" fmla="*/ 0 w 1833"/>
                <a:gd name="T19" fmla="*/ 1721 h 1979"/>
                <a:gd name="T20" fmla="*/ 1574 w 1833"/>
                <a:gd name="T21" fmla="*/ 1575 h 1979"/>
                <a:gd name="T22" fmla="*/ 1464 w 1833"/>
                <a:gd name="T23" fmla="*/ 1690 h 1979"/>
                <a:gd name="T24" fmla="*/ 1315 w 1833"/>
                <a:gd name="T25" fmla="*/ 1804 h 1979"/>
                <a:gd name="T26" fmla="*/ 713 w 1833"/>
                <a:gd name="T27" fmla="*/ 1979 h 1979"/>
                <a:gd name="T28" fmla="*/ 1574 w 1833"/>
                <a:gd name="T29" fmla="*/ 1575 h 1979"/>
                <a:gd name="T30" fmla="*/ 1430 w 1833"/>
                <a:gd name="T31" fmla="*/ 0 h 1979"/>
                <a:gd name="T32" fmla="*/ 1430 w 1833"/>
                <a:gd name="T33" fmla="*/ 0 h 1979"/>
                <a:gd name="T34" fmla="*/ 1430 w 1833"/>
                <a:gd name="T35" fmla="*/ 0 h 1979"/>
                <a:gd name="T36" fmla="*/ 1430 w 1833"/>
                <a:gd name="T37" fmla="*/ 0 h 1979"/>
                <a:gd name="T38" fmla="*/ 1535 w 1833"/>
                <a:gd name="T39" fmla="*/ 99 h 1979"/>
                <a:gd name="T40" fmla="*/ 1535 w 1833"/>
                <a:gd name="T41" fmla="*/ 99 h 1979"/>
                <a:gd name="T42" fmla="*/ 1581 w 1833"/>
                <a:gd name="T43" fmla="*/ 153 h 1979"/>
                <a:gd name="T44" fmla="*/ 1589 w 1833"/>
                <a:gd name="T45" fmla="*/ 163 h 1979"/>
                <a:gd name="T46" fmla="*/ 1633 w 1833"/>
                <a:gd name="T47" fmla="*/ 221 h 1979"/>
                <a:gd name="T48" fmla="*/ 1633 w 1833"/>
                <a:gd name="T49" fmla="*/ 221 h 1979"/>
                <a:gd name="T50" fmla="*/ 1707 w 1833"/>
                <a:gd name="T51" fmla="*/ 343 h 1979"/>
                <a:gd name="T52" fmla="*/ 1707 w 1833"/>
                <a:gd name="T53" fmla="*/ 343 h 1979"/>
                <a:gd name="T54" fmla="*/ 1761 w 1833"/>
                <a:gd name="T55" fmla="*/ 466 h 1979"/>
                <a:gd name="T56" fmla="*/ 1761 w 1833"/>
                <a:gd name="T57" fmla="*/ 466 h 1979"/>
                <a:gd name="T58" fmla="*/ 1799 w 1833"/>
                <a:gd name="T59" fmla="*/ 588 h 1979"/>
                <a:gd name="T60" fmla="*/ 1799 w 1833"/>
                <a:gd name="T61" fmla="*/ 588 h 1979"/>
                <a:gd name="T62" fmla="*/ 1823 w 1833"/>
                <a:gd name="T63" fmla="*/ 710 h 1979"/>
                <a:gd name="T64" fmla="*/ 1823 w 1833"/>
                <a:gd name="T65" fmla="*/ 710 h 1979"/>
                <a:gd name="T66" fmla="*/ 1832 w 1833"/>
                <a:gd name="T67" fmla="*/ 832 h 1979"/>
                <a:gd name="T68" fmla="*/ 1832 w 1833"/>
                <a:gd name="T69" fmla="*/ 832 h 1979"/>
                <a:gd name="T70" fmla="*/ 1833 w 1833"/>
                <a:gd name="T71" fmla="*/ 860 h 1979"/>
                <a:gd name="T72" fmla="*/ 1430 w 1833"/>
                <a:gd name="T73" fmla="*/ 0 h 1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33" h="1979">
                  <a:moveTo>
                    <a:pt x="713" y="1979"/>
                  </a:moveTo>
                  <a:cubicBezTo>
                    <a:pt x="713" y="1979"/>
                    <a:pt x="713" y="1979"/>
                    <a:pt x="713" y="1979"/>
                  </a:cubicBezTo>
                  <a:cubicBezTo>
                    <a:pt x="713" y="1979"/>
                    <a:pt x="713" y="1979"/>
                    <a:pt x="713" y="1979"/>
                  </a:cubicBezTo>
                  <a:cubicBezTo>
                    <a:pt x="713" y="1979"/>
                    <a:pt x="713" y="1979"/>
                    <a:pt x="713" y="1979"/>
                  </a:cubicBezTo>
                  <a:moveTo>
                    <a:pt x="4" y="1724"/>
                  </a:moveTo>
                  <a:cubicBezTo>
                    <a:pt x="4" y="1724"/>
                    <a:pt x="4" y="1725"/>
                    <a:pt x="4" y="1725"/>
                  </a:cubicBezTo>
                  <a:cubicBezTo>
                    <a:pt x="4" y="1725"/>
                    <a:pt x="4" y="1724"/>
                    <a:pt x="4" y="1724"/>
                  </a:cubicBezTo>
                  <a:moveTo>
                    <a:pt x="0" y="1721"/>
                  </a:moveTo>
                  <a:cubicBezTo>
                    <a:pt x="1" y="1722"/>
                    <a:pt x="2" y="1723"/>
                    <a:pt x="3" y="1724"/>
                  </a:cubicBezTo>
                  <a:cubicBezTo>
                    <a:pt x="2" y="1723"/>
                    <a:pt x="1" y="1722"/>
                    <a:pt x="0" y="1721"/>
                  </a:cubicBezTo>
                  <a:moveTo>
                    <a:pt x="1574" y="1575"/>
                  </a:moveTo>
                  <a:cubicBezTo>
                    <a:pt x="1539" y="1617"/>
                    <a:pt x="1503" y="1655"/>
                    <a:pt x="1464" y="1690"/>
                  </a:cubicBezTo>
                  <a:cubicBezTo>
                    <a:pt x="1417" y="1733"/>
                    <a:pt x="1367" y="1770"/>
                    <a:pt x="1315" y="1804"/>
                  </a:cubicBezTo>
                  <a:cubicBezTo>
                    <a:pt x="1134" y="1919"/>
                    <a:pt x="924" y="1979"/>
                    <a:pt x="713" y="1979"/>
                  </a:cubicBezTo>
                  <a:cubicBezTo>
                    <a:pt x="1034" y="1979"/>
                    <a:pt x="1353" y="1841"/>
                    <a:pt x="1574" y="1575"/>
                  </a:cubicBezTo>
                  <a:moveTo>
                    <a:pt x="1430" y="0"/>
                  </a:moveTo>
                  <a:cubicBezTo>
                    <a:pt x="1430" y="0"/>
                    <a:pt x="1430" y="0"/>
                    <a:pt x="1430" y="0"/>
                  </a:cubicBezTo>
                  <a:cubicBezTo>
                    <a:pt x="1430" y="0"/>
                    <a:pt x="1430" y="0"/>
                    <a:pt x="1430" y="0"/>
                  </a:cubicBezTo>
                  <a:cubicBezTo>
                    <a:pt x="1430" y="0"/>
                    <a:pt x="1430" y="0"/>
                    <a:pt x="1430" y="0"/>
                  </a:cubicBezTo>
                  <a:cubicBezTo>
                    <a:pt x="1467" y="31"/>
                    <a:pt x="1502" y="64"/>
                    <a:pt x="1535" y="99"/>
                  </a:cubicBezTo>
                  <a:cubicBezTo>
                    <a:pt x="1535" y="99"/>
                    <a:pt x="1535" y="99"/>
                    <a:pt x="1535" y="99"/>
                  </a:cubicBezTo>
                  <a:cubicBezTo>
                    <a:pt x="1551" y="117"/>
                    <a:pt x="1566" y="135"/>
                    <a:pt x="1581" y="153"/>
                  </a:cubicBezTo>
                  <a:cubicBezTo>
                    <a:pt x="1584" y="156"/>
                    <a:pt x="1587" y="159"/>
                    <a:pt x="1589" y="163"/>
                  </a:cubicBezTo>
                  <a:cubicBezTo>
                    <a:pt x="1604" y="182"/>
                    <a:pt x="1619" y="201"/>
                    <a:pt x="1633" y="221"/>
                  </a:cubicBezTo>
                  <a:cubicBezTo>
                    <a:pt x="1633" y="221"/>
                    <a:pt x="1633" y="221"/>
                    <a:pt x="1633" y="221"/>
                  </a:cubicBezTo>
                  <a:cubicBezTo>
                    <a:pt x="1660" y="261"/>
                    <a:pt x="1685" y="301"/>
                    <a:pt x="1707" y="343"/>
                  </a:cubicBezTo>
                  <a:cubicBezTo>
                    <a:pt x="1707" y="343"/>
                    <a:pt x="1707" y="343"/>
                    <a:pt x="1707" y="343"/>
                  </a:cubicBezTo>
                  <a:cubicBezTo>
                    <a:pt x="1727" y="383"/>
                    <a:pt x="1746" y="424"/>
                    <a:pt x="1761" y="466"/>
                  </a:cubicBezTo>
                  <a:cubicBezTo>
                    <a:pt x="1761" y="466"/>
                    <a:pt x="1761" y="466"/>
                    <a:pt x="1761" y="466"/>
                  </a:cubicBezTo>
                  <a:cubicBezTo>
                    <a:pt x="1776" y="506"/>
                    <a:pt x="1789" y="546"/>
                    <a:pt x="1799" y="588"/>
                  </a:cubicBezTo>
                  <a:cubicBezTo>
                    <a:pt x="1799" y="588"/>
                    <a:pt x="1799" y="588"/>
                    <a:pt x="1799" y="588"/>
                  </a:cubicBezTo>
                  <a:cubicBezTo>
                    <a:pt x="1809" y="628"/>
                    <a:pt x="1817" y="669"/>
                    <a:pt x="1823" y="710"/>
                  </a:cubicBezTo>
                  <a:cubicBezTo>
                    <a:pt x="1823" y="710"/>
                    <a:pt x="1823" y="710"/>
                    <a:pt x="1823" y="710"/>
                  </a:cubicBezTo>
                  <a:cubicBezTo>
                    <a:pt x="1828" y="750"/>
                    <a:pt x="1831" y="791"/>
                    <a:pt x="1832" y="832"/>
                  </a:cubicBezTo>
                  <a:cubicBezTo>
                    <a:pt x="1832" y="832"/>
                    <a:pt x="1832" y="832"/>
                    <a:pt x="1832" y="832"/>
                  </a:cubicBezTo>
                  <a:cubicBezTo>
                    <a:pt x="1833" y="841"/>
                    <a:pt x="1833" y="851"/>
                    <a:pt x="1833" y="860"/>
                  </a:cubicBezTo>
                  <a:cubicBezTo>
                    <a:pt x="1833" y="539"/>
                    <a:pt x="1695" y="221"/>
                    <a:pt x="1430" y="0"/>
                  </a:cubicBezTo>
                </a:path>
              </a:pathLst>
            </a:custGeom>
            <a:solidFill>
              <a:srgbClr val="009B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0" name="îsḷíďé"/>
            <p:cNvSpPr/>
            <p:nvPr/>
          </p:nvSpPr>
          <p:spPr bwMode="auto">
            <a:xfrm>
              <a:off x="5051569" y="3446288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1" name="ïslïḍé"/>
            <p:cNvSpPr/>
            <p:nvPr/>
          </p:nvSpPr>
          <p:spPr bwMode="auto">
            <a:xfrm>
              <a:off x="5051569" y="3446288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2" name="ïṣļíḑè"/>
            <p:cNvSpPr/>
            <p:nvPr/>
          </p:nvSpPr>
          <p:spPr bwMode="auto">
            <a:xfrm>
              <a:off x="4920800" y="3604587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3" name="ïṡľíďê"/>
            <p:cNvSpPr/>
            <p:nvPr/>
          </p:nvSpPr>
          <p:spPr bwMode="auto">
            <a:xfrm>
              <a:off x="4920800" y="3604587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4" name="iSļíďè"/>
            <p:cNvSpPr/>
            <p:nvPr/>
          </p:nvSpPr>
          <p:spPr bwMode="auto">
            <a:xfrm>
              <a:off x="4854268" y="3683737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5" name="işlídè"/>
            <p:cNvSpPr/>
            <p:nvPr/>
          </p:nvSpPr>
          <p:spPr bwMode="auto">
            <a:xfrm>
              <a:off x="4854268" y="3683737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6" name="îṣḻîḋe"/>
            <p:cNvSpPr/>
            <p:nvPr/>
          </p:nvSpPr>
          <p:spPr bwMode="auto">
            <a:xfrm>
              <a:off x="4722352" y="3842037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7" name="iṩ1ïdé"/>
            <p:cNvSpPr/>
            <p:nvPr/>
          </p:nvSpPr>
          <p:spPr bwMode="auto">
            <a:xfrm>
              <a:off x="4722352" y="3842037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8" name="îṥ1iḍè"/>
            <p:cNvSpPr/>
            <p:nvPr/>
          </p:nvSpPr>
          <p:spPr bwMode="auto">
            <a:xfrm>
              <a:off x="4656967" y="3921186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9" name="îślïḋê"/>
            <p:cNvSpPr/>
            <p:nvPr/>
          </p:nvSpPr>
          <p:spPr bwMode="auto">
            <a:xfrm>
              <a:off x="4656967" y="3921186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0" name="ïṣliḓé"/>
            <p:cNvSpPr/>
            <p:nvPr/>
          </p:nvSpPr>
          <p:spPr bwMode="auto">
            <a:xfrm>
              <a:off x="3990504" y="3313225"/>
              <a:ext cx="673346" cy="673346"/>
            </a:xfrm>
            <a:custGeom>
              <a:avLst/>
              <a:gdLst>
                <a:gd name="T0" fmla="*/ 155 w 1038"/>
                <a:gd name="T1" fmla="*/ 1033 h 1039"/>
                <a:gd name="T2" fmla="*/ 71 w 1038"/>
                <a:gd name="T3" fmla="*/ 975 h 1039"/>
                <a:gd name="T4" fmla="*/ 222 w 1038"/>
                <a:gd name="T5" fmla="*/ 371 h 1039"/>
                <a:gd name="T6" fmla="*/ 967 w 1038"/>
                <a:gd name="T7" fmla="*/ 38 h 1039"/>
                <a:gd name="T8" fmla="*/ 1034 w 1038"/>
                <a:gd name="T9" fmla="*/ 119 h 1039"/>
                <a:gd name="T10" fmla="*/ 953 w 1038"/>
                <a:gd name="T11" fmla="*/ 186 h 1039"/>
                <a:gd name="T12" fmla="*/ 336 w 1038"/>
                <a:gd name="T13" fmla="*/ 466 h 1039"/>
                <a:gd name="T14" fmla="*/ 216 w 1038"/>
                <a:gd name="T15" fmla="*/ 943 h 1039"/>
                <a:gd name="T16" fmla="*/ 160 w 1038"/>
                <a:gd name="T17" fmla="*/ 1032 h 1039"/>
                <a:gd name="T18" fmla="*/ 155 w 1038"/>
                <a:gd name="T19" fmla="*/ 1033 h 1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8" h="1039">
                  <a:moveTo>
                    <a:pt x="155" y="1033"/>
                  </a:moveTo>
                  <a:cubicBezTo>
                    <a:pt x="117" y="1039"/>
                    <a:pt x="79" y="1014"/>
                    <a:pt x="71" y="975"/>
                  </a:cubicBezTo>
                  <a:cubicBezTo>
                    <a:pt x="68" y="961"/>
                    <a:pt x="0" y="638"/>
                    <a:pt x="222" y="371"/>
                  </a:cubicBezTo>
                  <a:cubicBezTo>
                    <a:pt x="529" y="0"/>
                    <a:pt x="949" y="36"/>
                    <a:pt x="967" y="38"/>
                  </a:cubicBezTo>
                  <a:cubicBezTo>
                    <a:pt x="1008" y="42"/>
                    <a:pt x="1038" y="78"/>
                    <a:pt x="1034" y="119"/>
                  </a:cubicBezTo>
                  <a:cubicBezTo>
                    <a:pt x="1030" y="160"/>
                    <a:pt x="994" y="190"/>
                    <a:pt x="953" y="186"/>
                  </a:cubicBezTo>
                  <a:cubicBezTo>
                    <a:pt x="939" y="185"/>
                    <a:pt x="592" y="158"/>
                    <a:pt x="336" y="466"/>
                  </a:cubicBezTo>
                  <a:cubicBezTo>
                    <a:pt x="161" y="677"/>
                    <a:pt x="216" y="941"/>
                    <a:pt x="216" y="943"/>
                  </a:cubicBezTo>
                  <a:cubicBezTo>
                    <a:pt x="225" y="983"/>
                    <a:pt x="200" y="1023"/>
                    <a:pt x="160" y="1032"/>
                  </a:cubicBezTo>
                  <a:cubicBezTo>
                    <a:pt x="158" y="1032"/>
                    <a:pt x="157" y="1032"/>
                    <a:pt x="155" y="10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1" name="íṩľiḓê"/>
            <p:cNvSpPr/>
            <p:nvPr/>
          </p:nvSpPr>
          <p:spPr bwMode="auto">
            <a:xfrm>
              <a:off x="3831058" y="3133131"/>
              <a:ext cx="1609377" cy="1605935"/>
            </a:xfrm>
            <a:custGeom>
              <a:avLst/>
              <a:gdLst>
                <a:gd name="T0" fmla="*/ 1421 w 2483"/>
                <a:gd name="T1" fmla="*/ 2384 h 2482"/>
                <a:gd name="T2" fmla="*/ 99 w 2483"/>
                <a:gd name="T3" fmla="*/ 1420 h 2482"/>
                <a:gd name="T4" fmla="*/ 1063 w 2483"/>
                <a:gd name="T5" fmla="*/ 98 h 2482"/>
                <a:gd name="T6" fmla="*/ 2384 w 2483"/>
                <a:gd name="T7" fmla="*/ 1062 h 2482"/>
                <a:gd name="T8" fmla="*/ 1421 w 2483"/>
                <a:gd name="T9" fmla="*/ 2384 h 2482"/>
                <a:gd name="T10" fmla="*/ 1071 w 2483"/>
                <a:gd name="T11" fmla="*/ 152 h 2482"/>
                <a:gd name="T12" fmla="*/ 152 w 2483"/>
                <a:gd name="T13" fmla="*/ 1412 h 2482"/>
                <a:gd name="T14" fmla="*/ 1412 w 2483"/>
                <a:gd name="T15" fmla="*/ 2330 h 2482"/>
                <a:gd name="T16" fmla="*/ 2331 w 2483"/>
                <a:gd name="T17" fmla="*/ 1070 h 2482"/>
                <a:gd name="T18" fmla="*/ 1071 w 2483"/>
                <a:gd name="T19" fmla="*/ 152 h 2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83" h="2482">
                  <a:moveTo>
                    <a:pt x="1421" y="2384"/>
                  </a:moveTo>
                  <a:cubicBezTo>
                    <a:pt x="791" y="2482"/>
                    <a:pt x="198" y="2050"/>
                    <a:pt x="99" y="1420"/>
                  </a:cubicBezTo>
                  <a:cubicBezTo>
                    <a:pt x="0" y="790"/>
                    <a:pt x="433" y="197"/>
                    <a:pt x="1063" y="98"/>
                  </a:cubicBezTo>
                  <a:cubicBezTo>
                    <a:pt x="1693" y="0"/>
                    <a:pt x="2286" y="432"/>
                    <a:pt x="2384" y="1062"/>
                  </a:cubicBezTo>
                  <a:cubicBezTo>
                    <a:pt x="2483" y="1692"/>
                    <a:pt x="2051" y="2285"/>
                    <a:pt x="1421" y="2384"/>
                  </a:cubicBezTo>
                  <a:close/>
                  <a:moveTo>
                    <a:pt x="1071" y="152"/>
                  </a:moveTo>
                  <a:cubicBezTo>
                    <a:pt x="470" y="246"/>
                    <a:pt x="58" y="811"/>
                    <a:pt x="152" y="1412"/>
                  </a:cubicBezTo>
                  <a:cubicBezTo>
                    <a:pt x="247" y="2012"/>
                    <a:pt x="812" y="2424"/>
                    <a:pt x="1412" y="2330"/>
                  </a:cubicBezTo>
                  <a:cubicBezTo>
                    <a:pt x="2013" y="2236"/>
                    <a:pt x="2425" y="1671"/>
                    <a:pt x="2331" y="1070"/>
                  </a:cubicBezTo>
                  <a:cubicBezTo>
                    <a:pt x="2237" y="470"/>
                    <a:pt x="1672" y="58"/>
                    <a:pt x="1071" y="152"/>
                  </a:cubicBezTo>
                  <a:close/>
                </a:path>
              </a:pathLst>
            </a:custGeom>
            <a:solidFill>
              <a:srgbClr val="0038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2" name="íṡ1íḋè"/>
            <p:cNvSpPr/>
            <p:nvPr/>
          </p:nvSpPr>
          <p:spPr bwMode="auto">
            <a:xfrm>
              <a:off x="3697994" y="4511941"/>
              <a:ext cx="518488" cy="565519"/>
            </a:xfrm>
            <a:custGeom>
              <a:avLst/>
              <a:gdLst>
                <a:gd name="T0" fmla="*/ 126 w 452"/>
                <a:gd name="T1" fmla="*/ 493 h 493"/>
                <a:gd name="T2" fmla="*/ 0 w 452"/>
                <a:gd name="T3" fmla="*/ 387 h 493"/>
                <a:gd name="T4" fmla="*/ 326 w 452"/>
                <a:gd name="T5" fmla="*/ 0 h 493"/>
                <a:gd name="T6" fmla="*/ 452 w 452"/>
                <a:gd name="T7" fmla="*/ 106 h 493"/>
                <a:gd name="T8" fmla="*/ 126 w 452"/>
                <a:gd name="T9" fmla="*/ 493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93">
                  <a:moveTo>
                    <a:pt x="126" y="493"/>
                  </a:moveTo>
                  <a:lnTo>
                    <a:pt x="0" y="387"/>
                  </a:lnTo>
                  <a:lnTo>
                    <a:pt x="326" y="0"/>
                  </a:lnTo>
                  <a:lnTo>
                    <a:pt x="452" y="106"/>
                  </a:lnTo>
                  <a:lnTo>
                    <a:pt x="126" y="493"/>
                  </a:lnTo>
                  <a:close/>
                </a:path>
              </a:pathLst>
            </a:custGeom>
            <a:solidFill>
              <a:srgbClr val="35A8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3" name="îśḻiḑè"/>
            <p:cNvSpPr/>
            <p:nvPr/>
          </p:nvSpPr>
          <p:spPr bwMode="auto">
            <a:xfrm>
              <a:off x="2808994" y="4812481"/>
              <a:ext cx="1061065" cy="1201011"/>
            </a:xfrm>
            <a:custGeom>
              <a:avLst/>
              <a:gdLst>
                <a:gd name="T0" fmla="*/ 1163 w 1638"/>
                <a:gd name="T1" fmla="*/ 148 h 1857"/>
                <a:gd name="T2" fmla="*/ 110 w 1638"/>
                <a:gd name="T3" fmla="*/ 1400 h 1857"/>
                <a:gd name="T4" fmla="*/ 148 w 1638"/>
                <a:gd name="T5" fmla="*/ 1857 h 1857"/>
                <a:gd name="T6" fmla="*/ 1638 w 1638"/>
                <a:gd name="T7" fmla="*/ 121 h 1857"/>
                <a:gd name="T8" fmla="*/ 1163 w 1638"/>
                <a:gd name="T9" fmla="*/ 148 h 1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8" h="1857">
                  <a:moveTo>
                    <a:pt x="1163" y="148"/>
                  </a:moveTo>
                  <a:cubicBezTo>
                    <a:pt x="110" y="1400"/>
                    <a:pt x="110" y="1400"/>
                    <a:pt x="110" y="1400"/>
                  </a:cubicBezTo>
                  <a:cubicBezTo>
                    <a:pt x="0" y="1530"/>
                    <a:pt x="19" y="1729"/>
                    <a:pt x="148" y="1857"/>
                  </a:cubicBezTo>
                  <a:cubicBezTo>
                    <a:pt x="1638" y="121"/>
                    <a:pt x="1638" y="121"/>
                    <a:pt x="1638" y="121"/>
                  </a:cubicBezTo>
                  <a:cubicBezTo>
                    <a:pt x="1489" y="0"/>
                    <a:pt x="1278" y="12"/>
                    <a:pt x="1163" y="148"/>
                  </a:cubicBezTo>
                  <a:close/>
                </a:path>
              </a:pathLst>
            </a:custGeom>
            <a:solidFill>
              <a:srgbClr val="F5A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4" name="isľïḓê"/>
            <p:cNvSpPr/>
            <p:nvPr/>
          </p:nvSpPr>
          <p:spPr bwMode="auto">
            <a:xfrm>
              <a:off x="2905350" y="4890483"/>
              <a:ext cx="1082859" cy="1218217"/>
            </a:xfrm>
            <a:custGeom>
              <a:avLst/>
              <a:gdLst>
                <a:gd name="T0" fmla="*/ 1496 w 1672"/>
                <a:gd name="T1" fmla="*/ 5 h 1882"/>
                <a:gd name="T2" fmla="*/ 1490 w 1672"/>
                <a:gd name="T3" fmla="*/ 0 h 1882"/>
                <a:gd name="T4" fmla="*/ 0 w 1672"/>
                <a:gd name="T5" fmla="*/ 1736 h 1882"/>
                <a:gd name="T6" fmla="*/ 23 w 1672"/>
                <a:gd name="T7" fmla="*/ 1756 h 1882"/>
                <a:gd name="T8" fmla="*/ 503 w 1672"/>
                <a:gd name="T9" fmla="*/ 1734 h 1882"/>
                <a:gd name="T10" fmla="*/ 1556 w 1672"/>
                <a:gd name="T11" fmla="*/ 482 h 1882"/>
                <a:gd name="T12" fmla="*/ 1496 w 1672"/>
                <a:gd name="T13" fmla="*/ 5 h 1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2" h="1882">
                  <a:moveTo>
                    <a:pt x="1496" y="5"/>
                  </a:moveTo>
                  <a:cubicBezTo>
                    <a:pt x="1494" y="3"/>
                    <a:pt x="1492" y="1"/>
                    <a:pt x="1490" y="0"/>
                  </a:cubicBezTo>
                  <a:cubicBezTo>
                    <a:pt x="0" y="1736"/>
                    <a:pt x="0" y="1736"/>
                    <a:pt x="0" y="1736"/>
                  </a:cubicBezTo>
                  <a:cubicBezTo>
                    <a:pt x="7" y="1743"/>
                    <a:pt x="15" y="1750"/>
                    <a:pt x="23" y="1756"/>
                  </a:cubicBezTo>
                  <a:cubicBezTo>
                    <a:pt x="172" y="1882"/>
                    <a:pt x="387" y="1872"/>
                    <a:pt x="503" y="1734"/>
                  </a:cubicBezTo>
                  <a:cubicBezTo>
                    <a:pt x="1556" y="482"/>
                    <a:pt x="1556" y="482"/>
                    <a:pt x="1556" y="482"/>
                  </a:cubicBezTo>
                  <a:cubicBezTo>
                    <a:pt x="1672" y="344"/>
                    <a:pt x="1646" y="130"/>
                    <a:pt x="1496" y="5"/>
                  </a:cubicBezTo>
                  <a:close/>
                </a:path>
              </a:pathLst>
            </a:custGeom>
            <a:solidFill>
              <a:srgbClr val="E38F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custDataLst>
      <p:tags r:id="rId1"/>
    </p:custData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2000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36604" cy="640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0</a:t>
              </a:r>
              <a:r>
                <a:rPr lang="en-US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3</a:t>
              </a:r>
              <a:endParaRPr lang="en-US" sz="8000" b="1" dirty="0">
                <a:solidFill>
                  <a:srgbClr val="01E2BC"/>
                </a:solidFill>
                <a:latin typeface="+mn-lt"/>
                <a:cs typeface="+mn-lt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3869055" y="2640965"/>
            <a:ext cx="79692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l">
              <a:buNone/>
            </a:pPr>
            <a:r>
              <a:rPr lang="zh-CN" altLang="en-US" sz="7200" b="1" dirty="0">
                <a:latin typeface="+mn-lt"/>
                <a:ea typeface="+mn-ea"/>
                <a:cs typeface="+mn-ea"/>
                <a:sym typeface="+mn-lt"/>
              </a:rPr>
              <a:t>增加N列或者N行</a:t>
            </a:r>
          </a:p>
        </p:txBody>
      </p:sp>
      <p:cxnSp>
        <p:nvCxnSpPr>
          <p:cNvPr id="26" name="Straight Connector 4"/>
          <p:cNvCxnSpPr/>
          <p:nvPr/>
        </p:nvCxnSpPr>
        <p:spPr>
          <a:xfrm>
            <a:off x="3869690" y="4010025"/>
            <a:ext cx="7450455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>
            <a:fillRect/>
          </a:stretch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在已有的DataFrame中，增加N列或者N行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99456" y="1700808"/>
            <a:ext cx="9593053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假如我们已经有了一个DataFrame，如下所示</a:t>
            </a:r>
          </a:p>
          <a:p>
            <a:pPr marL="457200" indent="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endParaRPr lang="zh-CN" altLang="en-US" sz="2000" dirty="0">
              <a:solidFill>
                <a:srgbClr val="E6E6E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457200" indent="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test_dict = {'id':[1,2,3,4,5,6],</a:t>
            </a:r>
          </a:p>
          <a:p>
            <a:pPr marL="457200" indent="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              'name':['Alice','Bob','Cindy','Eric','Helen','Grace '],</a:t>
            </a:r>
          </a:p>
          <a:p>
            <a:pPr marL="457200" indent="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              'math':[90,89,99,78,97,93],</a:t>
            </a:r>
          </a:p>
          <a:p>
            <a:pPr marL="457200" indent="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              'english':[89,94,80,94,94,90]}</a:t>
            </a:r>
          </a:p>
          <a:p>
            <a:pPr marL="457200" indent="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endParaRPr lang="zh-CN" altLang="en-US" sz="2000" dirty="0">
              <a:solidFill>
                <a:srgbClr val="E6E6E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457200" indent="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test_dict_df = pd.DataFrame(test_dict)</a:t>
            </a:r>
          </a:p>
        </p:txBody>
      </p:sp>
      <p:sp>
        <p:nvSpPr>
          <p:cNvPr id="4" name="矩形 3"/>
          <p:cNvSpPr/>
          <p:nvPr/>
        </p:nvSpPr>
        <p:spPr>
          <a:xfrm>
            <a:off x="1415480" y="2501469"/>
            <a:ext cx="9505056" cy="2295683"/>
          </a:xfrm>
          <a:prstGeom prst="rect">
            <a:avLst/>
          </a:prstGeom>
          <a:noFill/>
          <a:ln w="6350" cap="flat" cmpd="sng" algn="ctr">
            <a:solidFill>
              <a:srgbClr val="61D6FE"/>
            </a:solidFill>
            <a:prstDash val="sysDash"/>
            <a:miter lim="800000"/>
          </a:ln>
          <a:effectLst/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endParaRPr kumimoji="1" lang="zh-CN" altLang="zh-CN" sz="2275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5" name="组合 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6799038" y="3933056"/>
            <a:ext cx="4120445" cy="2238013"/>
            <a:chOff x="2435225" y="1746250"/>
            <a:chExt cx="7321550" cy="3976688"/>
          </a:xfrm>
        </p:grpSpPr>
        <p:sp>
          <p:nvSpPr>
            <p:cNvPr id="6" name="is1îdê"/>
            <p:cNvSpPr/>
            <p:nvPr/>
          </p:nvSpPr>
          <p:spPr bwMode="auto">
            <a:xfrm>
              <a:off x="4268788" y="2484438"/>
              <a:ext cx="3908425" cy="2473325"/>
            </a:xfrm>
            <a:custGeom>
              <a:avLst/>
              <a:gdLst>
                <a:gd name="T0" fmla="*/ 15 w 599"/>
                <a:gd name="T1" fmla="*/ 0 h 378"/>
                <a:gd name="T2" fmla="*/ 585 w 599"/>
                <a:gd name="T3" fmla="*/ 0 h 378"/>
                <a:gd name="T4" fmla="*/ 599 w 599"/>
                <a:gd name="T5" fmla="*/ 14 h 378"/>
                <a:gd name="T6" fmla="*/ 599 w 599"/>
                <a:gd name="T7" fmla="*/ 378 h 378"/>
                <a:gd name="T8" fmla="*/ 0 w 599"/>
                <a:gd name="T9" fmla="*/ 378 h 378"/>
                <a:gd name="T10" fmla="*/ 0 w 599"/>
                <a:gd name="T11" fmla="*/ 14 h 378"/>
                <a:gd name="T12" fmla="*/ 15 w 599"/>
                <a:gd name="T13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9" h="378">
                  <a:moveTo>
                    <a:pt x="15" y="0"/>
                  </a:moveTo>
                  <a:cubicBezTo>
                    <a:pt x="585" y="0"/>
                    <a:pt x="585" y="0"/>
                    <a:pt x="585" y="0"/>
                  </a:cubicBezTo>
                  <a:cubicBezTo>
                    <a:pt x="593" y="0"/>
                    <a:pt x="599" y="6"/>
                    <a:pt x="599" y="14"/>
                  </a:cubicBezTo>
                  <a:cubicBezTo>
                    <a:pt x="599" y="378"/>
                    <a:pt x="599" y="378"/>
                    <a:pt x="599" y="378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lose/>
                </a:path>
              </a:pathLst>
            </a:custGeom>
            <a:solidFill>
              <a:srgbClr val="0338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Sḷíḍé"/>
            <p:cNvSpPr/>
            <p:nvPr/>
          </p:nvSpPr>
          <p:spPr bwMode="auto">
            <a:xfrm>
              <a:off x="4418013" y="2622550"/>
              <a:ext cx="3614738" cy="2335213"/>
            </a:xfrm>
            <a:custGeom>
              <a:avLst/>
              <a:gdLst>
                <a:gd name="T0" fmla="*/ 8 w 554"/>
                <a:gd name="T1" fmla="*/ 0 h 357"/>
                <a:gd name="T2" fmla="*/ 546 w 554"/>
                <a:gd name="T3" fmla="*/ 0 h 357"/>
                <a:gd name="T4" fmla="*/ 554 w 554"/>
                <a:gd name="T5" fmla="*/ 8 h 357"/>
                <a:gd name="T6" fmla="*/ 554 w 554"/>
                <a:gd name="T7" fmla="*/ 357 h 357"/>
                <a:gd name="T8" fmla="*/ 0 w 554"/>
                <a:gd name="T9" fmla="*/ 357 h 357"/>
                <a:gd name="T10" fmla="*/ 0 w 554"/>
                <a:gd name="T11" fmla="*/ 8 h 357"/>
                <a:gd name="T12" fmla="*/ 8 w 554"/>
                <a:gd name="T13" fmla="*/ 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4" h="357">
                  <a:moveTo>
                    <a:pt x="8" y="0"/>
                  </a:moveTo>
                  <a:cubicBezTo>
                    <a:pt x="546" y="0"/>
                    <a:pt x="546" y="0"/>
                    <a:pt x="546" y="0"/>
                  </a:cubicBezTo>
                  <a:cubicBezTo>
                    <a:pt x="550" y="0"/>
                    <a:pt x="554" y="3"/>
                    <a:pt x="554" y="8"/>
                  </a:cubicBezTo>
                  <a:cubicBezTo>
                    <a:pt x="554" y="357"/>
                    <a:pt x="554" y="357"/>
                    <a:pt x="554" y="357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7993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ṣlîdê"/>
            <p:cNvSpPr/>
            <p:nvPr/>
          </p:nvSpPr>
          <p:spPr bwMode="auto">
            <a:xfrm>
              <a:off x="3948113" y="4918075"/>
              <a:ext cx="4554538" cy="307975"/>
            </a:xfrm>
            <a:custGeom>
              <a:avLst/>
              <a:gdLst>
                <a:gd name="T0" fmla="*/ 9 w 698"/>
                <a:gd name="T1" fmla="*/ 47 h 47"/>
                <a:gd name="T2" fmla="*/ 689 w 698"/>
                <a:gd name="T3" fmla="*/ 47 h 47"/>
                <a:gd name="T4" fmla="*/ 697 w 698"/>
                <a:gd name="T5" fmla="*/ 36 h 47"/>
                <a:gd name="T6" fmla="*/ 690 w 698"/>
                <a:gd name="T7" fmla="*/ 11 h 47"/>
                <a:gd name="T8" fmla="*/ 677 w 698"/>
                <a:gd name="T9" fmla="*/ 0 h 47"/>
                <a:gd name="T10" fmla="*/ 21 w 698"/>
                <a:gd name="T11" fmla="*/ 0 h 47"/>
                <a:gd name="T12" fmla="*/ 8 w 698"/>
                <a:gd name="T13" fmla="*/ 11 h 47"/>
                <a:gd name="T14" fmla="*/ 1 w 698"/>
                <a:gd name="T15" fmla="*/ 36 h 47"/>
                <a:gd name="T16" fmla="*/ 9 w 698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8" h="47">
                  <a:moveTo>
                    <a:pt x="9" y="47"/>
                  </a:moveTo>
                  <a:cubicBezTo>
                    <a:pt x="316" y="47"/>
                    <a:pt x="382" y="47"/>
                    <a:pt x="689" y="47"/>
                  </a:cubicBezTo>
                  <a:cubicBezTo>
                    <a:pt x="695" y="47"/>
                    <a:pt x="698" y="42"/>
                    <a:pt x="697" y="36"/>
                  </a:cubicBezTo>
                  <a:cubicBezTo>
                    <a:pt x="690" y="11"/>
                    <a:pt x="690" y="11"/>
                    <a:pt x="690" y="11"/>
                  </a:cubicBezTo>
                  <a:cubicBezTo>
                    <a:pt x="688" y="5"/>
                    <a:pt x="683" y="0"/>
                    <a:pt x="677" y="0"/>
                  </a:cubicBezTo>
                  <a:cubicBezTo>
                    <a:pt x="378" y="0"/>
                    <a:pt x="320" y="0"/>
                    <a:pt x="21" y="0"/>
                  </a:cubicBezTo>
                  <a:cubicBezTo>
                    <a:pt x="15" y="0"/>
                    <a:pt x="9" y="5"/>
                    <a:pt x="8" y="11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0" y="42"/>
                    <a:pt x="3" y="47"/>
                    <a:pt x="9" y="47"/>
                  </a:cubicBezTo>
                  <a:close/>
                </a:path>
              </a:pathLst>
            </a:custGeom>
            <a:solidFill>
              <a:srgbClr val="032D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$ļíďe"/>
            <p:cNvSpPr/>
            <p:nvPr/>
          </p:nvSpPr>
          <p:spPr bwMode="auto">
            <a:xfrm>
              <a:off x="4665663" y="2347913"/>
              <a:ext cx="3609975" cy="2178050"/>
            </a:xfrm>
            <a:custGeom>
              <a:avLst/>
              <a:gdLst>
                <a:gd name="T0" fmla="*/ 5 w 553"/>
                <a:gd name="T1" fmla="*/ 333 h 333"/>
                <a:gd name="T2" fmla="*/ 0 w 553"/>
                <a:gd name="T3" fmla="*/ 327 h 333"/>
                <a:gd name="T4" fmla="*/ 5 w 553"/>
                <a:gd name="T5" fmla="*/ 322 h 333"/>
                <a:gd name="T6" fmla="*/ 108 w 553"/>
                <a:gd name="T7" fmla="*/ 322 h 333"/>
                <a:gd name="T8" fmla="*/ 184 w 553"/>
                <a:gd name="T9" fmla="*/ 190 h 333"/>
                <a:gd name="T10" fmla="*/ 189 w 553"/>
                <a:gd name="T11" fmla="*/ 187 h 333"/>
                <a:gd name="T12" fmla="*/ 189 w 553"/>
                <a:gd name="T13" fmla="*/ 187 h 333"/>
                <a:gd name="T14" fmla="*/ 412 w 553"/>
                <a:gd name="T15" fmla="*/ 187 h 333"/>
                <a:gd name="T16" fmla="*/ 542 w 553"/>
                <a:gd name="T17" fmla="*/ 3 h 333"/>
                <a:gd name="T18" fmla="*/ 550 w 553"/>
                <a:gd name="T19" fmla="*/ 2 h 333"/>
                <a:gd name="T20" fmla="*/ 551 w 553"/>
                <a:gd name="T21" fmla="*/ 9 h 333"/>
                <a:gd name="T22" fmla="*/ 419 w 553"/>
                <a:gd name="T23" fmla="*/ 195 h 333"/>
                <a:gd name="T24" fmla="*/ 415 w 553"/>
                <a:gd name="T25" fmla="*/ 198 h 333"/>
                <a:gd name="T26" fmla="*/ 192 w 553"/>
                <a:gd name="T27" fmla="*/ 198 h 333"/>
                <a:gd name="T28" fmla="*/ 116 w 553"/>
                <a:gd name="T29" fmla="*/ 330 h 333"/>
                <a:gd name="T30" fmla="*/ 111 w 553"/>
                <a:gd name="T31" fmla="*/ 333 h 333"/>
                <a:gd name="T32" fmla="*/ 5 w 553"/>
                <a:gd name="T33" fmla="*/ 333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3" h="333">
                  <a:moveTo>
                    <a:pt x="5" y="333"/>
                  </a:moveTo>
                  <a:cubicBezTo>
                    <a:pt x="2" y="333"/>
                    <a:pt x="0" y="330"/>
                    <a:pt x="0" y="327"/>
                  </a:cubicBezTo>
                  <a:cubicBezTo>
                    <a:pt x="0" y="325"/>
                    <a:pt x="2" y="322"/>
                    <a:pt x="5" y="322"/>
                  </a:cubicBezTo>
                  <a:cubicBezTo>
                    <a:pt x="108" y="322"/>
                    <a:pt x="108" y="322"/>
                    <a:pt x="108" y="322"/>
                  </a:cubicBezTo>
                  <a:cubicBezTo>
                    <a:pt x="184" y="190"/>
                    <a:pt x="184" y="190"/>
                    <a:pt x="184" y="190"/>
                  </a:cubicBezTo>
                  <a:cubicBezTo>
                    <a:pt x="185" y="188"/>
                    <a:pt x="187" y="187"/>
                    <a:pt x="189" y="187"/>
                  </a:cubicBezTo>
                  <a:cubicBezTo>
                    <a:pt x="189" y="187"/>
                    <a:pt x="189" y="187"/>
                    <a:pt x="189" y="187"/>
                  </a:cubicBezTo>
                  <a:cubicBezTo>
                    <a:pt x="412" y="187"/>
                    <a:pt x="412" y="187"/>
                    <a:pt x="412" y="187"/>
                  </a:cubicBezTo>
                  <a:cubicBezTo>
                    <a:pt x="542" y="3"/>
                    <a:pt x="542" y="3"/>
                    <a:pt x="542" y="3"/>
                  </a:cubicBezTo>
                  <a:cubicBezTo>
                    <a:pt x="544" y="1"/>
                    <a:pt x="547" y="0"/>
                    <a:pt x="550" y="2"/>
                  </a:cubicBezTo>
                  <a:cubicBezTo>
                    <a:pt x="552" y="4"/>
                    <a:pt x="553" y="7"/>
                    <a:pt x="551" y="9"/>
                  </a:cubicBezTo>
                  <a:cubicBezTo>
                    <a:pt x="419" y="195"/>
                    <a:pt x="419" y="195"/>
                    <a:pt x="419" y="195"/>
                  </a:cubicBezTo>
                  <a:cubicBezTo>
                    <a:pt x="418" y="197"/>
                    <a:pt x="417" y="198"/>
                    <a:pt x="415" y="19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16" y="330"/>
                    <a:pt x="116" y="330"/>
                    <a:pt x="116" y="330"/>
                  </a:cubicBezTo>
                  <a:cubicBezTo>
                    <a:pt x="115" y="332"/>
                    <a:pt x="113" y="333"/>
                    <a:pt x="111" y="333"/>
                  </a:cubicBezTo>
                  <a:lnTo>
                    <a:pt x="5" y="333"/>
                  </a:lnTo>
                  <a:close/>
                </a:path>
              </a:pathLst>
            </a:custGeom>
            <a:solidFill>
              <a:srgbClr val="FFC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îśľíḋe"/>
            <p:cNvSpPr/>
            <p:nvPr/>
          </p:nvSpPr>
          <p:spPr bwMode="auto">
            <a:xfrm>
              <a:off x="7766050" y="1804988"/>
              <a:ext cx="1069975" cy="1039813"/>
            </a:xfrm>
            <a:custGeom>
              <a:avLst/>
              <a:gdLst>
                <a:gd name="T0" fmla="*/ 82 w 164"/>
                <a:gd name="T1" fmla="*/ 46 h 159"/>
                <a:gd name="T2" fmla="*/ 117 w 164"/>
                <a:gd name="T3" fmla="*/ 80 h 159"/>
                <a:gd name="T4" fmla="*/ 82 w 164"/>
                <a:gd name="T5" fmla="*/ 113 h 159"/>
                <a:gd name="T6" fmla="*/ 47 w 164"/>
                <a:gd name="T7" fmla="*/ 80 h 159"/>
                <a:gd name="T8" fmla="*/ 82 w 164"/>
                <a:gd name="T9" fmla="*/ 46 h 159"/>
                <a:gd name="T10" fmla="*/ 82 w 164"/>
                <a:gd name="T11" fmla="*/ 14 h 159"/>
                <a:gd name="T12" fmla="*/ 150 w 164"/>
                <a:gd name="T13" fmla="*/ 80 h 159"/>
                <a:gd name="T14" fmla="*/ 82 w 164"/>
                <a:gd name="T15" fmla="*/ 145 h 159"/>
                <a:gd name="T16" fmla="*/ 14 w 164"/>
                <a:gd name="T17" fmla="*/ 80 h 159"/>
                <a:gd name="T18" fmla="*/ 82 w 164"/>
                <a:gd name="T19" fmla="*/ 14 h 159"/>
                <a:gd name="T20" fmla="*/ 82 w 164"/>
                <a:gd name="T21" fmla="*/ 0 h 159"/>
                <a:gd name="T22" fmla="*/ 164 w 164"/>
                <a:gd name="T23" fmla="*/ 80 h 159"/>
                <a:gd name="T24" fmla="*/ 82 w 164"/>
                <a:gd name="T25" fmla="*/ 159 h 159"/>
                <a:gd name="T26" fmla="*/ 0 w 164"/>
                <a:gd name="T27" fmla="*/ 80 h 159"/>
                <a:gd name="T28" fmla="*/ 82 w 164"/>
                <a:gd name="T2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4" h="159">
                  <a:moveTo>
                    <a:pt x="82" y="46"/>
                  </a:moveTo>
                  <a:cubicBezTo>
                    <a:pt x="101" y="46"/>
                    <a:pt x="117" y="61"/>
                    <a:pt x="117" y="80"/>
                  </a:cubicBezTo>
                  <a:cubicBezTo>
                    <a:pt x="117" y="98"/>
                    <a:pt x="101" y="113"/>
                    <a:pt x="82" y="113"/>
                  </a:cubicBezTo>
                  <a:cubicBezTo>
                    <a:pt x="63" y="113"/>
                    <a:pt x="47" y="98"/>
                    <a:pt x="47" y="80"/>
                  </a:cubicBezTo>
                  <a:cubicBezTo>
                    <a:pt x="47" y="61"/>
                    <a:pt x="63" y="46"/>
                    <a:pt x="82" y="46"/>
                  </a:cubicBezTo>
                  <a:close/>
                  <a:moveTo>
                    <a:pt x="82" y="14"/>
                  </a:moveTo>
                  <a:cubicBezTo>
                    <a:pt x="120" y="14"/>
                    <a:pt x="150" y="43"/>
                    <a:pt x="150" y="80"/>
                  </a:cubicBezTo>
                  <a:cubicBezTo>
                    <a:pt x="150" y="116"/>
                    <a:pt x="120" y="145"/>
                    <a:pt x="82" y="145"/>
                  </a:cubicBezTo>
                  <a:cubicBezTo>
                    <a:pt x="44" y="145"/>
                    <a:pt x="14" y="116"/>
                    <a:pt x="14" y="80"/>
                  </a:cubicBezTo>
                  <a:cubicBezTo>
                    <a:pt x="14" y="43"/>
                    <a:pt x="44" y="14"/>
                    <a:pt x="82" y="14"/>
                  </a:cubicBezTo>
                  <a:close/>
                  <a:moveTo>
                    <a:pt x="82" y="0"/>
                  </a:moveTo>
                  <a:cubicBezTo>
                    <a:pt x="127" y="0"/>
                    <a:pt x="164" y="36"/>
                    <a:pt x="164" y="80"/>
                  </a:cubicBezTo>
                  <a:cubicBezTo>
                    <a:pt x="164" y="124"/>
                    <a:pt x="127" y="159"/>
                    <a:pt x="82" y="159"/>
                  </a:cubicBezTo>
                  <a:cubicBezTo>
                    <a:pt x="37" y="159"/>
                    <a:pt x="0" y="124"/>
                    <a:pt x="0" y="80"/>
                  </a:cubicBezTo>
                  <a:cubicBezTo>
                    <a:pt x="0" y="36"/>
                    <a:pt x="37" y="0"/>
                    <a:pt x="82" y="0"/>
                  </a:cubicBezTo>
                  <a:close/>
                </a:path>
              </a:pathLst>
            </a:custGeom>
            <a:solidFill>
              <a:srgbClr val="FFE6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ïšḻíďè"/>
            <p:cNvSpPr/>
            <p:nvPr/>
          </p:nvSpPr>
          <p:spPr bwMode="auto">
            <a:xfrm>
              <a:off x="6010275" y="3786188"/>
              <a:ext cx="104775" cy="746125"/>
            </a:xfrm>
            <a:custGeom>
              <a:avLst/>
              <a:gdLst>
                <a:gd name="T0" fmla="*/ 16 w 16"/>
                <a:gd name="T1" fmla="*/ 106 h 114"/>
                <a:gd name="T2" fmla="*/ 8 w 16"/>
                <a:gd name="T3" fmla="*/ 114 h 114"/>
                <a:gd name="T4" fmla="*/ 0 w 16"/>
                <a:gd name="T5" fmla="*/ 106 h 114"/>
                <a:gd name="T6" fmla="*/ 0 w 16"/>
                <a:gd name="T7" fmla="*/ 8 h 114"/>
                <a:gd name="T8" fmla="*/ 8 w 16"/>
                <a:gd name="T9" fmla="*/ 0 h 114"/>
                <a:gd name="T10" fmla="*/ 16 w 16"/>
                <a:gd name="T11" fmla="*/ 8 h 114"/>
                <a:gd name="T12" fmla="*/ 16 w 16"/>
                <a:gd name="T13" fmla="*/ 10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14">
                  <a:moveTo>
                    <a:pt x="16" y="106"/>
                  </a:moveTo>
                  <a:cubicBezTo>
                    <a:pt x="16" y="110"/>
                    <a:pt x="12" y="114"/>
                    <a:pt x="8" y="114"/>
                  </a:cubicBezTo>
                  <a:cubicBezTo>
                    <a:pt x="4" y="114"/>
                    <a:pt x="0" y="110"/>
                    <a:pt x="0" y="10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lnTo>
                    <a:pt x="16" y="106"/>
                  </a:lnTo>
                  <a:close/>
                </a:path>
              </a:pathLst>
            </a:custGeom>
            <a:solidFill>
              <a:srgbClr val="FFC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îś1ídé"/>
            <p:cNvSpPr/>
            <p:nvPr/>
          </p:nvSpPr>
          <p:spPr bwMode="auto">
            <a:xfrm>
              <a:off x="6415088" y="3786188"/>
              <a:ext cx="104775" cy="746125"/>
            </a:xfrm>
            <a:custGeom>
              <a:avLst/>
              <a:gdLst>
                <a:gd name="T0" fmla="*/ 16 w 16"/>
                <a:gd name="T1" fmla="*/ 106 h 114"/>
                <a:gd name="T2" fmla="*/ 8 w 16"/>
                <a:gd name="T3" fmla="*/ 114 h 114"/>
                <a:gd name="T4" fmla="*/ 0 w 16"/>
                <a:gd name="T5" fmla="*/ 106 h 114"/>
                <a:gd name="T6" fmla="*/ 0 w 16"/>
                <a:gd name="T7" fmla="*/ 8 h 114"/>
                <a:gd name="T8" fmla="*/ 8 w 16"/>
                <a:gd name="T9" fmla="*/ 0 h 114"/>
                <a:gd name="T10" fmla="*/ 16 w 16"/>
                <a:gd name="T11" fmla="*/ 8 h 114"/>
                <a:gd name="T12" fmla="*/ 16 w 16"/>
                <a:gd name="T13" fmla="*/ 10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14">
                  <a:moveTo>
                    <a:pt x="16" y="106"/>
                  </a:moveTo>
                  <a:cubicBezTo>
                    <a:pt x="16" y="110"/>
                    <a:pt x="13" y="114"/>
                    <a:pt x="8" y="114"/>
                  </a:cubicBezTo>
                  <a:cubicBezTo>
                    <a:pt x="4" y="114"/>
                    <a:pt x="0" y="110"/>
                    <a:pt x="0" y="10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16" y="4"/>
                    <a:pt x="16" y="8"/>
                  </a:cubicBezTo>
                  <a:lnTo>
                    <a:pt x="16" y="106"/>
                  </a:lnTo>
                  <a:close/>
                </a:path>
              </a:pathLst>
            </a:custGeom>
            <a:solidFill>
              <a:srgbClr val="FFC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îṡlide"/>
            <p:cNvSpPr/>
            <p:nvPr/>
          </p:nvSpPr>
          <p:spPr bwMode="auto">
            <a:xfrm>
              <a:off x="6826250" y="3786188"/>
              <a:ext cx="104775" cy="746125"/>
            </a:xfrm>
            <a:custGeom>
              <a:avLst/>
              <a:gdLst>
                <a:gd name="T0" fmla="*/ 16 w 16"/>
                <a:gd name="T1" fmla="*/ 106 h 114"/>
                <a:gd name="T2" fmla="*/ 8 w 16"/>
                <a:gd name="T3" fmla="*/ 114 h 114"/>
                <a:gd name="T4" fmla="*/ 0 w 16"/>
                <a:gd name="T5" fmla="*/ 106 h 114"/>
                <a:gd name="T6" fmla="*/ 0 w 16"/>
                <a:gd name="T7" fmla="*/ 8 h 114"/>
                <a:gd name="T8" fmla="*/ 8 w 16"/>
                <a:gd name="T9" fmla="*/ 0 h 114"/>
                <a:gd name="T10" fmla="*/ 16 w 16"/>
                <a:gd name="T11" fmla="*/ 8 h 114"/>
                <a:gd name="T12" fmla="*/ 16 w 16"/>
                <a:gd name="T13" fmla="*/ 10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14">
                  <a:moveTo>
                    <a:pt x="16" y="106"/>
                  </a:moveTo>
                  <a:cubicBezTo>
                    <a:pt x="16" y="110"/>
                    <a:pt x="12" y="114"/>
                    <a:pt x="8" y="114"/>
                  </a:cubicBezTo>
                  <a:cubicBezTo>
                    <a:pt x="3" y="114"/>
                    <a:pt x="0" y="110"/>
                    <a:pt x="0" y="10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lnTo>
                    <a:pt x="16" y="106"/>
                  </a:lnTo>
                  <a:close/>
                </a:path>
              </a:pathLst>
            </a:custGeom>
            <a:solidFill>
              <a:srgbClr val="FFC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ş1îḓê"/>
            <p:cNvSpPr/>
            <p:nvPr/>
          </p:nvSpPr>
          <p:spPr bwMode="auto">
            <a:xfrm>
              <a:off x="7231063" y="3786188"/>
              <a:ext cx="104775" cy="746125"/>
            </a:xfrm>
            <a:custGeom>
              <a:avLst/>
              <a:gdLst>
                <a:gd name="T0" fmla="*/ 16 w 16"/>
                <a:gd name="T1" fmla="*/ 106 h 114"/>
                <a:gd name="T2" fmla="*/ 8 w 16"/>
                <a:gd name="T3" fmla="*/ 114 h 114"/>
                <a:gd name="T4" fmla="*/ 0 w 16"/>
                <a:gd name="T5" fmla="*/ 106 h 114"/>
                <a:gd name="T6" fmla="*/ 0 w 16"/>
                <a:gd name="T7" fmla="*/ 8 h 114"/>
                <a:gd name="T8" fmla="*/ 8 w 16"/>
                <a:gd name="T9" fmla="*/ 0 h 114"/>
                <a:gd name="T10" fmla="*/ 16 w 16"/>
                <a:gd name="T11" fmla="*/ 8 h 114"/>
                <a:gd name="T12" fmla="*/ 16 w 16"/>
                <a:gd name="T13" fmla="*/ 10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14">
                  <a:moveTo>
                    <a:pt x="16" y="106"/>
                  </a:moveTo>
                  <a:cubicBezTo>
                    <a:pt x="16" y="110"/>
                    <a:pt x="13" y="114"/>
                    <a:pt x="8" y="114"/>
                  </a:cubicBezTo>
                  <a:cubicBezTo>
                    <a:pt x="4" y="114"/>
                    <a:pt x="0" y="110"/>
                    <a:pt x="0" y="10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16" y="4"/>
                    <a:pt x="16" y="8"/>
                  </a:cubicBezTo>
                  <a:lnTo>
                    <a:pt x="16" y="106"/>
                  </a:lnTo>
                  <a:close/>
                </a:path>
              </a:pathLst>
            </a:custGeom>
            <a:solidFill>
              <a:srgbClr val="FFC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ïṣlïďê"/>
            <p:cNvSpPr/>
            <p:nvPr/>
          </p:nvSpPr>
          <p:spPr bwMode="auto">
            <a:xfrm>
              <a:off x="2435225" y="2400300"/>
              <a:ext cx="2479675" cy="3322638"/>
            </a:xfrm>
            <a:custGeom>
              <a:avLst/>
              <a:gdLst>
                <a:gd name="T0" fmla="*/ 281 w 380"/>
                <a:gd name="T1" fmla="*/ 43 h 508"/>
                <a:gd name="T2" fmla="*/ 337 w 380"/>
                <a:gd name="T3" fmla="*/ 255 h 508"/>
                <a:gd name="T4" fmla="*/ 148 w 380"/>
                <a:gd name="T5" fmla="*/ 322 h 508"/>
                <a:gd name="T6" fmla="*/ 50 w 380"/>
                <a:gd name="T7" fmla="*/ 492 h 508"/>
                <a:gd name="T8" fmla="*/ 16 w 380"/>
                <a:gd name="T9" fmla="*/ 501 h 508"/>
                <a:gd name="T10" fmla="*/ 16 w 380"/>
                <a:gd name="T11" fmla="*/ 501 h 508"/>
                <a:gd name="T12" fmla="*/ 7 w 380"/>
                <a:gd name="T13" fmla="*/ 467 h 508"/>
                <a:gd name="T14" fmla="*/ 105 w 380"/>
                <a:gd name="T15" fmla="*/ 298 h 508"/>
                <a:gd name="T16" fmla="*/ 69 w 380"/>
                <a:gd name="T17" fmla="*/ 100 h 508"/>
                <a:gd name="T18" fmla="*/ 281 w 380"/>
                <a:gd name="T19" fmla="*/ 43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0" h="508">
                  <a:moveTo>
                    <a:pt x="281" y="43"/>
                  </a:moveTo>
                  <a:cubicBezTo>
                    <a:pt x="355" y="86"/>
                    <a:pt x="380" y="181"/>
                    <a:pt x="337" y="255"/>
                  </a:cubicBezTo>
                  <a:cubicBezTo>
                    <a:pt x="299" y="322"/>
                    <a:pt x="218" y="349"/>
                    <a:pt x="148" y="322"/>
                  </a:cubicBezTo>
                  <a:cubicBezTo>
                    <a:pt x="50" y="492"/>
                    <a:pt x="50" y="492"/>
                    <a:pt x="50" y="492"/>
                  </a:cubicBezTo>
                  <a:cubicBezTo>
                    <a:pt x="43" y="504"/>
                    <a:pt x="28" y="508"/>
                    <a:pt x="16" y="501"/>
                  </a:cubicBezTo>
                  <a:cubicBezTo>
                    <a:pt x="16" y="501"/>
                    <a:pt x="16" y="501"/>
                    <a:pt x="16" y="501"/>
                  </a:cubicBezTo>
                  <a:cubicBezTo>
                    <a:pt x="4" y="494"/>
                    <a:pt x="0" y="479"/>
                    <a:pt x="7" y="467"/>
                  </a:cubicBezTo>
                  <a:cubicBezTo>
                    <a:pt x="105" y="298"/>
                    <a:pt x="105" y="298"/>
                    <a:pt x="105" y="298"/>
                  </a:cubicBezTo>
                  <a:cubicBezTo>
                    <a:pt x="47" y="250"/>
                    <a:pt x="30" y="167"/>
                    <a:pt x="69" y="100"/>
                  </a:cubicBezTo>
                  <a:cubicBezTo>
                    <a:pt x="111" y="25"/>
                    <a:pt x="206" y="0"/>
                    <a:pt x="281" y="43"/>
                  </a:cubicBezTo>
                  <a:close/>
                </a:path>
              </a:pathLst>
            </a:custGeom>
            <a:solidFill>
              <a:srgbClr val="0338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íṧḷíḑè"/>
            <p:cNvSpPr/>
            <p:nvPr/>
          </p:nvSpPr>
          <p:spPr bwMode="auto">
            <a:xfrm>
              <a:off x="2538413" y="2681288"/>
              <a:ext cx="2376488" cy="3041650"/>
            </a:xfrm>
            <a:custGeom>
              <a:avLst/>
              <a:gdLst>
                <a:gd name="T0" fmla="*/ 265 w 364"/>
                <a:gd name="T1" fmla="*/ 0 h 465"/>
                <a:gd name="T2" fmla="*/ 321 w 364"/>
                <a:gd name="T3" fmla="*/ 212 h 465"/>
                <a:gd name="T4" fmla="*/ 132 w 364"/>
                <a:gd name="T5" fmla="*/ 279 h 465"/>
                <a:gd name="T6" fmla="*/ 34 w 364"/>
                <a:gd name="T7" fmla="*/ 449 h 465"/>
                <a:gd name="T8" fmla="*/ 0 w 364"/>
                <a:gd name="T9" fmla="*/ 458 h 465"/>
                <a:gd name="T10" fmla="*/ 265 w 364"/>
                <a:gd name="T11" fmla="*/ 0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4" h="465">
                  <a:moveTo>
                    <a:pt x="265" y="0"/>
                  </a:moveTo>
                  <a:cubicBezTo>
                    <a:pt x="339" y="43"/>
                    <a:pt x="364" y="138"/>
                    <a:pt x="321" y="212"/>
                  </a:cubicBezTo>
                  <a:cubicBezTo>
                    <a:pt x="283" y="279"/>
                    <a:pt x="202" y="306"/>
                    <a:pt x="132" y="279"/>
                  </a:cubicBezTo>
                  <a:cubicBezTo>
                    <a:pt x="34" y="449"/>
                    <a:pt x="34" y="449"/>
                    <a:pt x="34" y="449"/>
                  </a:cubicBezTo>
                  <a:cubicBezTo>
                    <a:pt x="27" y="461"/>
                    <a:pt x="12" y="465"/>
                    <a:pt x="0" y="458"/>
                  </a:cubicBezTo>
                  <a:lnTo>
                    <a:pt x="265" y="0"/>
                  </a:lnTo>
                  <a:close/>
                </a:path>
              </a:pathLst>
            </a:custGeom>
            <a:solidFill>
              <a:srgbClr val="3261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îŝḷïďê"/>
            <p:cNvSpPr/>
            <p:nvPr/>
          </p:nvSpPr>
          <p:spPr bwMode="auto">
            <a:xfrm>
              <a:off x="2794000" y="2576513"/>
              <a:ext cx="1938338" cy="1943100"/>
            </a:xfrm>
            <a:custGeom>
              <a:avLst/>
              <a:gdLst>
                <a:gd name="T0" fmla="*/ 214 w 297"/>
                <a:gd name="T1" fmla="*/ 36 h 297"/>
                <a:gd name="T2" fmla="*/ 261 w 297"/>
                <a:gd name="T3" fmla="*/ 214 h 297"/>
                <a:gd name="T4" fmla="*/ 84 w 297"/>
                <a:gd name="T5" fmla="*/ 261 h 297"/>
                <a:gd name="T6" fmla="*/ 36 w 297"/>
                <a:gd name="T7" fmla="*/ 84 h 297"/>
                <a:gd name="T8" fmla="*/ 214 w 297"/>
                <a:gd name="T9" fmla="*/ 3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297">
                  <a:moveTo>
                    <a:pt x="214" y="36"/>
                  </a:moveTo>
                  <a:cubicBezTo>
                    <a:pt x="276" y="72"/>
                    <a:pt x="297" y="151"/>
                    <a:pt x="261" y="214"/>
                  </a:cubicBezTo>
                  <a:cubicBezTo>
                    <a:pt x="226" y="276"/>
                    <a:pt x="146" y="297"/>
                    <a:pt x="84" y="261"/>
                  </a:cubicBezTo>
                  <a:cubicBezTo>
                    <a:pt x="22" y="225"/>
                    <a:pt x="0" y="146"/>
                    <a:pt x="36" y="84"/>
                  </a:cubicBezTo>
                  <a:cubicBezTo>
                    <a:pt x="72" y="22"/>
                    <a:pt x="152" y="0"/>
                    <a:pt x="214" y="36"/>
                  </a:cubicBezTo>
                  <a:close/>
                </a:path>
              </a:pathLst>
            </a:custGeom>
            <a:solidFill>
              <a:srgbClr val="F0A9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ïṣ1ïḓé"/>
            <p:cNvSpPr/>
            <p:nvPr/>
          </p:nvSpPr>
          <p:spPr bwMode="auto">
            <a:xfrm>
              <a:off x="4157663" y="3197225"/>
              <a:ext cx="319088" cy="857250"/>
            </a:xfrm>
            <a:custGeom>
              <a:avLst/>
              <a:gdLst>
                <a:gd name="T0" fmla="*/ 14 w 49"/>
                <a:gd name="T1" fmla="*/ 18 h 131"/>
                <a:gd name="T2" fmla="*/ 17 w 49"/>
                <a:gd name="T3" fmla="*/ 3 h 131"/>
                <a:gd name="T4" fmla="*/ 32 w 49"/>
                <a:gd name="T5" fmla="*/ 7 h 131"/>
                <a:gd name="T6" fmla="*/ 46 w 49"/>
                <a:gd name="T7" fmla="*/ 71 h 131"/>
                <a:gd name="T8" fmla="*/ 21 w 49"/>
                <a:gd name="T9" fmla="*/ 125 h 131"/>
                <a:gd name="T10" fmla="*/ 6 w 49"/>
                <a:gd name="T11" fmla="*/ 128 h 131"/>
                <a:gd name="T12" fmla="*/ 3 w 49"/>
                <a:gd name="T13" fmla="*/ 113 h 131"/>
                <a:gd name="T14" fmla="*/ 25 w 49"/>
                <a:gd name="T15" fmla="*/ 68 h 131"/>
                <a:gd name="T16" fmla="*/ 14 w 49"/>
                <a:gd name="T17" fmla="*/ 18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131">
                  <a:moveTo>
                    <a:pt x="14" y="18"/>
                  </a:moveTo>
                  <a:cubicBezTo>
                    <a:pt x="11" y="13"/>
                    <a:pt x="12" y="6"/>
                    <a:pt x="17" y="3"/>
                  </a:cubicBezTo>
                  <a:cubicBezTo>
                    <a:pt x="22" y="0"/>
                    <a:pt x="29" y="2"/>
                    <a:pt x="32" y="7"/>
                  </a:cubicBezTo>
                  <a:cubicBezTo>
                    <a:pt x="45" y="30"/>
                    <a:pt x="49" y="51"/>
                    <a:pt x="46" y="71"/>
                  </a:cubicBezTo>
                  <a:cubicBezTo>
                    <a:pt x="43" y="91"/>
                    <a:pt x="33" y="108"/>
                    <a:pt x="21" y="125"/>
                  </a:cubicBezTo>
                  <a:cubicBezTo>
                    <a:pt x="17" y="130"/>
                    <a:pt x="10" y="131"/>
                    <a:pt x="6" y="128"/>
                  </a:cubicBezTo>
                  <a:cubicBezTo>
                    <a:pt x="1" y="124"/>
                    <a:pt x="0" y="118"/>
                    <a:pt x="3" y="113"/>
                  </a:cubicBezTo>
                  <a:cubicBezTo>
                    <a:pt x="14" y="98"/>
                    <a:pt x="22" y="83"/>
                    <a:pt x="25" y="68"/>
                  </a:cubicBezTo>
                  <a:cubicBezTo>
                    <a:pt x="27" y="53"/>
                    <a:pt x="24" y="36"/>
                    <a:pt x="14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ïṥliḍè"/>
            <p:cNvSpPr/>
            <p:nvPr/>
          </p:nvSpPr>
          <p:spPr bwMode="auto">
            <a:xfrm>
              <a:off x="5487988" y="2243138"/>
              <a:ext cx="1195388" cy="1196975"/>
            </a:xfrm>
            <a:custGeom>
              <a:avLst/>
              <a:gdLst>
                <a:gd name="T0" fmla="*/ 117 w 183"/>
                <a:gd name="T1" fmla="*/ 18 h 183"/>
                <a:gd name="T2" fmla="*/ 120 w 183"/>
                <a:gd name="T3" fmla="*/ 19 h 183"/>
                <a:gd name="T4" fmla="*/ 122 w 183"/>
                <a:gd name="T5" fmla="*/ 20 h 183"/>
                <a:gd name="T6" fmla="*/ 124 w 183"/>
                <a:gd name="T7" fmla="*/ 21 h 183"/>
                <a:gd name="T8" fmla="*/ 138 w 183"/>
                <a:gd name="T9" fmla="*/ 29 h 183"/>
                <a:gd name="T10" fmla="*/ 154 w 183"/>
                <a:gd name="T11" fmla="*/ 45 h 183"/>
                <a:gd name="T12" fmla="*/ 162 w 183"/>
                <a:gd name="T13" fmla="*/ 59 h 183"/>
                <a:gd name="T14" fmla="*/ 163 w 183"/>
                <a:gd name="T15" fmla="*/ 61 h 183"/>
                <a:gd name="T16" fmla="*/ 164 w 183"/>
                <a:gd name="T17" fmla="*/ 63 h 183"/>
                <a:gd name="T18" fmla="*/ 165 w 183"/>
                <a:gd name="T19" fmla="*/ 66 h 183"/>
                <a:gd name="T20" fmla="*/ 183 w 183"/>
                <a:gd name="T21" fmla="*/ 80 h 183"/>
                <a:gd name="T22" fmla="*/ 165 w 183"/>
                <a:gd name="T23" fmla="*/ 117 h 183"/>
                <a:gd name="T24" fmla="*/ 164 w 183"/>
                <a:gd name="T25" fmla="*/ 119 h 183"/>
                <a:gd name="T26" fmla="*/ 163 w 183"/>
                <a:gd name="T27" fmla="*/ 122 h 183"/>
                <a:gd name="T28" fmla="*/ 162 w 183"/>
                <a:gd name="T29" fmla="*/ 124 h 183"/>
                <a:gd name="T30" fmla="*/ 161 w 183"/>
                <a:gd name="T31" fmla="*/ 126 h 183"/>
                <a:gd name="T32" fmla="*/ 148 w 183"/>
                <a:gd name="T33" fmla="*/ 164 h 183"/>
                <a:gd name="T34" fmla="*/ 125 w 183"/>
                <a:gd name="T35" fmla="*/ 162 h 183"/>
                <a:gd name="T36" fmla="*/ 122 w 183"/>
                <a:gd name="T37" fmla="*/ 163 h 183"/>
                <a:gd name="T38" fmla="*/ 120 w 183"/>
                <a:gd name="T39" fmla="*/ 164 h 183"/>
                <a:gd name="T40" fmla="*/ 118 w 183"/>
                <a:gd name="T41" fmla="*/ 165 h 183"/>
                <a:gd name="T42" fmla="*/ 103 w 183"/>
                <a:gd name="T43" fmla="*/ 169 h 183"/>
                <a:gd name="T44" fmla="*/ 80 w 183"/>
                <a:gd name="T45" fmla="*/ 169 h 183"/>
                <a:gd name="T46" fmla="*/ 64 w 183"/>
                <a:gd name="T47" fmla="*/ 165 h 183"/>
                <a:gd name="T48" fmla="*/ 62 w 183"/>
                <a:gd name="T49" fmla="*/ 164 h 183"/>
                <a:gd name="T50" fmla="*/ 60 w 183"/>
                <a:gd name="T51" fmla="*/ 163 h 183"/>
                <a:gd name="T52" fmla="*/ 58 w 183"/>
                <a:gd name="T53" fmla="*/ 162 h 183"/>
                <a:gd name="T54" fmla="*/ 35 w 183"/>
                <a:gd name="T55" fmla="*/ 164 h 183"/>
                <a:gd name="T56" fmla="*/ 21 w 183"/>
                <a:gd name="T57" fmla="*/ 126 h 183"/>
                <a:gd name="T58" fmla="*/ 20 w 183"/>
                <a:gd name="T59" fmla="*/ 124 h 183"/>
                <a:gd name="T60" fmla="*/ 19 w 183"/>
                <a:gd name="T61" fmla="*/ 122 h 183"/>
                <a:gd name="T62" fmla="*/ 18 w 183"/>
                <a:gd name="T63" fmla="*/ 119 h 183"/>
                <a:gd name="T64" fmla="*/ 18 w 183"/>
                <a:gd name="T65" fmla="*/ 117 h 183"/>
                <a:gd name="T66" fmla="*/ 0 w 183"/>
                <a:gd name="T67" fmla="*/ 80 h 183"/>
                <a:gd name="T68" fmla="*/ 18 w 183"/>
                <a:gd name="T69" fmla="*/ 66 h 183"/>
                <a:gd name="T70" fmla="*/ 19 w 183"/>
                <a:gd name="T71" fmla="*/ 63 h 183"/>
                <a:gd name="T72" fmla="*/ 20 w 183"/>
                <a:gd name="T73" fmla="*/ 61 h 183"/>
                <a:gd name="T74" fmla="*/ 21 w 183"/>
                <a:gd name="T75" fmla="*/ 59 h 183"/>
                <a:gd name="T76" fmla="*/ 29 w 183"/>
                <a:gd name="T77" fmla="*/ 45 h 183"/>
                <a:gd name="T78" fmla="*/ 45 w 183"/>
                <a:gd name="T79" fmla="*/ 29 h 183"/>
                <a:gd name="T80" fmla="*/ 59 w 183"/>
                <a:gd name="T81" fmla="*/ 21 h 183"/>
                <a:gd name="T82" fmla="*/ 61 w 183"/>
                <a:gd name="T83" fmla="*/ 20 h 183"/>
                <a:gd name="T84" fmla="*/ 63 w 183"/>
                <a:gd name="T85" fmla="*/ 19 h 183"/>
                <a:gd name="T86" fmla="*/ 66 w 183"/>
                <a:gd name="T87" fmla="*/ 18 h 183"/>
                <a:gd name="T88" fmla="*/ 80 w 183"/>
                <a:gd name="T89" fmla="*/ 0 h 183"/>
                <a:gd name="T90" fmla="*/ 91 w 183"/>
                <a:gd name="T91" fmla="*/ 65 h 183"/>
                <a:gd name="T92" fmla="*/ 64 w 183"/>
                <a:gd name="T93" fmla="*/ 92 h 183"/>
                <a:gd name="T94" fmla="*/ 135 w 183"/>
                <a:gd name="T95" fmla="*/ 92 h 183"/>
                <a:gd name="T96" fmla="*/ 91 w 183"/>
                <a:gd name="T97" fmla="*/ 48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3" h="183">
                  <a:moveTo>
                    <a:pt x="103" y="15"/>
                  </a:moveTo>
                  <a:cubicBezTo>
                    <a:pt x="108" y="15"/>
                    <a:pt x="112" y="17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8" y="18"/>
                    <a:pt x="118" y="19"/>
                    <a:pt x="118" y="19"/>
                  </a:cubicBezTo>
                  <a:cubicBezTo>
                    <a:pt x="119" y="19"/>
                    <a:pt x="119" y="19"/>
                    <a:pt x="119" y="19"/>
                  </a:cubicBezTo>
                  <a:cubicBezTo>
                    <a:pt x="119" y="19"/>
                    <a:pt x="119" y="19"/>
                    <a:pt x="120" y="19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21" y="20"/>
                    <a:pt x="121" y="20"/>
                    <a:pt x="121" y="20"/>
                  </a:cubicBezTo>
                  <a:cubicBezTo>
                    <a:pt x="122" y="20"/>
                    <a:pt x="122" y="20"/>
                    <a:pt x="122" y="2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3" y="21"/>
                    <a:pt x="123" y="21"/>
                    <a:pt x="124" y="21"/>
                  </a:cubicBezTo>
                  <a:cubicBezTo>
                    <a:pt x="124" y="21"/>
                    <a:pt x="124" y="21"/>
                    <a:pt x="124" y="21"/>
                  </a:cubicBezTo>
                  <a:cubicBezTo>
                    <a:pt x="124" y="21"/>
                    <a:pt x="125" y="21"/>
                    <a:pt x="125" y="22"/>
                  </a:cubicBezTo>
                  <a:cubicBezTo>
                    <a:pt x="125" y="22"/>
                    <a:pt x="125" y="22"/>
                    <a:pt x="125" y="22"/>
                  </a:cubicBezTo>
                  <a:cubicBezTo>
                    <a:pt x="130" y="24"/>
                    <a:pt x="134" y="26"/>
                    <a:pt x="138" y="29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64" y="35"/>
                    <a:pt x="164" y="35"/>
                    <a:pt x="164" y="3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7" y="49"/>
                    <a:pt x="159" y="54"/>
                    <a:pt x="161" y="58"/>
                  </a:cubicBezTo>
                  <a:cubicBezTo>
                    <a:pt x="161" y="58"/>
                    <a:pt x="161" y="58"/>
                    <a:pt x="161" y="58"/>
                  </a:cubicBezTo>
                  <a:cubicBezTo>
                    <a:pt x="162" y="58"/>
                    <a:pt x="162" y="59"/>
                    <a:pt x="162" y="59"/>
                  </a:cubicBezTo>
                  <a:cubicBezTo>
                    <a:pt x="162" y="60"/>
                    <a:pt x="162" y="60"/>
                    <a:pt x="162" y="60"/>
                  </a:cubicBezTo>
                  <a:cubicBezTo>
                    <a:pt x="162" y="60"/>
                    <a:pt x="163" y="60"/>
                    <a:pt x="163" y="61"/>
                  </a:cubicBezTo>
                  <a:cubicBezTo>
                    <a:pt x="163" y="61"/>
                    <a:pt x="163" y="61"/>
                    <a:pt x="163" y="61"/>
                  </a:cubicBezTo>
                  <a:cubicBezTo>
                    <a:pt x="163" y="61"/>
                    <a:pt x="163" y="62"/>
                    <a:pt x="163" y="62"/>
                  </a:cubicBezTo>
                  <a:cubicBezTo>
                    <a:pt x="163" y="62"/>
                    <a:pt x="164" y="63"/>
                    <a:pt x="164" y="63"/>
                  </a:cubicBezTo>
                  <a:cubicBezTo>
                    <a:pt x="164" y="63"/>
                    <a:pt x="164" y="63"/>
                    <a:pt x="164" y="63"/>
                  </a:cubicBezTo>
                  <a:cubicBezTo>
                    <a:pt x="164" y="64"/>
                    <a:pt x="164" y="64"/>
                    <a:pt x="164" y="65"/>
                  </a:cubicBezTo>
                  <a:cubicBezTo>
                    <a:pt x="164" y="65"/>
                    <a:pt x="164" y="65"/>
                    <a:pt x="164" y="65"/>
                  </a:cubicBezTo>
                  <a:cubicBezTo>
                    <a:pt x="165" y="65"/>
                    <a:pt x="165" y="66"/>
                    <a:pt x="165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6" y="71"/>
                    <a:pt x="168" y="76"/>
                    <a:pt x="168" y="80"/>
                  </a:cubicBezTo>
                  <a:cubicBezTo>
                    <a:pt x="183" y="80"/>
                    <a:pt x="183" y="80"/>
                    <a:pt x="183" y="80"/>
                  </a:cubicBezTo>
                  <a:cubicBezTo>
                    <a:pt x="183" y="103"/>
                    <a:pt x="183" y="103"/>
                    <a:pt x="183" y="103"/>
                  </a:cubicBezTo>
                  <a:cubicBezTo>
                    <a:pt x="168" y="103"/>
                    <a:pt x="168" y="103"/>
                    <a:pt x="168" y="103"/>
                  </a:cubicBezTo>
                  <a:cubicBezTo>
                    <a:pt x="168" y="108"/>
                    <a:pt x="166" y="113"/>
                    <a:pt x="165" y="117"/>
                  </a:cubicBezTo>
                  <a:cubicBezTo>
                    <a:pt x="165" y="118"/>
                    <a:pt x="165" y="118"/>
                    <a:pt x="165" y="118"/>
                  </a:cubicBezTo>
                  <a:cubicBezTo>
                    <a:pt x="165" y="118"/>
                    <a:pt x="165" y="118"/>
                    <a:pt x="164" y="119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9"/>
                    <a:pt x="164" y="120"/>
                    <a:pt x="164" y="120"/>
                  </a:cubicBezTo>
                  <a:cubicBezTo>
                    <a:pt x="164" y="121"/>
                    <a:pt x="164" y="121"/>
                    <a:pt x="164" y="121"/>
                  </a:cubicBezTo>
                  <a:cubicBezTo>
                    <a:pt x="163" y="121"/>
                    <a:pt x="163" y="121"/>
                    <a:pt x="163" y="122"/>
                  </a:cubicBezTo>
                  <a:cubicBezTo>
                    <a:pt x="163" y="122"/>
                    <a:pt x="163" y="122"/>
                    <a:pt x="163" y="122"/>
                  </a:cubicBezTo>
                  <a:cubicBezTo>
                    <a:pt x="163" y="123"/>
                    <a:pt x="163" y="123"/>
                    <a:pt x="163" y="123"/>
                  </a:cubicBezTo>
                  <a:cubicBezTo>
                    <a:pt x="163" y="123"/>
                    <a:pt x="162" y="124"/>
                    <a:pt x="162" y="124"/>
                  </a:cubicBezTo>
                  <a:cubicBezTo>
                    <a:pt x="162" y="124"/>
                    <a:pt x="162" y="124"/>
                    <a:pt x="162" y="124"/>
                  </a:cubicBezTo>
                  <a:cubicBezTo>
                    <a:pt x="162" y="125"/>
                    <a:pt x="162" y="125"/>
                    <a:pt x="161" y="126"/>
                  </a:cubicBezTo>
                  <a:cubicBezTo>
                    <a:pt x="161" y="126"/>
                    <a:pt x="161" y="126"/>
                    <a:pt x="161" y="126"/>
                  </a:cubicBezTo>
                  <a:cubicBezTo>
                    <a:pt x="159" y="130"/>
                    <a:pt x="157" y="134"/>
                    <a:pt x="154" y="138"/>
                  </a:cubicBezTo>
                  <a:cubicBezTo>
                    <a:pt x="164" y="148"/>
                    <a:pt x="164" y="148"/>
                    <a:pt x="164" y="148"/>
                  </a:cubicBezTo>
                  <a:cubicBezTo>
                    <a:pt x="148" y="164"/>
                    <a:pt x="148" y="164"/>
                    <a:pt x="148" y="164"/>
                  </a:cubicBezTo>
                  <a:cubicBezTo>
                    <a:pt x="138" y="154"/>
                    <a:pt x="138" y="154"/>
                    <a:pt x="138" y="154"/>
                  </a:cubicBezTo>
                  <a:cubicBezTo>
                    <a:pt x="134" y="157"/>
                    <a:pt x="130" y="160"/>
                    <a:pt x="125" y="162"/>
                  </a:cubicBezTo>
                  <a:cubicBezTo>
                    <a:pt x="125" y="162"/>
                    <a:pt x="125" y="162"/>
                    <a:pt x="125" y="162"/>
                  </a:cubicBezTo>
                  <a:cubicBezTo>
                    <a:pt x="125" y="162"/>
                    <a:pt x="124" y="162"/>
                    <a:pt x="124" y="163"/>
                  </a:cubicBezTo>
                  <a:cubicBezTo>
                    <a:pt x="124" y="163"/>
                    <a:pt x="124" y="163"/>
                    <a:pt x="124" y="163"/>
                  </a:cubicBezTo>
                  <a:cubicBezTo>
                    <a:pt x="123" y="163"/>
                    <a:pt x="123" y="163"/>
                    <a:pt x="122" y="163"/>
                  </a:cubicBezTo>
                  <a:cubicBezTo>
                    <a:pt x="122" y="163"/>
                    <a:pt x="122" y="163"/>
                    <a:pt x="122" y="163"/>
                  </a:cubicBezTo>
                  <a:cubicBezTo>
                    <a:pt x="122" y="163"/>
                    <a:pt x="121" y="164"/>
                    <a:pt x="121" y="164"/>
                  </a:cubicBezTo>
                  <a:cubicBezTo>
                    <a:pt x="121" y="164"/>
                    <a:pt x="121" y="164"/>
                    <a:pt x="120" y="164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19" y="164"/>
                    <a:pt x="119" y="164"/>
                    <a:pt x="119" y="165"/>
                  </a:cubicBezTo>
                  <a:cubicBezTo>
                    <a:pt x="118" y="165"/>
                    <a:pt x="118" y="165"/>
                    <a:pt x="118" y="165"/>
                  </a:cubicBezTo>
                  <a:cubicBezTo>
                    <a:pt x="118" y="165"/>
                    <a:pt x="118" y="165"/>
                    <a:pt x="117" y="165"/>
                  </a:cubicBezTo>
                  <a:cubicBezTo>
                    <a:pt x="117" y="165"/>
                    <a:pt x="117" y="165"/>
                    <a:pt x="117" y="165"/>
                  </a:cubicBezTo>
                  <a:cubicBezTo>
                    <a:pt x="112" y="167"/>
                    <a:pt x="108" y="168"/>
                    <a:pt x="103" y="169"/>
                  </a:cubicBezTo>
                  <a:cubicBezTo>
                    <a:pt x="103" y="183"/>
                    <a:pt x="103" y="183"/>
                    <a:pt x="103" y="183"/>
                  </a:cubicBezTo>
                  <a:cubicBezTo>
                    <a:pt x="80" y="183"/>
                    <a:pt x="80" y="183"/>
                    <a:pt x="80" y="183"/>
                  </a:cubicBezTo>
                  <a:cubicBezTo>
                    <a:pt x="80" y="169"/>
                    <a:pt x="80" y="169"/>
                    <a:pt x="80" y="169"/>
                  </a:cubicBezTo>
                  <a:cubicBezTo>
                    <a:pt x="75" y="168"/>
                    <a:pt x="70" y="167"/>
                    <a:pt x="66" y="165"/>
                  </a:cubicBezTo>
                  <a:cubicBezTo>
                    <a:pt x="66" y="165"/>
                    <a:pt x="66" y="165"/>
                    <a:pt x="66" y="165"/>
                  </a:cubicBezTo>
                  <a:cubicBezTo>
                    <a:pt x="65" y="165"/>
                    <a:pt x="65" y="165"/>
                    <a:pt x="64" y="165"/>
                  </a:cubicBezTo>
                  <a:cubicBezTo>
                    <a:pt x="64" y="165"/>
                    <a:pt x="64" y="165"/>
                    <a:pt x="64" y="165"/>
                  </a:cubicBezTo>
                  <a:cubicBezTo>
                    <a:pt x="64" y="164"/>
                    <a:pt x="63" y="164"/>
                    <a:pt x="63" y="164"/>
                  </a:cubicBezTo>
                  <a:cubicBezTo>
                    <a:pt x="62" y="164"/>
                    <a:pt x="62" y="164"/>
                    <a:pt x="62" y="164"/>
                  </a:cubicBezTo>
                  <a:cubicBezTo>
                    <a:pt x="62" y="164"/>
                    <a:pt x="62" y="164"/>
                    <a:pt x="62" y="164"/>
                  </a:cubicBezTo>
                  <a:cubicBezTo>
                    <a:pt x="61" y="163"/>
                    <a:pt x="61" y="163"/>
                    <a:pt x="61" y="163"/>
                  </a:cubicBezTo>
                  <a:cubicBezTo>
                    <a:pt x="60" y="163"/>
                    <a:pt x="60" y="163"/>
                    <a:pt x="60" y="163"/>
                  </a:cubicBezTo>
                  <a:cubicBezTo>
                    <a:pt x="60" y="163"/>
                    <a:pt x="59" y="163"/>
                    <a:pt x="59" y="163"/>
                  </a:cubicBezTo>
                  <a:cubicBezTo>
                    <a:pt x="59" y="163"/>
                    <a:pt x="59" y="163"/>
                    <a:pt x="59" y="163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57" y="162"/>
                    <a:pt x="57" y="162"/>
                    <a:pt x="57" y="162"/>
                  </a:cubicBezTo>
                  <a:cubicBezTo>
                    <a:pt x="53" y="160"/>
                    <a:pt x="49" y="157"/>
                    <a:pt x="45" y="154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19" y="148"/>
                    <a:pt x="19" y="148"/>
                    <a:pt x="19" y="148"/>
                  </a:cubicBezTo>
                  <a:cubicBezTo>
                    <a:pt x="29" y="138"/>
                    <a:pt x="29" y="138"/>
                    <a:pt x="29" y="138"/>
                  </a:cubicBezTo>
                  <a:cubicBezTo>
                    <a:pt x="26" y="134"/>
                    <a:pt x="23" y="130"/>
                    <a:pt x="21" y="126"/>
                  </a:cubicBezTo>
                  <a:cubicBezTo>
                    <a:pt x="21" y="126"/>
                    <a:pt x="21" y="126"/>
                    <a:pt x="21" y="126"/>
                  </a:cubicBezTo>
                  <a:cubicBezTo>
                    <a:pt x="21" y="125"/>
                    <a:pt x="21" y="125"/>
                    <a:pt x="21" y="124"/>
                  </a:cubicBezTo>
                  <a:cubicBezTo>
                    <a:pt x="20" y="124"/>
                    <a:pt x="20" y="124"/>
                    <a:pt x="20" y="124"/>
                  </a:cubicBezTo>
                  <a:cubicBezTo>
                    <a:pt x="20" y="124"/>
                    <a:pt x="20" y="123"/>
                    <a:pt x="20" y="123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20" y="122"/>
                    <a:pt x="20" y="122"/>
                    <a:pt x="19" y="122"/>
                  </a:cubicBezTo>
                  <a:cubicBezTo>
                    <a:pt x="19" y="121"/>
                    <a:pt x="19" y="121"/>
                    <a:pt x="19" y="121"/>
                  </a:cubicBezTo>
                  <a:cubicBezTo>
                    <a:pt x="19" y="120"/>
                    <a:pt x="19" y="120"/>
                    <a:pt x="19" y="120"/>
                  </a:cubicBezTo>
                  <a:cubicBezTo>
                    <a:pt x="19" y="120"/>
                    <a:pt x="19" y="119"/>
                    <a:pt x="18" y="119"/>
                  </a:cubicBezTo>
                  <a:cubicBezTo>
                    <a:pt x="18" y="119"/>
                    <a:pt x="18" y="119"/>
                    <a:pt x="18" y="119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18" y="117"/>
                    <a:pt x="18" y="117"/>
                    <a:pt x="18" y="117"/>
                  </a:cubicBezTo>
                  <a:cubicBezTo>
                    <a:pt x="16" y="113"/>
                    <a:pt x="15" y="108"/>
                    <a:pt x="14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14" y="80"/>
                    <a:pt x="14" y="80"/>
                    <a:pt x="14" y="80"/>
                  </a:cubicBezTo>
                  <a:cubicBezTo>
                    <a:pt x="15" y="76"/>
                    <a:pt x="16" y="71"/>
                    <a:pt x="18" y="66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8" y="66"/>
                    <a:pt x="18" y="65"/>
                    <a:pt x="18" y="65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9" y="64"/>
                    <a:pt x="19" y="64"/>
                    <a:pt x="19" y="6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9" y="63"/>
                    <a:pt x="19" y="62"/>
                    <a:pt x="19" y="62"/>
                  </a:cubicBezTo>
                  <a:cubicBezTo>
                    <a:pt x="20" y="62"/>
                    <a:pt x="20" y="61"/>
                    <a:pt x="20" y="61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59"/>
                    <a:pt x="21" y="58"/>
                    <a:pt x="21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3" y="54"/>
                    <a:pt x="26" y="49"/>
                    <a:pt x="29" y="4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9" y="26"/>
                    <a:pt x="53" y="24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1"/>
                    <a:pt x="58" y="21"/>
                    <a:pt x="59" y="2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9" y="21"/>
                    <a:pt x="60" y="21"/>
                    <a:pt x="60" y="20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1" y="20"/>
                    <a:pt x="61" y="20"/>
                    <a:pt x="62" y="20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2" y="19"/>
                    <a:pt x="63" y="19"/>
                    <a:pt x="63" y="19"/>
                  </a:cubicBezTo>
                  <a:cubicBezTo>
                    <a:pt x="63" y="19"/>
                    <a:pt x="64" y="19"/>
                    <a:pt x="64" y="1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8"/>
                    <a:pt x="66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70" y="17"/>
                    <a:pt x="75" y="15"/>
                    <a:pt x="80" y="15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3" y="0"/>
                    <a:pt x="103" y="0"/>
                    <a:pt x="103" y="0"/>
                  </a:cubicBezTo>
                  <a:lnTo>
                    <a:pt x="103" y="15"/>
                  </a:lnTo>
                  <a:close/>
                  <a:moveTo>
                    <a:pt x="91" y="65"/>
                  </a:moveTo>
                  <a:cubicBezTo>
                    <a:pt x="106" y="65"/>
                    <a:pt x="118" y="77"/>
                    <a:pt x="118" y="92"/>
                  </a:cubicBezTo>
                  <a:cubicBezTo>
                    <a:pt x="118" y="107"/>
                    <a:pt x="106" y="119"/>
                    <a:pt x="91" y="119"/>
                  </a:cubicBezTo>
                  <a:cubicBezTo>
                    <a:pt x="76" y="119"/>
                    <a:pt x="64" y="107"/>
                    <a:pt x="64" y="92"/>
                  </a:cubicBezTo>
                  <a:cubicBezTo>
                    <a:pt x="64" y="77"/>
                    <a:pt x="76" y="65"/>
                    <a:pt x="91" y="65"/>
                  </a:cubicBezTo>
                  <a:close/>
                  <a:moveTo>
                    <a:pt x="91" y="48"/>
                  </a:moveTo>
                  <a:cubicBezTo>
                    <a:pt x="115" y="48"/>
                    <a:pt x="135" y="68"/>
                    <a:pt x="135" y="92"/>
                  </a:cubicBezTo>
                  <a:cubicBezTo>
                    <a:pt x="135" y="116"/>
                    <a:pt x="115" y="135"/>
                    <a:pt x="91" y="135"/>
                  </a:cubicBezTo>
                  <a:cubicBezTo>
                    <a:pt x="67" y="135"/>
                    <a:pt x="48" y="116"/>
                    <a:pt x="48" y="92"/>
                  </a:cubicBezTo>
                  <a:cubicBezTo>
                    <a:pt x="48" y="68"/>
                    <a:pt x="67" y="48"/>
                    <a:pt x="91" y="4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isliḍè"/>
            <p:cNvSpPr/>
            <p:nvPr/>
          </p:nvSpPr>
          <p:spPr bwMode="auto">
            <a:xfrm>
              <a:off x="6081713" y="2243138"/>
              <a:ext cx="601663" cy="1196975"/>
            </a:xfrm>
            <a:custGeom>
              <a:avLst/>
              <a:gdLst>
                <a:gd name="T0" fmla="*/ 26 w 92"/>
                <a:gd name="T1" fmla="*/ 18 h 183"/>
                <a:gd name="T2" fmla="*/ 27 w 92"/>
                <a:gd name="T3" fmla="*/ 19 h 183"/>
                <a:gd name="T4" fmla="*/ 29 w 92"/>
                <a:gd name="T5" fmla="*/ 19 h 183"/>
                <a:gd name="T6" fmla="*/ 30 w 92"/>
                <a:gd name="T7" fmla="*/ 20 h 183"/>
                <a:gd name="T8" fmla="*/ 32 w 92"/>
                <a:gd name="T9" fmla="*/ 20 h 183"/>
                <a:gd name="T10" fmla="*/ 33 w 92"/>
                <a:gd name="T11" fmla="*/ 21 h 183"/>
                <a:gd name="T12" fmla="*/ 34 w 92"/>
                <a:gd name="T13" fmla="*/ 22 h 183"/>
                <a:gd name="T14" fmla="*/ 57 w 92"/>
                <a:gd name="T15" fmla="*/ 19 h 183"/>
                <a:gd name="T16" fmla="*/ 63 w 92"/>
                <a:gd name="T17" fmla="*/ 45 h 183"/>
                <a:gd name="T18" fmla="*/ 70 w 92"/>
                <a:gd name="T19" fmla="*/ 58 h 183"/>
                <a:gd name="T20" fmla="*/ 71 w 92"/>
                <a:gd name="T21" fmla="*/ 60 h 183"/>
                <a:gd name="T22" fmla="*/ 72 w 92"/>
                <a:gd name="T23" fmla="*/ 61 h 183"/>
                <a:gd name="T24" fmla="*/ 73 w 92"/>
                <a:gd name="T25" fmla="*/ 63 h 183"/>
                <a:gd name="T26" fmla="*/ 73 w 92"/>
                <a:gd name="T27" fmla="*/ 65 h 183"/>
                <a:gd name="T28" fmla="*/ 74 w 92"/>
                <a:gd name="T29" fmla="*/ 66 h 183"/>
                <a:gd name="T30" fmla="*/ 77 w 92"/>
                <a:gd name="T31" fmla="*/ 80 h 183"/>
                <a:gd name="T32" fmla="*/ 92 w 92"/>
                <a:gd name="T33" fmla="*/ 103 h 183"/>
                <a:gd name="T34" fmla="*/ 74 w 92"/>
                <a:gd name="T35" fmla="*/ 117 h 183"/>
                <a:gd name="T36" fmla="*/ 73 w 92"/>
                <a:gd name="T37" fmla="*/ 119 h 183"/>
                <a:gd name="T38" fmla="*/ 73 w 92"/>
                <a:gd name="T39" fmla="*/ 120 h 183"/>
                <a:gd name="T40" fmla="*/ 72 w 92"/>
                <a:gd name="T41" fmla="*/ 122 h 183"/>
                <a:gd name="T42" fmla="*/ 72 w 92"/>
                <a:gd name="T43" fmla="*/ 123 h 183"/>
                <a:gd name="T44" fmla="*/ 71 w 92"/>
                <a:gd name="T45" fmla="*/ 124 h 183"/>
                <a:gd name="T46" fmla="*/ 70 w 92"/>
                <a:gd name="T47" fmla="*/ 126 h 183"/>
                <a:gd name="T48" fmla="*/ 73 w 92"/>
                <a:gd name="T49" fmla="*/ 148 h 183"/>
                <a:gd name="T50" fmla="*/ 47 w 92"/>
                <a:gd name="T51" fmla="*/ 154 h 183"/>
                <a:gd name="T52" fmla="*/ 34 w 92"/>
                <a:gd name="T53" fmla="*/ 162 h 183"/>
                <a:gd name="T54" fmla="*/ 33 w 92"/>
                <a:gd name="T55" fmla="*/ 163 h 183"/>
                <a:gd name="T56" fmla="*/ 31 w 92"/>
                <a:gd name="T57" fmla="*/ 163 h 183"/>
                <a:gd name="T58" fmla="*/ 29 w 92"/>
                <a:gd name="T59" fmla="*/ 164 h 183"/>
                <a:gd name="T60" fmla="*/ 28 w 92"/>
                <a:gd name="T61" fmla="*/ 165 h 183"/>
                <a:gd name="T62" fmla="*/ 26 w 92"/>
                <a:gd name="T63" fmla="*/ 165 h 183"/>
                <a:gd name="T64" fmla="*/ 12 w 92"/>
                <a:gd name="T65" fmla="*/ 169 h 183"/>
                <a:gd name="T66" fmla="*/ 0 w 92"/>
                <a:gd name="T67" fmla="*/ 183 h 183"/>
                <a:gd name="T68" fmla="*/ 44 w 92"/>
                <a:gd name="T69" fmla="*/ 92 h 183"/>
                <a:gd name="T70" fmla="*/ 0 w 92"/>
                <a:gd name="T71" fmla="*/ 0 h 183"/>
                <a:gd name="T72" fmla="*/ 12 w 92"/>
                <a:gd name="T73" fmla="*/ 15 h 183"/>
                <a:gd name="T74" fmla="*/ 0 w 92"/>
                <a:gd name="T75" fmla="*/ 65 h 183"/>
                <a:gd name="T76" fmla="*/ 0 w 92"/>
                <a:gd name="T77" fmla="*/ 1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2" h="183">
                  <a:moveTo>
                    <a:pt x="12" y="15"/>
                  </a:moveTo>
                  <a:cubicBezTo>
                    <a:pt x="17" y="15"/>
                    <a:pt x="21" y="17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9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1"/>
                    <a:pt x="32" y="21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4" y="21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9" y="24"/>
                    <a:pt x="43" y="26"/>
                    <a:pt x="47" y="2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6" y="49"/>
                    <a:pt x="68" y="54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1" y="58"/>
                    <a:pt x="71" y="59"/>
                    <a:pt x="71" y="59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1" y="60"/>
                    <a:pt x="72" y="60"/>
                    <a:pt x="72" y="61"/>
                  </a:cubicBezTo>
                  <a:cubicBezTo>
                    <a:pt x="72" y="61"/>
                    <a:pt x="72" y="61"/>
                    <a:pt x="72" y="61"/>
                  </a:cubicBezTo>
                  <a:cubicBezTo>
                    <a:pt x="72" y="61"/>
                    <a:pt x="72" y="62"/>
                    <a:pt x="72" y="62"/>
                  </a:cubicBezTo>
                  <a:cubicBezTo>
                    <a:pt x="72" y="62"/>
                    <a:pt x="73" y="63"/>
                    <a:pt x="73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3" y="64"/>
                    <a:pt x="73" y="65"/>
                  </a:cubicBezTo>
                  <a:cubicBezTo>
                    <a:pt x="73" y="65"/>
                    <a:pt x="73" y="65"/>
                    <a:pt x="73" y="65"/>
                  </a:cubicBezTo>
                  <a:cubicBezTo>
                    <a:pt x="74" y="65"/>
                    <a:pt x="74" y="66"/>
                    <a:pt x="74" y="66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5" y="71"/>
                    <a:pt x="77" y="76"/>
                    <a:pt x="77" y="80"/>
                  </a:cubicBezTo>
                  <a:cubicBezTo>
                    <a:pt x="92" y="80"/>
                    <a:pt x="92" y="80"/>
                    <a:pt x="92" y="80"/>
                  </a:cubicBezTo>
                  <a:cubicBezTo>
                    <a:pt x="92" y="103"/>
                    <a:pt x="92" y="103"/>
                    <a:pt x="92" y="103"/>
                  </a:cubicBezTo>
                  <a:cubicBezTo>
                    <a:pt x="77" y="103"/>
                    <a:pt x="77" y="103"/>
                    <a:pt x="77" y="103"/>
                  </a:cubicBezTo>
                  <a:cubicBezTo>
                    <a:pt x="77" y="108"/>
                    <a:pt x="75" y="113"/>
                    <a:pt x="74" y="117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4" y="118"/>
                    <a:pt x="74" y="118"/>
                    <a:pt x="73" y="119"/>
                  </a:cubicBezTo>
                  <a:cubicBezTo>
                    <a:pt x="73" y="119"/>
                    <a:pt x="73" y="119"/>
                    <a:pt x="73" y="119"/>
                  </a:cubicBezTo>
                  <a:cubicBezTo>
                    <a:pt x="73" y="119"/>
                    <a:pt x="73" y="120"/>
                    <a:pt x="73" y="120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2" y="121"/>
                    <a:pt x="72" y="121"/>
                    <a:pt x="72" y="122"/>
                  </a:cubicBezTo>
                  <a:cubicBezTo>
                    <a:pt x="72" y="122"/>
                    <a:pt x="72" y="122"/>
                    <a:pt x="72" y="122"/>
                  </a:cubicBezTo>
                  <a:cubicBezTo>
                    <a:pt x="72" y="123"/>
                    <a:pt x="72" y="123"/>
                    <a:pt x="72" y="123"/>
                  </a:cubicBezTo>
                  <a:cubicBezTo>
                    <a:pt x="72" y="123"/>
                    <a:pt x="71" y="124"/>
                    <a:pt x="71" y="124"/>
                  </a:cubicBezTo>
                  <a:cubicBezTo>
                    <a:pt x="71" y="124"/>
                    <a:pt x="71" y="124"/>
                    <a:pt x="71" y="124"/>
                  </a:cubicBezTo>
                  <a:cubicBezTo>
                    <a:pt x="71" y="125"/>
                    <a:pt x="71" y="125"/>
                    <a:pt x="70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68" y="130"/>
                    <a:pt x="66" y="134"/>
                    <a:pt x="63" y="13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57" y="164"/>
                    <a:pt x="57" y="164"/>
                    <a:pt x="57" y="164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43" y="157"/>
                    <a:pt x="39" y="160"/>
                    <a:pt x="34" y="162"/>
                  </a:cubicBezTo>
                  <a:cubicBezTo>
                    <a:pt x="34" y="162"/>
                    <a:pt x="34" y="162"/>
                    <a:pt x="34" y="162"/>
                  </a:cubicBezTo>
                  <a:cubicBezTo>
                    <a:pt x="34" y="162"/>
                    <a:pt x="33" y="162"/>
                    <a:pt x="33" y="163"/>
                  </a:cubicBezTo>
                  <a:cubicBezTo>
                    <a:pt x="33" y="163"/>
                    <a:pt x="33" y="163"/>
                    <a:pt x="33" y="163"/>
                  </a:cubicBezTo>
                  <a:cubicBezTo>
                    <a:pt x="32" y="163"/>
                    <a:pt x="32" y="163"/>
                    <a:pt x="31" y="163"/>
                  </a:cubicBezTo>
                  <a:cubicBezTo>
                    <a:pt x="31" y="163"/>
                    <a:pt x="31" y="163"/>
                    <a:pt x="31" y="163"/>
                  </a:cubicBezTo>
                  <a:cubicBezTo>
                    <a:pt x="31" y="163"/>
                    <a:pt x="30" y="164"/>
                    <a:pt x="30" y="164"/>
                  </a:cubicBezTo>
                  <a:cubicBezTo>
                    <a:pt x="30" y="164"/>
                    <a:pt x="30" y="164"/>
                    <a:pt x="29" y="164"/>
                  </a:cubicBezTo>
                  <a:cubicBezTo>
                    <a:pt x="29" y="164"/>
                    <a:pt x="29" y="164"/>
                    <a:pt x="29" y="164"/>
                  </a:cubicBezTo>
                  <a:cubicBezTo>
                    <a:pt x="28" y="164"/>
                    <a:pt x="28" y="164"/>
                    <a:pt x="28" y="165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7" y="165"/>
                    <a:pt x="27" y="165"/>
                    <a:pt x="26" y="165"/>
                  </a:cubicBezTo>
                  <a:cubicBezTo>
                    <a:pt x="26" y="165"/>
                    <a:pt x="26" y="165"/>
                    <a:pt x="26" y="165"/>
                  </a:cubicBezTo>
                  <a:cubicBezTo>
                    <a:pt x="21" y="167"/>
                    <a:pt x="17" y="168"/>
                    <a:pt x="12" y="169"/>
                  </a:cubicBezTo>
                  <a:cubicBezTo>
                    <a:pt x="12" y="183"/>
                    <a:pt x="12" y="183"/>
                    <a:pt x="12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24" y="135"/>
                    <a:pt x="44" y="116"/>
                    <a:pt x="44" y="92"/>
                  </a:cubicBezTo>
                  <a:cubicBezTo>
                    <a:pt x="44" y="68"/>
                    <a:pt x="24" y="48"/>
                    <a:pt x="0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2" y="15"/>
                  </a:lnTo>
                  <a:close/>
                  <a:moveTo>
                    <a:pt x="0" y="119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15" y="65"/>
                    <a:pt x="27" y="77"/>
                    <a:pt x="27" y="92"/>
                  </a:cubicBezTo>
                  <a:cubicBezTo>
                    <a:pt x="27" y="107"/>
                    <a:pt x="15" y="119"/>
                    <a:pt x="0" y="119"/>
                  </a:cubicBezTo>
                  <a:close/>
                </a:path>
              </a:pathLst>
            </a:custGeom>
            <a:solidFill>
              <a:srgbClr val="ED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iṧliďè"/>
            <p:cNvSpPr/>
            <p:nvPr/>
          </p:nvSpPr>
          <p:spPr bwMode="auto">
            <a:xfrm>
              <a:off x="4451350" y="1746250"/>
              <a:ext cx="1057275" cy="1052513"/>
            </a:xfrm>
            <a:custGeom>
              <a:avLst/>
              <a:gdLst>
                <a:gd name="T0" fmla="*/ 104 w 162"/>
                <a:gd name="T1" fmla="*/ 15 h 161"/>
                <a:gd name="T2" fmla="*/ 106 w 162"/>
                <a:gd name="T3" fmla="*/ 16 h 161"/>
                <a:gd name="T4" fmla="*/ 108 w 162"/>
                <a:gd name="T5" fmla="*/ 17 h 161"/>
                <a:gd name="T6" fmla="*/ 110 w 162"/>
                <a:gd name="T7" fmla="*/ 18 h 161"/>
                <a:gd name="T8" fmla="*/ 122 w 162"/>
                <a:gd name="T9" fmla="*/ 25 h 161"/>
                <a:gd name="T10" fmla="*/ 136 w 162"/>
                <a:gd name="T11" fmla="*/ 39 h 161"/>
                <a:gd name="T12" fmla="*/ 144 w 162"/>
                <a:gd name="T13" fmla="*/ 52 h 161"/>
                <a:gd name="T14" fmla="*/ 144 w 162"/>
                <a:gd name="T15" fmla="*/ 53 h 161"/>
                <a:gd name="T16" fmla="*/ 145 w 162"/>
                <a:gd name="T17" fmla="*/ 55 h 161"/>
                <a:gd name="T18" fmla="*/ 146 w 162"/>
                <a:gd name="T19" fmla="*/ 58 h 161"/>
                <a:gd name="T20" fmla="*/ 162 w 162"/>
                <a:gd name="T21" fmla="*/ 70 h 161"/>
                <a:gd name="T22" fmla="*/ 146 w 162"/>
                <a:gd name="T23" fmla="*/ 103 h 161"/>
                <a:gd name="T24" fmla="*/ 146 w 162"/>
                <a:gd name="T25" fmla="*/ 105 h 161"/>
                <a:gd name="T26" fmla="*/ 145 w 162"/>
                <a:gd name="T27" fmla="*/ 107 h 161"/>
                <a:gd name="T28" fmla="*/ 144 w 162"/>
                <a:gd name="T29" fmla="*/ 109 h 161"/>
                <a:gd name="T30" fmla="*/ 143 w 162"/>
                <a:gd name="T31" fmla="*/ 110 h 161"/>
                <a:gd name="T32" fmla="*/ 131 w 162"/>
                <a:gd name="T33" fmla="*/ 145 h 161"/>
                <a:gd name="T34" fmla="*/ 111 w 162"/>
                <a:gd name="T35" fmla="*/ 143 h 161"/>
                <a:gd name="T36" fmla="*/ 109 w 162"/>
                <a:gd name="T37" fmla="*/ 144 h 161"/>
                <a:gd name="T38" fmla="*/ 107 w 162"/>
                <a:gd name="T39" fmla="*/ 144 h 161"/>
                <a:gd name="T40" fmla="*/ 105 w 162"/>
                <a:gd name="T41" fmla="*/ 145 h 161"/>
                <a:gd name="T42" fmla="*/ 91 w 162"/>
                <a:gd name="T43" fmla="*/ 149 h 161"/>
                <a:gd name="T44" fmla="*/ 71 w 162"/>
                <a:gd name="T45" fmla="*/ 149 h 161"/>
                <a:gd name="T46" fmla="*/ 57 w 162"/>
                <a:gd name="T47" fmla="*/ 145 h 161"/>
                <a:gd name="T48" fmla="*/ 55 w 162"/>
                <a:gd name="T49" fmla="*/ 144 h 161"/>
                <a:gd name="T50" fmla="*/ 54 w 162"/>
                <a:gd name="T51" fmla="*/ 144 h 161"/>
                <a:gd name="T52" fmla="*/ 51 w 162"/>
                <a:gd name="T53" fmla="*/ 143 h 161"/>
                <a:gd name="T54" fmla="*/ 31 w 162"/>
                <a:gd name="T55" fmla="*/ 145 h 161"/>
                <a:gd name="T56" fmla="*/ 19 w 162"/>
                <a:gd name="T57" fmla="*/ 110 h 161"/>
                <a:gd name="T58" fmla="*/ 18 w 162"/>
                <a:gd name="T59" fmla="*/ 109 h 161"/>
                <a:gd name="T60" fmla="*/ 17 w 162"/>
                <a:gd name="T61" fmla="*/ 107 h 161"/>
                <a:gd name="T62" fmla="*/ 16 w 162"/>
                <a:gd name="T63" fmla="*/ 105 h 161"/>
                <a:gd name="T64" fmla="*/ 16 w 162"/>
                <a:gd name="T65" fmla="*/ 103 h 161"/>
                <a:gd name="T66" fmla="*/ 0 w 162"/>
                <a:gd name="T67" fmla="*/ 70 h 161"/>
                <a:gd name="T68" fmla="*/ 16 w 162"/>
                <a:gd name="T69" fmla="*/ 58 h 161"/>
                <a:gd name="T70" fmla="*/ 17 w 162"/>
                <a:gd name="T71" fmla="*/ 55 h 161"/>
                <a:gd name="T72" fmla="*/ 18 w 162"/>
                <a:gd name="T73" fmla="*/ 53 h 161"/>
                <a:gd name="T74" fmla="*/ 18 w 162"/>
                <a:gd name="T75" fmla="*/ 52 h 161"/>
                <a:gd name="T76" fmla="*/ 26 w 162"/>
                <a:gd name="T77" fmla="*/ 39 h 161"/>
                <a:gd name="T78" fmla="*/ 40 w 162"/>
                <a:gd name="T79" fmla="*/ 25 h 161"/>
                <a:gd name="T80" fmla="*/ 52 w 162"/>
                <a:gd name="T81" fmla="*/ 18 h 161"/>
                <a:gd name="T82" fmla="*/ 54 w 162"/>
                <a:gd name="T83" fmla="*/ 17 h 161"/>
                <a:gd name="T84" fmla="*/ 56 w 162"/>
                <a:gd name="T85" fmla="*/ 16 h 161"/>
                <a:gd name="T86" fmla="*/ 58 w 162"/>
                <a:gd name="T87" fmla="*/ 15 h 161"/>
                <a:gd name="T88" fmla="*/ 71 w 162"/>
                <a:gd name="T89" fmla="*/ 0 h 161"/>
                <a:gd name="T90" fmla="*/ 81 w 162"/>
                <a:gd name="T91" fmla="*/ 57 h 161"/>
                <a:gd name="T92" fmla="*/ 57 w 162"/>
                <a:gd name="T93" fmla="*/ 80 h 161"/>
                <a:gd name="T94" fmla="*/ 119 w 162"/>
                <a:gd name="T95" fmla="*/ 80 h 161"/>
                <a:gd name="T96" fmla="*/ 81 w 162"/>
                <a:gd name="T97" fmla="*/ 4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2" h="161">
                  <a:moveTo>
                    <a:pt x="91" y="12"/>
                  </a:moveTo>
                  <a:cubicBezTo>
                    <a:pt x="96" y="13"/>
                    <a:pt x="100" y="14"/>
                    <a:pt x="104" y="15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6"/>
                    <a:pt x="105" y="16"/>
                    <a:pt x="105" y="16"/>
                  </a:cubicBezTo>
                  <a:cubicBezTo>
                    <a:pt x="105" y="16"/>
                    <a:pt x="105" y="16"/>
                    <a:pt x="105" y="16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09" y="17"/>
                    <a:pt x="109" y="18"/>
                    <a:pt x="110" y="18"/>
                  </a:cubicBezTo>
                  <a:cubicBezTo>
                    <a:pt x="110" y="18"/>
                    <a:pt x="110" y="18"/>
                    <a:pt x="110" y="18"/>
                  </a:cubicBezTo>
                  <a:cubicBezTo>
                    <a:pt x="110" y="18"/>
                    <a:pt x="111" y="18"/>
                    <a:pt x="111" y="18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15" y="20"/>
                    <a:pt x="119" y="23"/>
                    <a:pt x="122" y="25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45" y="30"/>
                    <a:pt x="145" y="30"/>
                    <a:pt x="145" y="30"/>
                  </a:cubicBezTo>
                  <a:cubicBezTo>
                    <a:pt x="136" y="39"/>
                    <a:pt x="136" y="39"/>
                    <a:pt x="136" y="39"/>
                  </a:cubicBezTo>
                  <a:cubicBezTo>
                    <a:pt x="139" y="43"/>
                    <a:pt x="141" y="47"/>
                    <a:pt x="143" y="50"/>
                  </a:cubicBezTo>
                  <a:cubicBezTo>
                    <a:pt x="143" y="51"/>
                    <a:pt x="143" y="51"/>
                    <a:pt x="143" y="51"/>
                  </a:cubicBezTo>
                  <a:cubicBezTo>
                    <a:pt x="143" y="51"/>
                    <a:pt x="144" y="51"/>
                    <a:pt x="144" y="52"/>
                  </a:cubicBezTo>
                  <a:cubicBezTo>
                    <a:pt x="144" y="52"/>
                    <a:pt x="144" y="52"/>
                    <a:pt x="144" y="52"/>
                  </a:cubicBezTo>
                  <a:cubicBezTo>
                    <a:pt x="144" y="52"/>
                    <a:pt x="144" y="53"/>
                    <a:pt x="144" y="53"/>
                  </a:cubicBezTo>
                  <a:cubicBezTo>
                    <a:pt x="144" y="53"/>
                    <a:pt x="144" y="53"/>
                    <a:pt x="144" y="53"/>
                  </a:cubicBezTo>
                  <a:cubicBezTo>
                    <a:pt x="145" y="54"/>
                    <a:pt x="145" y="54"/>
                    <a:pt x="145" y="54"/>
                  </a:cubicBezTo>
                  <a:cubicBezTo>
                    <a:pt x="145" y="54"/>
                    <a:pt x="145" y="55"/>
                    <a:pt x="145" y="55"/>
                  </a:cubicBezTo>
                  <a:cubicBezTo>
                    <a:pt x="145" y="55"/>
                    <a:pt x="145" y="55"/>
                    <a:pt x="145" y="55"/>
                  </a:cubicBezTo>
                  <a:cubicBezTo>
                    <a:pt x="145" y="56"/>
                    <a:pt x="146" y="56"/>
                    <a:pt x="146" y="56"/>
                  </a:cubicBezTo>
                  <a:cubicBezTo>
                    <a:pt x="146" y="56"/>
                    <a:pt x="146" y="56"/>
                    <a:pt x="146" y="56"/>
                  </a:cubicBezTo>
                  <a:cubicBezTo>
                    <a:pt x="146" y="57"/>
                    <a:pt x="146" y="57"/>
                    <a:pt x="146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8" y="62"/>
                    <a:pt x="149" y="66"/>
                    <a:pt x="149" y="70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62" y="90"/>
                    <a:pt x="162" y="90"/>
                    <a:pt x="162" y="90"/>
                  </a:cubicBezTo>
                  <a:cubicBezTo>
                    <a:pt x="149" y="90"/>
                    <a:pt x="149" y="90"/>
                    <a:pt x="149" y="90"/>
                  </a:cubicBezTo>
                  <a:cubicBezTo>
                    <a:pt x="149" y="95"/>
                    <a:pt x="148" y="99"/>
                    <a:pt x="146" y="103"/>
                  </a:cubicBezTo>
                  <a:cubicBezTo>
                    <a:pt x="146" y="103"/>
                    <a:pt x="146" y="103"/>
                    <a:pt x="146" y="103"/>
                  </a:cubicBezTo>
                  <a:cubicBezTo>
                    <a:pt x="146" y="104"/>
                    <a:pt x="146" y="104"/>
                    <a:pt x="146" y="104"/>
                  </a:cubicBezTo>
                  <a:cubicBezTo>
                    <a:pt x="146" y="105"/>
                    <a:pt x="146" y="105"/>
                    <a:pt x="146" y="105"/>
                  </a:cubicBezTo>
                  <a:cubicBezTo>
                    <a:pt x="146" y="105"/>
                    <a:pt x="145" y="105"/>
                    <a:pt x="145" y="106"/>
                  </a:cubicBezTo>
                  <a:cubicBezTo>
                    <a:pt x="145" y="106"/>
                    <a:pt x="145" y="106"/>
                    <a:pt x="145" y="106"/>
                  </a:cubicBezTo>
                  <a:cubicBezTo>
                    <a:pt x="145" y="106"/>
                    <a:pt x="145" y="107"/>
                    <a:pt x="145" y="107"/>
                  </a:cubicBezTo>
                  <a:cubicBezTo>
                    <a:pt x="145" y="107"/>
                    <a:pt x="145" y="107"/>
                    <a:pt x="144" y="108"/>
                  </a:cubicBezTo>
                  <a:cubicBezTo>
                    <a:pt x="144" y="108"/>
                    <a:pt x="144" y="108"/>
                    <a:pt x="144" y="108"/>
                  </a:cubicBezTo>
                  <a:cubicBezTo>
                    <a:pt x="144" y="108"/>
                    <a:pt x="144" y="109"/>
                    <a:pt x="144" y="109"/>
                  </a:cubicBezTo>
                  <a:cubicBezTo>
                    <a:pt x="144" y="109"/>
                    <a:pt x="144" y="109"/>
                    <a:pt x="144" y="109"/>
                  </a:cubicBezTo>
                  <a:cubicBezTo>
                    <a:pt x="144" y="110"/>
                    <a:pt x="143" y="110"/>
                    <a:pt x="143" y="110"/>
                  </a:cubicBezTo>
                  <a:cubicBezTo>
                    <a:pt x="143" y="110"/>
                    <a:pt x="143" y="110"/>
                    <a:pt x="143" y="110"/>
                  </a:cubicBezTo>
                  <a:cubicBezTo>
                    <a:pt x="141" y="114"/>
                    <a:pt x="139" y="118"/>
                    <a:pt x="136" y="122"/>
                  </a:cubicBezTo>
                  <a:cubicBezTo>
                    <a:pt x="145" y="131"/>
                    <a:pt x="145" y="131"/>
                    <a:pt x="145" y="131"/>
                  </a:cubicBezTo>
                  <a:cubicBezTo>
                    <a:pt x="131" y="145"/>
                    <a:pt x="131" y="145"/>
                    <a:pt x="131" y="145"/>
                  </a:cubicBezTo>
                  <a:cubicBezTo>
                    <a:pt x="122" y="136"/>
                    <a:pt x="122" y="136"/>
                    <a:pt x="122" y="136"/>
                  </a:cubicBezTo>
                  <a:cubicBezTo>
                    <a:pt x="119" y="138"/>
                    <a:pt x="115" y="141"/>
                    <a:pt x="111" y="143"/>
                  </a:cubicBezTo>
                  <a:cubicBezTo>
                    <a:pt x="111" y="143"/>
                    <a:pt x="111" y="143"/>
                    <a:pt x="111" y="143"/>
                  </a:cubicBezTo>
                  <a:cubicBezTo>
                    <a:pt x="111" y="143"/>
                    <a:pt x="110" y="143"/>
                    <a:pt x="110" y="143"/>
                  </a:cubicBezTo>
                  <a:cubicBezTo>
                    <a:pt x="110" y="143"/>
                    <a:pt x="110" y="143"/>
                    <a:pt x="110" y="143"/>
                  </a:cubicBezTo>
                  <a:cubicBezTo>
                    <a:pt x="109" y="143"/>
                    <a:pt x="109" y="143"/>
                    <a:pt x="109" y="144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108" y="144"/>
                    <a:pt x="108" y="144"/>
                    <a:pt x="107" y="144"/>
                  </a:cubicBezTo>
                  <a:cubicBezTo>
                    <a:pt x="107" y="144"/>
                    <a:pt x="107" y="144"/>
                    <a:pt x="107" y="144"/>
                  </a:cubicBezTo>
                  <a:cubicBezTo>
                    <a:pt x="107" y="144"/>
                    <a:pt x="106" y="145"/>
                    <a:pt x="106" y="145"/>
                  </a:cubicBezTo>
                  <a:cubicBezTo>
                    <a:pt x="106" y="145"/>
                    <a:pt x="106" y="145"/>
                    <a:pt x="105" y="145"/>
                  </a:cubicBezTo>
                  <a:cubicBezTo>
                    <a:pt x="105" y="145"/>
                    <a:pt x="105" y="145"/>
                    <a:pt x="105" y="145"/>
                  </a:cubicBezTo>
                  <a:cubicBezTo>
                    <a:pt x="105" y="145"/>
                    <a:pt x="104" y="145"/>
                    <a:pt x="104" y="146"/>
                  </a:cubicBezTo>
                  <a:cubicBezTo>
                    <a:pt x="104" y="146"/>
                    <a:pt x="104" y="146"/>
                    <a:pt x="104" y="146"/>
                  </a:cubicBezTo>
                  <a:cubicBezTo>
                    <a:pt x="100" y="147"/>
                    <a:pt x="96" y="148"/>
                    <a:pt x="91" y="149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71" y="161"/>
                    <a:pt x="71" y="161"/>
                    <a:pt x="71" y="161"/>
                  </a:cubicBezTo>
                  <a:cubicBezTo>
                    <a:pt x="71" y="149"/>
                    <a:pt x="71" y="149"/>
                    <a:pt x="71" y="149"/>
                  </a:cubicBezTo>
                  <a:cubicBezTo>
                    <a:pt x="67" y="148"/>
                    <a:pt x="62" y="147"/>
                    <a:pt x="58" y="146"/>
                  </a:cubicBezTo>
                  <a:cubicBezTo>
                    <a:pt x="58" y="146"/>
                    <a:pt x="58" y="146"/>
                    <a:pt x="58" y="146"/>
                  </a:cubicBezTo>
                  <a:cubicBezTo>
                    <a:pt x="58" y="145"/>
                    <a:pt x="58" y="145"/>
                    <a:pt x="57" y="145"/>
                  </a:cubicBezTo>
                  <a:cubicBezTo>
                    <a:pt x="57" y="145"/>
                    <a:pt x="57" y="145"/>
                    <a:pt x="57" y="145"/>
                  </a:cubicBezTo>
                  <a:cubicBezTo>
                    <a:pt x="57" y="145"/>
                    <a:pt x="56" y="145"/>
                    <a:pt x="56" y="145"/>
                  </a:cubicBezTo>
                  <a:cubicBezTo>
                    <a:pt x="55" y="144"/>
                    <a:pt x="55" y="144"/>
                    <a:pt x="55" y="144"/>
                  </a:cubicBezTo>
                  <a:cubicBezTo>
                    <a:pt x="55" y="144"/>
                    <a:pt x="55" y="144"/>
                    <a:pt x="55" y="144"/>
                  </a:cubicBezTo>
                  <a:cubicBezTo>
                    <a:pt x="54" y="144"/>
                    <a:pt x="54" y="144"/>
                    <a:pt x="54" y="144"/>
                  </a:cubicBezTo>
                  <a:cubicBezTo>
                    <a:pt x="54" y="144"/>
                    <a:pt x="54" y="144"/>
                    <a:pt x="54" y="144"/>
                  </a:cubicBezTo>
                  <a:cubicBezTo>
                    <a:pt x="53" y="143"/>
                    <a:pt x="53" y="143"/>
                    <a:pt x="53" y="143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52" y="143"/>
                    <a:pt x="52" y="143"/>
                    <a:pt x="51" y="143"/>
                  </a:cubicBezTo>
                  <a:cubicBezTo>
                    <a:pt x="51" y="143"/>
                    <a:pt x="51" y="143"/>
                    <a:pt x="51" y="143"/>
                  </a:cubicBezTo>
                  <a:cubicBezTo>
                    <a:pt x="47" y="141"/>
                    <a:pt x="43" y="138"/>
                    <a:pt x="40" y="136"/>
                  </a:cubicBezTo>
                  <a:cubicBezTo>
                    <a:pt x="31" y="145"/>
                    <a:pt x="31" y="145"/>
                    <a:pt x="31" y="145"/>
                  </a:cubicBezTo>
                  <a:cubicBezTo>
                    <a:pt x="17" y="131"/>
                    <a:pt x="17" y="131"/>
                    <a:pt x="17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3" y="118"/>
                    <a:pt x="21" y="114"/>
                    <a:pt x="19" y="110"/>
                  </a:cubicBezTo>
                  <a:cubicBezTo>
                    <a:pt x="19" y="110"/>
                    <a:pt x="19" y="110"/>
                    <a:pt x="19" y="110"/>
                  </a:cubicBezTo>
                  <a:cubicBezTo>
                    <a:pt x="19" y="110"/>
                    <a:pt x="19" y="110"/>
                    <a:pt x="18" y="109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18" y="109"/>
                    <a:pt x="18" y="108"/>
                    <a:pt x="18" y="108"/>
                  </a:cubicBezTo>
                  <a:cubicBezTo>
                    <a:pt x="18" y="108"/>
                    <a:pt x="18" y="108"/>
                    <a:pt x="18" y="108"/>
                  </a:cubicBezTo>
                  <a:cubicBezTo>
                    <a:pt x="18" y="107"/>
                    <a:pt x="18" y="107"/>
                    <a:pt x="17" y="107"/>
                  </a:cubicBezTo>
                  <a:cubicBezTo>
                    <a:pt x="17" y="107"/>
                    <a:pt x="17" y="106"/>
                    <a:pt x="17" y="106"/>
                  </a:cubicBezTo>
                  <a:cubicBezTo>
                    <a:pt x="17" y="106"/>
                    <a:pt x="17" y="106"/>
                    <a:pt x="17" y="106"/>
                  </a:cubicBezTo>
                  <a:cubicBezTo>
                    <a:pt x="17" y="105"/>
                    <a:pt x="17" y="105"/>
                    <a:pt x="16" y="105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6" y="104"/>
                    <a:pt x="16" y="104"/>
                    <a:pt x="16" y="103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15" y="99"/>
                    <a:pt x="14" y="95"/>
                    <a:pt x="13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4" y="66"/>
                    <a:pt x="15" y="62"/>
                    <a:pt x="16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56"/>
                    <a:pt x="17" y="56"/>
                    <a:pt x="17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55"/>
                    <a:pt x="17" y="54"/>
                    <a:pt x="17" y="54"/>
                  </a:cubicBezTo>
                  <a:cubicBezTo>
                    <a:pt x="17" y="54"/>
                    <a:pt x="18" y="54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3"/>
                    <a:pt x="18" y="52"/>
                    <a:pt x="18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21" y="47"/>
                    <a:pt x="23" y="43"/>
                    <a:pt x="26" y="39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4" y="23"/>
                    <a:pt x="47" y="20"/>
                    <a:pt x="51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5" y="17"/>
                  </a:cubicBezTo>
                  <a:cubicBezTo>
                    <a:pt x="55" y="17"/>
                    <a:pt x="55" y="17"/>
                    <a:pt x="55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6"/>
                    <a:pt x="57" y="16"/>
                    <a:pt x="57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8" y="16"/>
                    <a:pt x="58" y="16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62" y="14"/>
                    <a:pt x="67" y="13"/>
                    <a:pt x="71" y="1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91" y="0"/>
                    <a:pt x="91" y="0"/>
                    <a:pt x="91" y="0"/>
                  </a:cubicBezTo>
                  <a:lnTo>
                    <a:pt x="91" y="12"/>
                  </a:lnTo>
                  <a:close/>
                  <a:moveTo>
                    <a:pt x="81" y="57"/>
                  </a:moveTo>
                  <a:cubicBezTo>
                    <a:pt x="94" y="57"/>
                    <a:pt x="105" y="67"/>
                    <a:pt x="105" y="80"/>
                  </a:cubicBezTo>
                  <a:cubicBezTo>
                    <a:pt x="105" y="94"/>
                    <a:pt x="94" y="104"/>
                    <a:pt x="81" y="104"/>
                  </a:cubicBezTo>
                  <a:cubicBezTo>
                    <a:pt x="68" y="104"/>
                    <a:pt x="57" y="94"/>
                    <a:pt x="57" y="80"/>
                  </a:cubicBezTo>
                  <a:cubicBezTo>
                    <a:pt x="57" y="67"/>
                    <a:pt x="68" y="57"/>
                    <a:pt x="81" y="57"/>
                  </a:cubicBezTo>
                  <a:close/>
                  <a:moveTo>
                    <a:pt x="81" y="42"/>
                  </a:moveTo>
                  <a:cubicBezTo>
                    <a:pt x="102" y="42"/>
                    <a:pt x="119" y="59"/>
                    <a:pt x="119" y="80"/>
                  </a:cubicBezTo>
                  <a:cubicBezTo>
                    <a:pt x="119" y="102"/>
                    <a:pt x="102" y="119"/>
                    <a:pt x="81" y="119"/>
                  </a:cubicBezTo>
                  <a:cubicBezTo>
                    <a:pt x="60" y="119"/>
                    <a:pt x="43" y="102"/>
                    <a:pt x="43" y="80"/>
                  </a:cubicBezTo>
                  <a:cubicBezTo>
                    <a:pt x="43" y="59"/>
                    <a:pt x="60" y="42"/>
                    <a:pt x="81" y="4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ï$ḻïḍè"/>
            <p:cNvSpPr/>
            <p:nvPr/>
          </p:nvSpPr>
          <p:spPr bwMode="auto">
            <a:xfrm>
              <a:off x="4979988" y="1746250"/>
              <a:ext cx="528638" cy="1052513"/>
            </a:xfrm>
            <a:custGeom>
              <a:avLst/>
              <a:gdLst>
                <a:gd name="T0" fmla="*/ 23 w 81"/>
                <a:gd name="T1" fmla="*/ 15 h 161"/>
                <a:gd name="T2" fmla="*/ 24 w 81"/>
                <a:gd name="T3" fmla="*/ 16 h 161"/>
                <a:gd name="T4" fmla="*/ 25 w 81"/>
                <a:gd name="T5" fmla="*/ 16 h 161"/>
                <a:gd name="T6" fmla="*/ 26 w 81"/>
                <a:gd name="T7" fmla="*/ 17 h 161"/>
                <a:gd name="T8" fmla="*/ 28 w 81"/>
                <a:gd name="T9" fmla="*/ 17 h 161"/>
                <a:gd name="T10" fmla="*/ 29 w 81"/>
                <a:gd name="T11" fmla="*/ 18 h 161"/>
                <a:gd name="T12" fmla="*/ 30 w 81"/>
                <a:gd name="T13" fmla="*/ 18 h 161"/>
                <a:gd name="T14" fmla="*/ 50 w 81"/>
                <a:gd name="T15" fmla="*/ 16 h 161"/>
                <a:gd name="T16" fmla="*/ 55 w 81"/>
                <a:gd name="T17" fmla="*/ 39 h 161"/>
                <a:gd name="T18" fmla="*/ 62 w 81"/>
                <a:gd name="T19" fmla="*/ 51 h 161"/>
                <a:gd name="T20" fmla="*/ 63 w 81"/>
                <a:gd name="T21" fmla="*/ 52 h 161"/>
                <a:gd name="T22" fmla="*/ 63 w 81"/>
                <a:gd name="T23" fmla="*/ 53 h 161"/>
                <a:gd name="T24" fmla="*/ 64 w 81"/>
                <a:gd name="T25" fmla="*/ 55 h 161"/>
                <a:gd name="T26" fmla="*/ 65 w 81"/>
                <a:gd name="T27" fmla="*/ 56 h 161"/>
                <a:gd name="T28" fmla="*/ 65 w 81"/>
                <a:gd name="T29" fmla="*/ 58 h 161"/>
                <a:gd name="T30" fmla="*/ 68 w 81"/>
                <a:gd name="T31" fmla="*/ 70 h 161"/>
                <a:gd name="T32" fmla="*/ 81 w 81"/>
                <a:gd name="T33" fmla="*/ 90 h 161"/>
                <a:gd name="T34" fmla="*/ 65 w 81"/>
                <a:gd name="T35" fmla="*/ 103 h 161"/>
                <a:gd name="T36" fmla="*/ 65 w 81"/>
                <a:gd name="T37" fmla="*/ 104 h 161"/>
                <a:gd name="T38" fmla="*/ 64 w 81"/>
                <a:gd name="T39" fmla="*/ 106 h 161"/>
                <a:gd name="T40" fmla="*/ 64 w 81"/>
                <a:gd name="T41" fmla="*/ 107 h 161"/>
                <a:gd name="T42" fmla="*/ 63 w 81"/>
                <a:gd name="T43" fmla="*/ 108 h 161"/>
                <a:gd name="T44" fmla="*/ 63 w 81"/>
                <a:gd name="T45" fmla="*/ 109 h 161"/>
                <a:gd name="T46" fmla="*/ 62 w 81"/>
                <a:gd name="T47" fmla="*/ 110 h 161"/>
                <a:gd name="T48" fmla="*/ 64 w 81"/>
                <a:gd name="T49" fmla="*/ 131 h 161"/>
                <a:gd name="T50" fmla="*/ 41 w 81"/>
                <a:gd name="T51" fmla="*/ 136 h 161"/>
                <a:gd name="T52" fmla="*/ 30 w 81"/>
                <a:gd name="T53" fmla="*/ 143 h 161"/>
                <a:gd name="T54" fmla="*/ 29 w 81"/>
                <a:gd name="T55" fmla="*/ 143 h 161"/>
                <a:gd name="T56" fmla="*/ 27 w 81"/>
                <a:gd name="T57" fmla="*/ 144 h 161"/>
                <a:gd name="T58" fmla="*/ 26 w 81"/>
                <a:gd name="T59" fmla="*/ 144 h 161"/>
                <a:gd name="T60" fmla="*/ 24 w 81"/>
                <a:gd name="T61" fmla="*/ 145 h 161"/>
                <a:gd name="T62" fmla="*/ 23 w 81"/>
                <a:gd name="T63" fmla="*/ 146 h 161"/>
                <a:gd name="T64" fmla="*/ 10 w 81"/>
                <a:gd name="T65" fmla="*/ 149 h 161"/>
                <a:gd name="T66" fmla="*/ 0 w 81"/>
                <a:gd name="T67" fmla="*/ 161 h 161"/>
                <a:gd name="T68" fmla="*/ 38 w 81"/>
                <a:gd name="T69" fmla="*/ 80 h 161"/>
                <a:gd name="T70" fmla="*/ 0 w 81"/>
                <a:gd name="T71" fmla="*/ 0 h 161"/>
                <a:gd name="T72" fmla="*/ 10 w 81"/>
                <a:gd name="T73" fmla="*/ 12 h 161"/>
                <a:gd name="T74" fmla="*/ 0 w 81"/>
                <a:gd name="T75" fmla="*/ 57 h 161"/>
                <a:gd name="T76" fmla="*/ 0 w 81"/>
                <a:gd name="T77" fmla="*/ 10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1" h="161">
                  <a:moveTo>
                    <a:pt x="10" y="12"/>
                  </a:moveTo>
                  <a:cubicBezTo>
                    <a:pt x="15" y="13"/>
                    <a:pt x="19" y="14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6"/>
                    <a:pt x="24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4" y="20"/>
                    <a:pt x="38" y="23"/>
                    <a:pt x="41" y="25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8" y="43"/>
                    <a:pt x="60" y="47"/>
                    <a:pt x="62" y="50"/>
                  </a:cubicBezTo>
                  <a:cubicBezTo>
                    <a:pt x="62" y="51"/>
                    <a:pt x="62" y="51"/>
                    <a:pt x="62" y="51"/>
                  </a:cubicBezTo>
                  <a:cubicBezTo>
                    <a:pt x="62" y="51"/>
                    <a:pt x="63" y="51"/>
                    <a:pt x="63" y="52"/>
                  </a:cubicBezTo>
                  <a:cubicBezTo>
                    <a:pt x="63" y="52"/>
                    <a:pt x="63" y="52"/>
                    <a:pt x="63" y="52"/>
                  </a:cubicBezTo>
                  <a:cubicBezTo>
                    <a:pt x="63" y="52"/>
                    <a:pt x="63" y="53"/>
                    <a:pt x="63" y="53"/>
                  </a:cubicBezTo>
                  <a:cubicBezTo>
                    <a:pt x="63" y="53"/>
                    <a:pt x="63" y="53"/>
                    <a:pt x="63" y="53"/>
                  </a:cubicBezTo>
                  <a:cubicBezTo>
                    <a:pt x="64" y="54"/>
                    <a:pt x="64" y="54"/>
                    <a:pt x="64" y="54"/>
                  </a:cubicBezTo>
                  <a:cubicBezTo>
                    <a:pt x="64" y="54"/>
                    <a:pt x="64" y="55"/>
                    <a:pt x="64" y="55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64" y="56"/>
                    <a:pt x="65" y="56"/>
                    <a:pt x="65" y="56"/>
                  </a:cubicBezTo>
                  <a:cubicBezTo>
                    <a:pt x="65" y="56"/>
                    <a:pt x="65" y="56"/>
                    <a:pt x="65" y="56"/>
                  </a:cubicBezTo>
                  <a:cubicBezTo>
                    <a:pt x="65" y="57"/>
                    <a:pt x="65" y="57"/>
                    <a:pt x="65" y="58"/>
                  </a:cubicBezTo>
                  <a:cubicBezTo>
                    <a:pt x="65" y="58"/>
                    <a:pt x="65" y="58"/>
                    <a:pt x="65" y="58"/>
                  </a:cubicBezTo>
                  <a:cubicBezTo>
                    <a:pt x="67" y="62"/>
                    <a:pt x="68" y="66"/>
                    <a:pt x="68" y="70"/>
                  </a:cubicBezTo>
                  <a:cubicBezTo>
                    <a:pt x="81" y="70"/>
                    <a:pt x="81" y="70"/>
                    <a:pt x="81" y="70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5"/>
                    <a:pt x="67" y="99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65" y="105"/>
                    <a:pt x="65" y="105"/>
                    <a:pt x="65" y="105"/>
                  </a:cubicBezTo>
                  <a:cubicBezTo>
                    <a:pt x="65" y="105"/>
                    <a:pt x="64" y="105"/>
                    <a:pt x="64" y="106"/>
                  </a:cubicBezTo>
                  <a:cubicBezTo>
                    <a:pt x="64" y="106"/>
                    <a:pt x="64" y="106"/>
                    <a:pt x="64" y="106"/>
                  </a:cubicBezTo>
                  <a:cubicBezTo>
                    <a:pt x="64" y="106"/>
                    <a:pt x="64" y="107"/>
                    <a:pt x="64" y="107"/>
                  </a:cubicBezTo>
                  <a:cubicBezTo>
                    <a:pt x="64" y="107"/>
                    <a:pt x="64" y="107"/>
                    <a:pt x="63" y="108"/>
                  </a:cubicBezTo>
                  <a:cubicBezTo>
                    <a:pt x="63" y="108"/>
                    <a:pt x="63" y="108"/>
                    <a:pt x="63" y="108"/>
                  </a:cubicBezTo>
                  <a:cubicBezTo>
                    <a:pt x="63" y="108"/>
                    <a:pt x="63" y="109"/>
                    <a:pt x="63" y="109"/>
                  </a:cubicBezTo>
                  <a:cubicBezTo>
                    <a:pt x="63" y="109"/>
                    <a:pt x="63" y="109"/>
                    <a:pt x="63" y="109"/>
                  </a:cubicBezTo>
                  <a:cubicBezTo>
                    <a:pt x="63" y="110"/>
                    <a:pt x="62" y="110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0" y="114"/>
                    <a:pt x="58" y="118"/>
                    <a:pt x="55" y="122"/>
                  </a:cubicBezTo>
                  <a:cubicBezTo>
                    <a:pt x="64" y="131"/>
                    <a:pt x="64" y="131"/>
                    <a:pt x="64" y="131"/>
                  </a:cubicBezTo>
                  <a:cubicBezTo>
                    <a:pt x="50" y="145"/>
                    <a:pt x="50" y="145"/>
                    <a:pt x="50" y="145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38" y="138"/>
                    <a:pt x="34" y="141"/>
                    <a:pt x="30" y="143"/>
                  </a:cubicBezTo>
                  <a:cubicBezTo>
                    <a:pt x="30" y="143"/>
                    <a:pt x="30" y="143"/>
                    <a:pt x="30" y="143"/>
                  </a:cubicBezTo>
                  <a:cubicBezTo>
                    <a:pt x="30" y="143"/>
                    <a:pt x="29" y="143"/>
                    <a:pt x="29" y="143"/>
                  </a:cubicBezTo>
                  <a:cubicBezTo>
                    <a:pt x="29" y="143"/>
                    <a:pt x="29" y="143"/>
                    <a:pt x="29" y="143"/>
                  </a:cubicBezTo>
                  <a:cubicBezTo>
                    <a:pt x="28" y="143"/>
                    <a:pt x="28" y="143"/>
                    <a:pt x="28" y="144"/>
                  </a:cubicBezTo>
                  <a:cubicBezTo>
                    <a:pt x="27" y="144"/>
                    <a:pt x="27" y="144"/>
                    <a:pt x="27" y="144"/>
                  </a:cubicBezTo>
                  <a:cubicBezTo>
                    <a:pt x="27" y="144"/>
                    <a:pt x="27" y="144"/>
                    <a:pt x="26" y="144"/>
                  </a:cubicBezTo>
                  <a:cubicBezTo>
                    <a:pt x="26" y="144"/>
                    <a:pt x="26" y="144"/>
                    <a:pt x="26" y="144"/>
                  </a:cubicBezTo>
                  <a:cubicBezTo>
                    <a:pt x="26" y="144"/>
                    <a:pt x="25" y="145"/>
                    <a:pt x="25" y="145"/>
                  </a:cubicBezTo>
                  <a:cubicBezTo>
                    <a:pt x="25" y="145"/>
                    <a:pt x="25" y="145"/>
                    <a:pt x="24" y="145"/>
                  </a:cubicBezTo>
                  <a:cubicBezTo>
                    <a:pt x="24" y="145"/>
                    <a:pt x="24" y="145"/>
                    <a:pt x="24" y="145"/>
                  </a:cubicBezTo>
                  <a:cubicBezTo>
                    <a:pt x="24" y="145"/>
                    <a:pt x="23" y="145"/>
                    <a:pt x="23" y="146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19" y="147"/>
                    <a:pt x="15" y="148"/>
                    <a:pt x="10" y="149"/>
                  </a:cubicBezTo>
                  <a:cubicBezTo>
                    <a:pt x="10" y="161"/>
                    <a:pt x="10" y="161"/>
                    <a:pt x="1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1" y="119"/>
                    <a:pt x="38" y="102"/>
                    <a:pt x="38" y="80"/>
                  </a:cubicBezTo>
                  <a:cubicBezTo>
                    <a:pt x="38" y="59"/>
                    <a:pt x="21" y="42"/>
                    <a:pt x="0" y="4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12"/>
                  </a:lnTo>
                  <a:close/>
                  <a:moveTo>
                    <a:pt x="0" y="104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13" y="57"/>
                    <a:pt x="24" y="67"/>
                    <a:pt x="24" y="80"/>
                  </a:cubicBezTo>
                  <a:cubicBezTo>
                    <a:pt x="24" y="94"/>
                    <a:pt x="13" y="104"/>
                    <a:pt x="0" y="104"/>
                  </a:cubicBezTo>
                  <a:close/>
                </a:path>
              </a:pathLst>
            </a:custGeom>
            <a:solidFill>
              <a:srgbClr val="ED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îS1iďe"/>
            <p:cNvSpPr/>
            <p:nvPr/>
          </p:nvSpPr>
          <p:spPr bwMode="auto">
            <a:xfrm>
              <a:off x="3263900" y="5211763"/>
              <a:ext cx="6492875" cy="138113"/>
            </a:xfrm>
            <a:custGeom>
              <a:avLst/>
              <a:gdLst>
                <a:gd name="T0" fmla="*/ 10 w 995"/>
                <a:gd name="T1" fmla="*/ 21 h 21"/>
                <a:gd name="T2" fmla="*/ 0 w 995"/>
                <a:gd name="T3" fmla="*/ 10 h 21"/>
                <a:gd name="T4" fmla="*/ 10 w 995"/>
                <a:gd name="T5" fmla="*/ 0 h 21"/>
                <a:gd name="T6" fmla="*/ 984 w 995"/>
                <a:gd name="T7" fmla="*/ 0 h 21"/>
                <a:gd name="T8" fmla="*/ 995 w 995"/>
                <a:gd name="T9" fmla="*/ 10 h 21"/>
                <a:gd name="T10" fmla="*/ 984 w 995"/>
                <a:gd name="T11" fmla="*/ 21 h 21"/>
                <a:gd name="T12" fmla="*/ 10 w 995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5" h="21">
                  <a:moveTo>
                    <a:pt x="10" y="21"/>
                  </a:moveTo>
                  <a:cubicBezTo>
                    <a:pt x="4" y="21"/>
                    <a:pt x="0" y="16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984" y="0"/>
                    <a:pt x="984" y="0"/>
                    <a:pt x="984" y="0"/>
                  </a:cubicBezTo>
                  <a:cubicBezTo>
                    <a:pt x="990" y="0"/>
                    <a:pt x="995" y="4"/>
                    <a:pt x="995" y="10"/>
                  </a:cubicBezTo>
                  <a:cubicBezTo>
                    <a:pt x="995" y="16"/>
                    <a:pt x="990" y="21"/>
                    <a:pt x="984" y="21"/>
                  </a:cubicBezTo>
                  <a:lnTo>
                    <a:pt x="10" y="21"/>
                  </a:lnTo>
                  <a:close/>
                </a:path>
              </a:pathLst>
            </a:custGeom>
            <a:solidFill>
              <a:srgbClr val="3261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îSḻîďè"/>
            <p:cNvSpPr/>
            <p:nvPr/>
          </p:nvSpPr>
          <p:spPr bwMode="auto">
            <a:xfrm>
              <a:off x="8588375" y="3538538"/>
              <a:ext cx="1057275" cy="1543050"/>
            </a:xfrm>
            <a:custGeom>
              <a:avLst/>
              <a:gdLst>
                <a:gd name="T0" fmla="*/ 15 w 162"/>
                <a:gd name="T1" fmla="*/ 0 h 236"/>
                <a:gd name="T2" fmla="*/ 148 w 162"/>
                <a:gd name="T3" fmla="*/ 0 h 236"/>
                <a:gd name="T4" fmla="*/ 162 w 162"/>
                <a:gd name="T5" fmla="*/ 15 h 236"/>
                <a:gd name="T6" fmla="*/ 162 w 162"/>
                <a:gd name="T7" fmla="*/ 222 h 236"/>
                <a:gd name="T8" fmla="*/ 148 w 162"/>
                <a:gd name="T9" fmla="*/ 236 h 236"/>
                <a:gd name="T10" fmla="*/ 15 w 162"/>
                <a:gd name="T11" fmla="*/ 236 h 236"/>
                <a:gd name="T12" fmla="*/ 0 w 162"/>
                <a:gd name="T13" fmla="*/ 222 h 236"/>
                <a:gd name="T14" fmla="*/ 0 w 162"/>
                <a:gd name="T15" fmla="*/ 15 h 236"/>
                <a:gd name="T16" fmla="*/ 15 w 162"/>
                <a:gd name="T17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2" h="236">
                  <a:moveTo>
                    <a:pt x="15" y="0"/>
                  </a:moveTo>
                  <a:cubicBezTo>
                    <a:pt x="148" y="0"/>
                    <a:pt x="148" y="0"/>
                    <a:pt x="148" y="0"/>
                  </a:cubicBezTo>
                  <a:cubicBezTo>
                    <a:pt x="156" y="0"/>
                    <a:pt x="162" y="7"/>
                    <a:pt x="162" y="15"/>
                  </a:cubicBezTo>
                  <a:cubicBezTo>
                    <a:pt x="162" y="222"/>
                    <a:pt x="162" y="222"/>
                    <a:pt x="162" y="222"/>
                  </a:cubicBezTo>
                  <a:cubicBezTo>
                    <a:pt x="162" y="230"/>
                    <a:pt x="156" y="236"/>
                    <a:pt x="148" y="236"/>
                  </a:cubicBezTo>
                  <a:cubicBezTo>
                    <a:pt x="15" y="236"/>
                    <a:pt x="15" y="236"/>
                    <a:pt x="15" y="236"/>
                  </a:cubicBezTo>
                  <a:cubicBezTo>
                    <a:pt x="7" y="236"/>
                    <a:pt x="0" y="230"/>
                    <a:pt x="0" y="2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lose/>
                </a:path>
              </a:pathLst>
            </a:custGeom>
            <a:solidFill>
              <a:srgbClr val="FFCF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$líḋè"/>
            <p:cNvSpPr/>
            <p:nvPr/>
          </p:nvSpPr>
          <p:spPr bwMode="auto">
            <a:xfrm>
              <a:off x="9117013" y="3538538"/>
              <a:ext cx="528638" cy="1543050"/>
            </a:xfrm>
            <a:custGeom>
              <a:avLst/>
              <a:gdLst>
                <a:gd name="T0" fmla="*/ 0 w 81"/>
                <a:gd name="T1" fmla="*/ 0 h 236"/>
                <a:gd name="T2" fmla="*/ 67 w 81"/>
                <a:gd name="T3" fmla="*/ 0 h 236"/>
                <a:gd name="T4" fmla="*/ 81 w 81"/>
                <a:gd name="T5" fmla="*/ 15 h 236"/>
                <a:gd name="T6" fmla="*/ 81 w 81"/>
                <a:gd name="T7" fmla="*/ 222 h 236"/>
                <a:gd name="T8" fmla="*/ 67 w 81"/>
                <a:gd name="T9" fmla="*/ 236 h 236"/>
                <a:gd name="T10" fmla="*/ 0 w 81"/>
                <a:gd name="T11" fmla="*/ 236 h 236"/>
                <a:gd name="T12" fmla="*/ 0 w 81"/>
                <a:gd name="T13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36">
                  <a:moveTo>
                    <a:pt x="0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75" y="0"/>
                    <a:pt x="81" y="7"/>
                    <a:pt x="81" y="15"/>
                  </a:cubicBezTo>
                  <a:cubicBezTo>
                    <a:pt x="81" y="222"/>
                    <a:pt x="81" y="222"/>
                    <a:pt x="81" y="222"/>
                  </a:cubicBezTo>
                  <a:cubicBezTo>
                    <a:pt x="81" y="230"/>
                    <a:pt x="75" y="236"/>
                    <a:pt x="67" y="236"/>
                  </a:cubicBezTo>
                  <a:cubicBezTo>
                    <a:pt x="0" y="236"/>
                    <a:pt x="0" y="236"/>
                    <a:pt x="0" y="2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A7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ṩľíḓe"/>
            <p:cNvSpPr/>
            <p:nvPr/>
          </p:nvSpPr>
          <p:spPr bwMode="auto">
            <a:xfrm>
              <a:off x="8666163" y="3643313"/>
              <a:ext cx="908050" cy="365125"/>
            </a:xfrm>
            <a:custGeom>
              <a:avLst/>
              <a:gdLst>
                <a:gd name="T0" fmla="*/ 5 w 139"/>
                <a:gd name="T1" fmla="*/ 0 h 56"/>
                <a:gd name="T2" fmla="*/ 134 w 139"/>
                <a:gd name="T3" fmla="*/ 0 h 56"/>
                <a:gd name="T4" fmla="*/ 139 w 139"/>
                <a:gd name="T5" fmla="*/ 5 h 56"/>
                <a:gd name="T6" fmla="*/ 139 w 139"/>
                <a:gd name="T7" fmla="*/ 51 h 56"/>
                <a:gd name="T8" fmla="*/ 134 w 139"/>
                <a:gd name="T9" fmla="*/ 56 h 56"/>
                <a:gd name="T10" fmla="*/ 5 w 139"/>
                <a:gd name="T11" fmla="*/ 56 h 56"/>
                <a:gd name="T12" fmla="*/ 0 w 139"/>
                <a:gd name="T13" fmla="*/ 51 h 56"/>
                <a:gd name="T14" fmla="*/ 0 w 139"/>
                <a:gd name="T15" fmla="*/ 5 h 56"/>
                <a:gd name="T16" fmla="*/ 5 w 139"/>
                <a:gd name="T1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56">
                  <a:moveTo>
                    <a:pt x="5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6" y="0"/>
                    <a:pt x="139" y="2"/>
                    <a:pt x="139" y="5"/>
                  </a:cubicBezTo>
                  <a:cubicBezTo>
                    <a:pt x="139" y="51"/>
                    <a:pt x="139" y="51"/>
                    <a:pt x="139" y="51"/>
                  </a:cubicBezTo>
                  <a:cubicBezTo>
                    <a:pt x="139" y="54"/>
                    <a:pt x="136" y="56"/>
                    <a:pt x="134" y="56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2" y="56"/>
                    <a:pt x="0" y="54"/>
                    <a:pt x="0" y="5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îṣļïdè"/>
            <p:cNvSpPr/>
            <p:nvPr/>
          </p:nvSpPr>
          <p:spPr bwMode="auto">
            <a:xfrm>
              <a:off x="8693150" y="4113213"/>
              <a:ext cx="847725" cy="844550"/>
            </a:xfrm>
            <a:custGeom>
              <a:avLst/>
              <a:gdLst>
                <a:gd name="T0" fmla="*/ 0 w 534"/>
                <a:gd name="T1" fmla="*/ 0 h 532"/>
                <a:gd name="T2" fmla="*/ 135 w 534"/>
                <a:gd name="T3" fmla="*/ 0 h 532"/>
                <a:gd name="T4" fmla="*/ 135 w 534"/>
                <a:gd name="T5" fmla="*/ 136 h 532"/>
                <a:gd name="T6" fmla="*/ 0 w 534"/>
                <a:gd name="T7" fmla="*/ 136 h 532"/>
                <a:gd name="T8" fmla="*/ 0 w 534"/>
                <a:gd name="T9" fmla="*/ 0 h 532"/>
                <a:gd name="T10" fmla="*/ 398 w 534"/>
                <a:gd name="T11" fmla="*/ 392 h 532"/>
                <a:gd name="T12" fmla="*/ 534 w 534"/>
                <a:gd name="T13" fmla="*/ 392 h 532"/>
                <a:gd name="T14" fmla="*/ 534 w 534"/>
                <a:gd name="T15" fmla="*/ 532 h 532"/>
                <a:gd name="T16" fmla="*/ 398 w 534"/>
                <a:gd name="T17" fmla="*/ 532 h 532"/>
                <a:gd name="T18" fmla="*/ 398 w 534"/>
                <a:gd name="T19" fmla="*/ 392 h 532"/>
                <a:gd name="T20" fmla="*/ 197 w 534"/>
                <a:gd name="T21" fmla="*/ 392 h 532"/>
                <a:gd name="T22" fmla="*/ 337 w 534"/>
                <a:gd name="T23" fmla="*/ 392 h 532"/>
                <a:gd name="T24" fmla="*/ 337 w 534"/>
                <a:gd name="T25" fmla="*/ 532 h 532"/>
                <a:gd name="T26" fmla="*/ 197 w 534"/>
                <a:gd name="T27" fmla="*/ 532 h 532"/>
                <a:gd name="T28" fmla="*/ 197 w 534"/>
                <a:gd name="T29" fmla="*/ 392 h 532"/>
                <a:gd name="T30" fmla="*/ 0 w 534"/>
                <a:gd name="T31" fmla="*/ 392 h 532"/>
                <a:gd name="T32" fmla="*/ 135 w 534"/>
                <a:gd name="T33" fmla="*/ 392 h 532"/>
                <a:gd name="T34" fmla="*/ 135 w 534"/>
                <a:gd name="T35" fmla="*/ 532 h 532"/>
                <a:gd name="T36" fmla="*/ 0 w 534"/>
                <a:gd name="T37" fmla="*/ 532 h 532"/>
                <a:gd name="T38" fmla="*/ 0 w 534"/>
                <a:gd name="T39" fmla="*/ 392 h 532"/>
                <a:gd name="T40" fmla="*/ 398 w 534"/>
                <a:gd name="T41" fmla="*/ 198 h 532"/>
                <a:gd name="T42" fmla="*/ 534 w 534"/>
                <a:gd name="T43" fmla="*/ 198 h 532"/>
                <a:gd name="T44" fmla="*/ 534 w 534"/>
                <a:gd name="T45" fmla="*/ 338 h 532"/>
                <a:gd name="T46" fmla="*/ 398 w 534"/>
                <a:gd name="T47" fmla="*/ 338 h 532"/>
                <a:gd name="T48" fmla="*/ 398 w 534"/>
                <a:gd name="T49" fmla="*/ 198 h 532"/>
                <a:gd name="T50" fmla="*/ 197 w 534"/>
                <a:gd name="T51" fmla="*/ 198 h 532"/>
                <a:gd name="T52" fmla="*/ 337 w 534"/>
                <a:gd name="T53" fmla="*/ 198 h 532"/>
                <a:gd name="T54" fmla="*/ 337 w 534"/>
                <a:gd name="T55" fmla="*/ 338 h 532"/>
                <a:gd name="T56" fmla="*/ 197 w 534"/>
                <a:gd name="T57" fmla="*/ 338 h 532"/>
                <a:gd name="T58" fmla="*/ 197 w 534"/>
                <a:gd name="T59" fmla="*/ 198 h 532"/>
                <a:gd name="T60" fmla="*/ 0 w 534"/>
                <a:gd name="T61" fmla="*/ 198 h 532"/>
                <a:gd name="T62" fmla="*/ 135 w 534"/>
                <a:gd name="T63" fmla="*/ 198 h 532"/>
                <a:gd name="T64" fmla="*/ 135 w 534"/>
                <a:gd name="T65" fmla="*/ 338 h 532"/>
                <a:gd name="T66" fmla="*/ 0 w 534"/>
                <a:gd name="T67" fmla="*/ 338 h 532"/>
                <a:gd name="T68" fmla="*/ 0 w 534"/>
                <a:gd name="T69" fmla="*/ 198 h 532"/>
                <a:gd name="T70" fmla="*/ 398 w 534"/>
                <a:gd name="T71" fmla="*/ 0 h 532"/>
                <a:gd name="T72" fmla="*/ 534 w 534"/>
                <a:gd name="T73" fmla="*/ 0 h 532"/>
                <a:gd name="T74" fmla="*/ 534 w 534"/>
                <a:gd name="T75" fmla="*/ 136 h 532"/>
                <a:gd name="T76" fmla="*/ 398 w 534"/>
                <a:gd name="T77" fmla="*/ 136 h 532"/>
                <a:gd name="T78" fmla="*/ 398 w 534"/>
                <a:gd name="T79" fmla="*/ 0 h 532"/>
                <a:gd name="T80" fmla="*/ 197 w 534"/>
                <a:gd name="T81" fmla="*/ 0 h 532"/>
                <a:gd name="T82" fmla="*/ 337 w 534"/>
                <a:gd name="T83" fmla="*/ 0 h 532"/>
                <a:gd name="T84" fmla="*/ 337 w 534"/>
                <a:gd name="T85" fmla="*/ 136 h 532"/>
                <a:gd name="T86" fmla="*/ 197 w 534"/>
                <a:gd name="T87" fmla="*/ 136 h 532"/>
                <a:gd name="T88" fmla="*/ 197 w 534"/>
                <a:gd name="T89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4" h="532">
                  <a:moveTo>
                    <a:pt x="0" y="0"/>
                  </a:moveTo>
                  <a:lnTo>
                    <a:pt x="135" y="0"/>
                  </a:lnTo>
                  <a:lnTo>
                    <a:pt x="135" y="136"/>
                  </a:lnTo>
                  <a:lnTo>
                    <a:pt x="0" y="136"/>
                  </a:lnTo>
                  <a:lnTo>
                    <a:pt x="0" y="0"/>
                  </a:lnTo>
                  <a:close/>
                  <a:moveTo>
                    <a:pt x="398" y="392"/>
                  </a:moveTo>
                  <a:lnTo>
                    <a:pt x="534" y="392"/>
                  </a:lnTo>
                  <a:lnTo>
                    <a:pt x="534" y="532"/>
                  </a:lnTo>
                  <a:lnTo>
                    <a:pt x="398" y="532"/>
                  </a:lnTo>
                  <a:lnTo>
                    <a:pt x="398" y="392"/>
                  </a:lnTo>
                  <a:close/>
                  <a:moveTo>
                    <a:pt x="197" y="392"/>
                  </a:moveTo>
                  <a:lnTo>
                    <a:pt x="337" y="392"/>
                  </a:lnTo>
                  <a:lnTo>
                    <a:pt x="337" y="532"/>
                  </a:lnTo>
                  <a:lnTo>
                    <a:pt x="197" y="532"/>
                  </a:lnTo>
                  <a:lnTo>
                    <a:pt x="197" y="392"/>
                  </a:lnTo>
                  <a:close/>
                  <a:moveTo>
                    <a:pt x="0" y="392"/>
                  </a:moveTo>
                  <a:lnTo>
                    <a:pt x="135" y="392"/>
                  </a:lnTo>
                  <a:lnTo>
                    <a:pt x="135" y="532"/>
                  </a:lnTo>
                  <a:lnTo>
                    <a:pt x="0" y="532"/>
                  </a:lnTo>
                  <a:lnTo>
                    <a:pt x="0" y="392"/>
                  </a:lnTo>
                  <a:close/>
                  <a:moveTo>
                    <a:pt x="398" y="198"/>
                  </a:moveTo>
                  <a:lnTo>
                    <a:pt x="534" y="198"/>
                  </a:lnTo>
                  <a:lnTo>
                    <a:pt x="534" y="338"/>
                  </a:lnTo>
                  <a:lnTo>
                    <a:pt x="398" y="338"/>
                  </a:lnTo>
                  <a:lnTo>
                    <a:pt x="398" y="198"/>
                  </a:lnTo>
                  <a:close/>
                  <a:moveTo>
                    <a:pt x="197" y="198"/>
                  </a:moveTo>
                  <a:lnTo>
                    <a:pt x="337" y="198"/>
                  </a:lnTo>
                  <a:lnTo>
                    <a:pt x="337" y="338"/>
                  </a:lnTo>
                  <a:lnTo>
                    <a:pt x="197" y="338"/>
                  </a:lnTo>
                  <a:lnTo>
                    <a:pt x="197" y="198"/>
                  </a:lnTo>
                  <a:close/>
                  <a:moveTo>
                    <a:pt x="0" y="198"/>
                  </a:moveTo>
                  <a:lnTo>
                    <a:pt x="135" y="198"/>
                  </a:lnTo>
                  <a:lnTo>
                    <a:pt x="135" y="338"/>
                  </a:lnTo>
                  <a:lnTo>
                    <a:pt x="0" y="338"/>
                  </a:lnTo>
                  <a:lnTo>
                    <a:pt x="0" y="198"/>
                  </a:lnTo>
                  <a:close/>
                  <a:moveTo>
                    <a:pt x="398" y="0"/>
                  </a:moveTo>
                  <a:lnTo>
                    <a:pt x="534" y="0"/>
                  </a:lnTo>
                  <a:lnTo>
                    <a:pt x="534" y="136"/>
                  </a:lnTo>
                  <a:lnTo>
                    <a:pt x="398" y="136"/>
                  </a:lnTo>
                  <a:lnTo>
                    <a:pt x="398" y="0"/>
                  </a:lnTo>
                  <a:close/>
                  <a:moveTo>
                    <a:pt x="197" y="0"/>
                  </a:moveTo>
                  <a:lnTo>
                    <a:pt x="337" y="0"/>
                  </a:lnTo>
                  <a:lnTo>
                    <a:pt x="337" y="136"/>
                  </a:lnTo>
                  <a:lnTo>
                    <a:pt x="197" y="136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s1ïḑè"/>
            <p:cNvSpPr/>
            <p:nvPr/>
          </p:nvSpPr>
          <p:spPr bwMode="auto">
            <a:xfrm>
              <a:off x="9188450" y="3708400"/>
              <a:ext cx="293688" cy="241300"/>
            </a:xfrm>
            <a:custGeom>
              <a:avLst/>
              <a:gdLst>
                <a:gd name="T0" fmla="*/ 74 w 185"/>
                <a:gd name="T1" fmla="*/ 4 h 152"/>
                <a:gd name="T2" fmla="*/ 12 w 185"/>
                <a:gd name="T3" fmla="*/ 12 h 152"/>
                <a:gd name="T4" fmla="*/ 12 w 185"/>
                <a:gd name="T5" fmla="*/ 0 h 152"/>
                <a:gd name="T6" fmla="*/ 82 w 185"/>
                <a:gd name="T7" fmla="*/ 12 h 152"/>
                <a:gd name="T8" fmla="*/ 78 w 185"/>
                <a:gd name="T9" fmla="*/ 74 h 152"/>
                <a:gd name="T10" fmla="*/ 70 w 185"/>
                <a:gd name="T11" fmla="*/ 12 h 152"/>
                <a:gd name="T12" fmla="*/ 82 w 185"/>
                <a:gd name="T13" fmla="*/ 12 h 152"/>
                <a:gd name="T14" fmla="*/ 12 w 185"/>
                <a:gd name="T15" fmla="*/ 66 h 152"/>
                <a:gd name="T16" fmla="*/ 0 w 185"/>
                <a:gd name="T17" fmla="*/ 66 h 152"/>
                <a:gd name="T18" fmla="*/ 8 w 185"/>
                <a:gd name="T19" fmla="*/ 4 h 152"/>
                <a:gd name="T20" fmla="*/ 82 w 185"/>
                <a:gd name="T21" fmla="*/ 82 h 152"/>
                <a:gd name="T22" fmla="*/ 78 w 185"/>
                <a:gd name="T23" fmla="*/ 144 h 152"/>
                <a:gd name="T24" fmla="*/ 70 w 185"/>
                <a:gd name="T25" fmla="*/ 82 h 152"/>
                <a:gd name="T26" fmla="*/ 82 w 185"/>
                <a:gd name="T27" fmla="*/ 82 h 152"/>
                <a:gd name="T28" fmla="*/ 74 w 185"/>
                <a:gd name="T29" fmla="*/ 144 h 152"/>
                <a:gd name="T30" fmla="*/ 12 w 185"/>
                <a:gd name="T31" fmla="*/ 148 h 152"/>
                <a:gd name="T32" fmla="*/ 12 w 185"/>
                <a:gd name="T33" fmla="*/ 136 h 152"/>
                <a:gd name="T34" fmla="*/ 70 w 185"/>
                <a:gd name="T35" fmla="*/ 70 h 152"/>
                <a:gd name="T36" fmla="*/ 70 w 185"/>
                <a:gd name="T37" fmla="*/ 78 h 152"/>
                <a:gd name="T38" fmla="*/ 8 w 185"/>
                <a:gd name="T39" fmla="*/ 74 h 152"/>
                <a:gd name="T40" fmla="*/ 70 w 185"/>
                <a:gd name="T41" fmla="*/ 70 h 152"/>
                <a:gd name="T42" fmla="*/ 177 w 185"/>
                <a:gd name="T43" fmla="*/ 4 h 152"/>
                <a:gd name="T44" fmla="*/ 115 w 185"/>
                <a:gd name="T45" fmla="*/ 12 h 152"/>
                <a:gd name="T46" fmla="*/ 115 w 185"/>
                <a:gd name="T47" fmla="*/ 0 h 152"/>
                <a:gd name="T48" fmla="*/ 185 w 185"/>
                <a:gd name="T49" fmla="*/ 12 h 152"/>
                <a:gd name="T50" fmla="*/ 181 w 185"/>
                <a:gd name="T51" fmla="*/ 74 h 152"/>
                <a:gd name="T52" fmla="*/ 173 w 185"/>
                <a:gd name="T53" fmla="*/ 12 h 152"/>
                <a:gd name="T54" fmla="*/ 185 w 185"/>
                <a:gd name="T55" fmla="*/ 12 h 152"/>
                <a:gd name="T56" fmla="*/ 115 w 185"/>
                <a:gd name="T57" fmla="*/ 140 h 152"/>
                <a:gd name="T58" fmla="*/ 103 w 185"/>
                <a:gd name="T59" fmla="*/ 140 h 152"/>
                <a:gd name="T60" fmla="*/ 111 w 185"/>
                <a:gd name="T61" fmla="*/ 78 h 152"/>
                <a:gd name="T62" fmla="*/ 115 w 185"/>
                <a:gd name="T63" fmla="*/ 12 h 152"/>
                <a:gd name="T64" fmla="*/ 111 w 185"/>
                <a:gd name="T65" fmla="*/ 74 h 152"/>
                <a:gd name="T66" fmla="*/ 103 w 185"/>
                <a:gd name="T67" fmla="*/ 12 h 152"/>
                <a:gd name="T68" fmla="*/ 115 w 185"/>
                <a:gd name="T69" fmla="*/ 12 h 152"/>
                <a:gd name="T70" fmla="*/ 185 w 185"/>
                <a:gd name="T71" fmla="*/ 140 h 152"/>
                <a:gd name="T72" fmla="*/ 173 w 185"/>
                <a:gd name="T73" fmla="*/ 140 h 152"/>
                <a:gd name="T74" fmla="*/ 181 w 185"/>
                <a:gd name="T75" fmla="*/ 78 h 152"/>
                <a:gd name="T76" fmla="*/ 173 w 185"/>
                <a:gd name="T77" fmla="*/ 140 h 152"/>
                <a:gd name="T78" fmla="*/ 173 w 185"/>
                <a:gd name="T79" fmla="*/ 152 h 152"/>
                <a:gd name="T80" fmla="*/ 111 w 185"/>
                <a:gd name="T81" fmla="*/ 144 h 152"/>
                <a:gd name="T82" fmla="*/ 173 w 185"/>
                <a:gd name="T83" fmla="*/ 140 h 152"/>
                <a:gd name="T84" fmla="*/ 148 w 185"/>
                <a:gd name="T85" fmla="*/ 86 h 152"/>
                <a:gd name="T86" fmla="*/ 119 w 185"/>
                <a:gd name="T87" fmla="*/ 136 h 152"/>
                <a:gd name="T88" fmla="*/ 136 w 185"/>
                <a:gd name="T89" fmla="*/ 82 h 152"/>
                <a:gd name="T90" fmla="*/ 169 w 185"/>
                <a:gd name="T91" fmla="*/ 16 h 152"/>
                <a:gd name="T92" fmla="*/ 152 w 185"/>
                <a:gd name="T93" fmla="*/ 70 h 152"/>
                <a:gd name="T94" fmla="*/ 144 w 185"/>
                <a:gd name="T95" fmla="*/ 66 h 152"/>
                <a:gd name="T96" fmla="*/ 169 w 185"/>
                <a:gd name="T97" fmla="*/ 1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5" h="152">
                  <a:moveTo>
                    <a:pt x="70" y="0"/>
                  </a:moveTo>
                  <a:lnTo>
                    <a:pt x="74" y="4"/>
                  </a:lnTo>
                  <a:lnTo>
                    <a:pt x="70" y="12"/>
                  </a:lnTo>
                  <a:lnTo>
                    <a:pt x="12" y="12"/>
                  </a:lnTo>
                  <a:lnTo>
                    <a:pt x="8" y="4"/>
                  </a:lnTo>
                  <a:lnTo>
                    <a:pt x="12" y="0"/>
                  </a:lnTo>
                  <a:lnTo>
                    <a:pt x="70" y="0"/>
                  </a:lnTo>
                  <a:close/>
                  <a:moveTo>
                    <a:pt x="82" y="12"/>
                  </a:moveTo>
                  <a:lnTo>
                    <a:pt x="82" y="66"/>
                  </a:lnTo>
                  <a:lnTo>
                    <a:pt x="78" y="74"/>
                  </a:lnTo>
                  <a:lnTo>
                    <a:pt x="70" y="66"/>
                  </a:lnTo>
                  <a:lnTo>
                    <a:pt x="70" y="12"/>
                  </a:lnTo>
                  <a:lnTo>
                    <a:pt x="78" y="4"/>
                  </a:lnTo>
                  <a:lnTo>
                    <a:pt x="82" y="12"/>
                  </a:lnTo>
                  <a:close/>
                  <a:moveTo>
                    <a:pt x="12" y="12"/>
                  </a:moveTo>
                  <a:lnTo>
                    <a:pt x="12" y="66"/>
                  </a:lnTo>
                  <a:lnTo>
                    <a:pt x="8" y="74"/>
                  </a:lnTo>
                  <a:lnTo>
                    <a:pt x="0" y="66"/>
                  </a:lnTo>
                  <a:lnTo>
                    <a:pt x="0" y="12"/>
                  </a:lnTo>
                  <a:lnTo>
                    <a:pt x="8" y="4"/>
                  </a:lnTo>
                  <a:lnTo>
                    <a:pt x="12" y="12"/>
                  </a:lnTo>
                  <a:close/>
                  <a:moveTo>
                    <a:pt x="82" y="82"/>
                  </a:moveTo>
                  <a:lnTo>
                    <a:pt x="82" y="136"/>
                  </a:lnTo>
                  <a:lnTo>
                    <a:pt x="78" y="144"/>
                  </a:lnTo>
                  <a:lnTo>
                    <a:pt x="70" y="136"/>
                  </a:lnTo>
                  <a:lnTo>
                    <a:pt x="70" y="82"/>
                  </a:lnTo>
                  <a:lnTo>
                    <a:pt x="78" y="74"/>
                  </a:lnTo>
                  <a:lnTo>
                    <a:pt x="82" y="82"/>
                  </a:lnTo>
                  <a:close/>
                  <a:moveTo>
                    <a:pt x="70" y="136"/>
                  </a:moveTo>
                  <a:lnTo>
                    <a:pt x="74" y="144"/>
                  </a:lnTo>
                  <a:lnTo>
                    <a:pt x="70" y="148"/>
                  </a:lnTo>
                  <a:lnTo>
                    <a:pt x="12" y="148"/>
                  </a:lnTo>
                  <a:lnTo>
                    <a:pt x="8" y="144"/>
                  </a:lnTo>
                  <a:lnTo>
                    <a:pt x="12" y="136"/>
                  </a:lnTo>
                  <a:lnTo>
                    <a:pt x="70" y="136"/>
                  </a:lnTo>
                  <a:close/>
                  <a:moveTo>
                    <a:pt x="70" y="70"/>
                  </a:moveTo>
                  <a:lnTo>
                    <a:pt x="74" y="74"/>
                  </a:lnTo>
                  <a:lnTo>
                    <a:pt x="70" y="78"/>
                  </a:lnTo>
                  <a:lnTo>
                    <a:pt x="12" y="78"/>
                  </a:lnTo>
                  <a:lnTo>
                    <a:pt x="8" y="74"/>
                  </a:lnTo>
                  <a:lnTo>
                    <a:pt x="12" y="70"/>
                  </a:lnTo>
                  <a:lnTo>
                    <a:pt x="70" y="70"/>
                  </a:lnTo>
                  <a:close/>
                  <a:moveTo>
                    <a:pt x="173" y="0"/>
                  </a:moveTo>
                  <a:lnTo>
                    <a:pt x="177" y="4"/>
                  </a:lnTo>
                  <a:lnTo>
                    <a:pt x="173" y="12"/>
                  </a:lnTo>
                  <a:lnTo>
                    <a:pt x="115" y="12"/>
                  </a:lnTo>
                  <a:lnTo>
                    <a:pt x="111" y="4"/>
                  </a:lnTo>
                  <a:lnTo>
                    <a:pt x="115" y="0"/>
                  </a:lnTo>
                  <a:lnTo>
                    <a:pt x="173" y="0"/>
                  </a:lnTo>
                  <a:close/>
                  <a:moveTo>
                    <a:pt x="185" y="12"/>
                  </a:moveTo>
                  <a:lnTo>
                    <a:pt x="185" y="70"/>
                  </a:lnTo>
                  <a:lnTo>
                    <a:pt x="181" y="74"/>
                  </a:lnTo>
                  <a:lnTo>
                    <a:pt x="173" y="70"/>
                  </a:lnTo>
                  <a:lnTo>
                    <a:pt x="173" y="12"/>
                  </a:lnTo>
                  <a:lnTo>
                    <a:pt x="181" y="8"/>
                  </a:lnTo>
                  <a:lnTo>
                    <a:pt x="185" y="12"/>
                  </a:lnTo>
                  <a:close/>
                  <a:moveTo>
                    <a:pt x="115" y="82"/>
                  </a:moveTo>
                  <a:lnTo>
                    <a:pt x="115" y="140"/>
                  </a:lnTo>
                  <a:lnTo>
                    <a:pt x="111" y="144"/>
                  </a:lnTo>
                  <a:lnTo>
                    <a:pt x="103" y="140"/>
                  </a:lnTo>
                  <a:lnTo>
                    <a:pt x="103" y="82"/>
                  </a:lnTo>
                  <a:lnTo>
                    <a:pt x="111" y="78"/>
                  </a:lnTo>
                  <a:lnTo>
                    <a:pt x="115" y="82"/>
                  </a:lnTo>
                  <a:close/>
                  <a:moveTo>
                    <a:pt x="115" y="12"/>
                  </a:moveTo>
                  <a:lnTo>
                    <a:pt x="115" y="70"/>
                  </a:lnTo>
                  <a:lnTo>
                    <a:pt x="111" y="74"/>
                  </a:lnTo>
                  <a:lnTo>
                    <a:pt x="103" y="70"/>
                  </a:lnTo>
                  <a:lnTo>
                    <a:pt x="103" y="12"/>
                  </a:lnTo>
                  <a:lnTo>
                    <a:pt x="111" y="8"/>
                  </a:lnTo>
                  <a:lnTo>
                    <a:pt x="115" y="12"/>
                  </a:lnTo>
                  <a:close/>
                  <a:moveTo>
                    <a:pt x="185" y="82"/>
                  </a:moveTo>
                  <a:lnTo>
                    <a:pt x="185" y="140"/>
                  </a:lnTo>
                  <a:lnTo>
                    <a:pt x="181" y="144"/>
                  </a:lnTo>
                  <a:lnTo>
                    <a:pt x="173" y="140"/>
                  </a:lnTo>
                  <a:lnTo>
                    <a:pt x="173" y="82"/>
                  </a:lnTo>
                  <a:lnTo>
                    <a:pt x="181" y="78"/>
                  </a:lnTo>
                  <a:lnTo>
                    <a:pt x="185" y="82"/>
                  </a:lnTo>
                  <a:close/>
                  <a:moveTo>
                    <a:pt x="173" y="140"/>
                  </a:moveTo>
                  <a:lnTo>
                    <a:pt x="177" y="144"/>
                  </a:lnTo>
                  <a:lnTo>
                    <a:pt x="173" y="152"/>
                  </a:lnTo>
                  <a:lnTo>
                    <a:pt x="115" y="152"/>
                  </a:lnTo>
                  <a:lnTo>
                    <a:pt x="111" y="144"/>
                  </a:lnTo>
                  <a:lnTo>
                    <a:pt x="115" y="140"/>
                  </a:lnTo>
                  <a:lnTo>
                    <a:pt x="173" y="140"/>
                  </a:lnTo>
                  <a:close/>
                  <a:moveTo>
                    <a:pt x="144" y="78"/>
                  </a:moveTo>
                  <a:lnTo>
                    <a:pt x="148" y="86"/>
                  </a:lnTo>
                  <a:lnTo>
                    <a:pt x="127" y="132"/>
                  </a:lnTo>
                  <a:lnTo>
                    <a:pt x="119" y="136"/>
                  </a:lnTo>
                  <a:lnTo>
                    <a:pt x="119" y="128"/>
                  </a:lnTo>
                  <a:lnTo>
                    <a:pt x="136" y="82"/>
                  </a:lnTo>
                  <a:lnTo>
                    <a:pt x="144" y="78"/>
                  </a:lnTo>
                  <a:close/>
                  <a:moveTo>
                    <a:pt x="169" y="16"/>
                  </a:moveTo>
                  <a:lnTo>
                    <a:pt x="173" y="25"/>
                  </a:lnTo>
                  <a:lnTo>
                    <a:pt x="152" y="70"/>
                  </a:lnTo>
                  <a:lnTo>
                    <a:pt x="144" y="74"/>
                  </a:lnTo>
                  <a:lnTo>
                    <a:pt x="144" y="66"/>
                  </a:lnTo>
                  <a:lnTo>
                    <a:pt x="160" y="20"/>
                  </a:lnTo>
                  <a:lnTo>
                    <a:pt x="169" y="16"/>
                  </a:lnTo>
                  <a:close/>
                </a:path>
              </a:pathLst>
            </a:custGeom>
            <a:solidFill>
              <a:srgbClr val="FFA7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custDataLst>
      <p:tags r:id="rId1"/>
    </p:custData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在已有的DataFrame中，增加N列或者N行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99474" y="1323720"/>
            <a:ext cx="9593053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此时我们又有一门新的课physics，需要为每个人添加这门课的分数，按照Index的顺序，我们可以使用insert方法，如下：</a:t>
            </a: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endParaRPr lang="zh-CN" altLang="en-US" sz="2000" dirty="0">
              <a:solidFill>
                <a:srgbClr val="E6E6E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new_columns = [92,94,89,77,87,91]</a:t>
            </a: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test_dict_df.insert(2,'pyhsics',new_columns,allow_duplicates=True)</a:t>
            </a: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test_dict_df</a:t>
            </a: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endParaRPr lang="zh-CN" altLang="en-US" sz="2000" dirty="0">
              <a:solidFill>
                <a:srgbClr val="E6E6E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此时，就得到了添加好的DataFrame，需要注意的是DataFrame默认不允许添加重复的列，但是在insert函数中有参数allow_duplicates=True，设置为True后，就可以添加重复的列了，列名也是重复的</a:t>
            </a:r>
          </a:p>
        </p:txBody>
      </p:sp>
      <p:sp>
        <p:nvSpPr>
          <p:cNvPr id="4" name="矩形 3"/>
          <p:cNvSpPr/>
          <p:nvPr/>
        </p:nvSpPr>
        <p:spPr>
          <a:xfrm>
            <a:off x="1487488" y="2636913"/>
            <a:ext cx="8640960" cy="1656184"/>
          </a:xfrm>
          <a:prstGeom prst="rect">
            <a:avLst/>
          </a:prstGeom>
          <a:noFill/>
          <a:ln w="6350" cap="flat" cmpd="sng" algn="ctr">
            <a:solidFill>
              <a:srgbClr val="61D6FE"/>
            </a:solidFill>
            <a:prstDash val="sysDash"/>
            <a:miter lim="800000"/>
          </a:ln>
          <a:effectLst/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endParaRPr kumimoji="1" lang="zh-CN" altLang="zh-CN" sz="2275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在已有的DataFrame中，增加N列或者N行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43472" y="1556792"/>
            <a:ext cx="9593053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此时我们又来了一位新的同学Iric，需要在DataFrame中添加这个同学的信息，我们可以使用loc方法：</a:t>
            </a: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endParaRPr lang="zh-CN" altLang="en-US" sz="2000" dirty="0">
              <a:solidFill>
                <a:srgbClr val="E6E6E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new_line = [7,'Iric',99]</a:t>
            </a: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test_dict_df.loc[6]= new_line</a:t>
            </a: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test_dict_df</a:t>
            </a: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endParaRPr lang="zh-CN" altLang="en-US" sz="2000" dirty="0">
              <a:solidFill>
                <a:srgbClr val="E6E6E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b="1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注意</a:t>
            </a: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的是，这样实际是改的操作，如果loc[index]中的index已经存在，则新的值会覆盖之前的值。</a:t>
            </a:r>
          </a:p>
        </p:txBody>
      </p:sp>
      <p:sp>
        <p:nvSpPr>
          <p:cNvPr id="4" name="矩形 3"/>
          <p:cNvSpPr/>
          <p:nvPr/>
        </p:nvSpPr>
        <p:spPr>
          <a:xfrm>
            <a:off x="1487488" y="2636913"/>
            <a:ext cx="4104456" cy="2016224"/>
          </a:xfrm>
          <a:prstGeom prst="rect">
            <a:avLst/>
          </a:prstGeom>
          <a:noFill/>
          <a:ln w="6350" cap="flat" cmpd="sng" algn="ctr">
            <a:solidFill>
              <a:srgbClr val="61D6FE"/>
            </a:solidFill>
            <a:prstDash val="sysDash"/>
            <a:miter lim="800000"/>
          </a:ln>
          <a:effectLst/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endParaRPr kumimoji="1" lang="zh-CN" altLang="zh-CN" sz="2275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5" name="组合 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7248128" y="2132063"/>
            <a:ext cx="2989647" cy="2521074"/>
            <a:chOff x="3182744" y="1123950"/>
            <a:chExt cx="5826513" cy="4913313"/>
          </a:xfrm>
        </p:grpSpPr>
        <p:sp>
          <p:nvSpPr>
            <p:cNvPr id="6" name="ïṧḻïḍê"/>
            <p:cNvSpPr/>
            <p:nvPr/>
          </p:nvSpPr>
          <p:spPr bwMode="auto">
            <a:xfrm>
              <a:off x="4244152" y="1785645"/>
              <a:ext cx="3789030" cy="3292010"/>
            </a:xfrm>
            <a:custGeom>
              <a:avLst/>
              <a:gdLst>
                <a:gd name="T0" fmla="*/ 1049 w 1218"/>
                <a:gd name="T1" fmla="*/ 1031 h 1059"/>
                <a:gd name="T2" fmla="*/ 1106 w 1218"/>
                <a:gd name="T3" fmla="*/ 920 h 1059"/>
                <a:gd name="T4" fmla="*/ 1126 w 1218"/>
                <a:gd name="T5" fmla="*/ 932 h 1059"/>
                <a:gd name="T6" fmla="*/ 1126 w 1218"/>
                <a:gd name="T7" fmla="*/ 885 h 1059"/>
                <a:gd name="T8" fmla="*/ 1144 w 1218"/>
                <a:gd name="T9" fmla="*/ 849 h 1059"/>
                <a:gd name="T10" fmla="*/ 1181 w 1218"/>
                <a:gd name="T11" fmla="*/ 820 h 1059"/>
                <a:gd name="T12" fmla="*/ 1189 w 1218"/>
                <a:gd name="T13" fmla="*/ 695 h 1059"/>
                <a:gd name="T14" fmla="*/ 1212 w 1218"/>
                <a:gd name="T15" fmla="*/ 698 h 1059"/>
                <a:gd name="T16" fmla="*/ 1193 w 1218"/>
                <a:gd name="T17" fmla="*/ 655 h 1059"/>
                <a:gd name="T18" fmla="*/ 1195 w 1218"/>
                <a:gd name="T19" fmla="*/ 615 h 1059"/>
                <a:gd name="T20" fmla="*/ 1217 w 1218"/>
                <a:gd name="T21" fmla="*/ 573 h 1059"/>
                <a:gd name="T22" fmla="*/ 1175 w 1218"/>
                <a:gd name="T23" fmla="*/ 456 h 1059"/>
                <a:gd name="T24" fmla="*/ 1197 w 1218"/>
                <a:gd name="T25" fmla="*/ 449 h 1059"/>
                <a:gd name="T26" fmla="*/ 1163 w 1218"/>
                <a:gd name="T27" fmla="*/ 417 h 1059"/>
                <a:gd name="T28" fmla="*/ 1148 w 1218"/>
                <a:gd name="T29" fmla="*/ 380 h 1059"/>
                <a:gd name="T30" fmla="*/ 1152 w 1218"/>
                <a:gd name="T31" fmla="*/ 333 h 1059"/>
                <a:gd name="T32" fmla="*/ 1066 w 1218"/>
                <a:gd name="T33" fmla="*/ 242 h 1059"/>
                <a:gd name="T34" fmla="*/ 1084 w 1218"/>
                <a:gd name="T35" fmla="*/ 228 h 1059"/>
                <a:gd name="T36" fmla="*/ 1040 w 1218"/>
                <a:gd name="T37" fmla="*/ 212 h 1059"/>
                <a:gd name="T38" fmla="*/ 1011 w 1218"/>
                <a:gd name="T39" fmla="*/ 183 h 1059"/>
                <a:gd name="T40" fmla="*/ 996 w 1218"/>
                <a:gd name="T41" fmla="*/ 139 h 1059"/>
                <a:gd name="T42" fmla="*/ 881 w 1218"/>
                <a:gd name="T43" fmla="*/ 90 h 1059"/>
                <a:gd name="T44" fmla="*/ 892 w 1218"/>
                <a:gd name="T45" fmla="*/ 69 h 1059"/>
                <a:gd name="T46" fmla="*/ 844 w 1218"/>
                <a:gd name="T47" fmla="*/ 73 h 1059"/>
                <a:gd name="T48" fmla="*/ 807 w 1218"/>
                <a:gd name="T49" fmla="*/ 58 h 1059"/>
                <a:gd name="T50" fmla="*/ 775 w 1218"/>
                <a:gd name="T51" fmla="*/ 23 h 1059"/>
                <a:gd name="T52" fmla="*/ 650 w 1218"/>
                <a:gd name="T53" fmla="*/ 25 h 1059"/>
                <a:gd name="T54" fmla="*/ 693 w 1218"/>
                <a:gd name="T55" fmla="*/ 6 h 1059"/>
                <a:gd name="T56" fmla="*/ 570 w 1218"/>
                <a:gd name="T57" fmla="*/ 25 h 1059"/>
                <a:gd name="T58" fmla="*/ 610 w 1218"/>
                <a:gd name="T59" fmla="*/ 0 h 1059"/>
                <a:gd name="T60" fmla="*/ 568 w 1218"/>
                <a:gd name="T61" fmla="*/ 1 h 1059"/>
                <a:gd name="T62" fmla="*/ 530 w 1218"/>
                <a:gd name="T63" fmla="*/ 29 h 1059"/>
                <a:gd name="T64" fmla="*/ 485 w 1218"/>
                <a:gd name="T65" fmla="*/ 13 h 1059"/>
                <a:gd name="T66" fmla="*/ 451 w 1218"/>
                <a:gd name="T67" fmla="*/ 45 h 1059"/>
                <a:gd name="T68" fmla="*/ 413 w 1218"/>
                <a:gd name="T69" fmla="*/ 57 h 1059"/>
                <a:gd name="T70" fmla="*/ 366 w 1218"/>
                <a:gd name="T71" fmla="*/ 50 h 1059"/>
                <a:gd name="T72" fmla="*/ 271 w 1218"/>
                <a:gd name="T73" fmla="*/ 131 h 1059"/>
                <a:gd name="T74" fmla="*/ 257 w 1218"/>
                <a:gd name="T75" fmla="*/ 112 h 1059"/>
                <a:gd name="T76" fmla="*/ 239 w 1218"/>
                <a:gd name="T77" fmla="*/ 155 h 1059"/>
                <a:gd name="T78" fmla="*/ 209 w 1218"/>
                <a:gd name="T79" fmla="*/ 182 h 1059"/>
                <a:gd name="T80" fmla="*/ 163 w 1218"/>
                <a:gd name="T81" fmla="*/ 194 h 1059"/>
                <a:gd name="T82" fmla="*/ 108 w 1218"/>
                <a:gd name="T83" fmla="*/ 307 h 1059"/>
                <a:gd name="T84" fmla="*/ 88 w 1218"/>
                <a:gd name="T85" fmla="*/ 294 h 1059"/>
                <a:gd name="T86" fmla="*/ 88 w 1218"/>
                <a:gd name="T87" fmla="*/ 342 h 1059"/>
                <a:gd name="T88" fmla="*/ 71 w 1218"/>
                <a:gd name="T89" fmla="*/ 378 h 1059"/>
                <a:gd name="T90" fmla="*/ 34 w 1218"/>
                <a:gd name="T91" fmla="*/ 408 h 1059"/>
                <a:gd name="T92" fmla="*/ 28 w 1218"/>
                <a:gd name="T93" fmla="*/ 533 h 1059"/>
                <a:gd name="T94" fmla="*/ 5 w 1218"/>
                <a:gd name="T95" fmla="*/ 530 h 1059"/>
                <a:gd name="T96" fmla="*/ 23 w 1218"/>
                <a:gd name="T97" fmla="*/ 609 h 1059"/>
                <a:gd name="T98" fmla="*/ 0 w 1218"/>
                <a:gd name="T99" fmla="*/ 609 h 1059"/>
                <a:gd name="T100" fmla="*/ 29 w 1218"/>
                <a:gd name="T101" fmla="*/ 693 h 1059"/>
                <a:gd name="T102" fmla="*/ 6 w 1218"/>
                <a:gd name="T103" fmla="*/ 696 h 1059"/>
                <a:gd name="T104" fmla="*/ 36 w 1218"/>
                <a:gd name="T105" fmla="*/ 733 h 1059"/>
                <a:gd name="T106" fmla="*/ 46 w 1218"/>
                <a:gd name="T107" fmla="*/ 772 h 1059"/>
                <a:gd name="T108" fmla="*/ 37 w 1218"/>
                <a:gd name="T109" fmla="*/ 818 h 1059"/>
                <a:gd name="T110" fmla="*/ 111 w 1218"/>
                <a:gd name="T111" fmla="*/ 918 h 1059"/>
                <a:gd name="T112" fmla="*/ 91 w 1218"/>
                <a:gd name="T113" fmla="*/ 930 h 1059"/>
                <a:gd name="T114" fmla="*/ 134 w 1218"/>
                <a:gd name="T115" fmla="*/ 951 h 1059"/>
                <a:gd name="T116" fmla="*/ 158 w 1218"/>
                <a:gd name="T117" fmla="*/ 983 h 1059"/>
                <a:gd name="T118" fmla="*/ 168 w 1218"/>
                <a:gd name="T119" fmla="*/ 1029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18" h="1059">
                  <a:moveTo>
                    <a:pt x="1059" y="985"/>
                  </a:moveTo>
                  <a:cubicBezTo>
                    <a:pt x="1050" y="995"/>
                    <a:pt x="1041" y="1005"/>
                    <a:pt x="1032" y="1015"/>
                  </a:cubicBezTo>
                  <a:cubicBezTo>
                    <a:pt x="1049" y="1031"/>
                    <a:pt x="1049" y="1031"/>
                    <a:pt x="1049" y="1031"/>
                  </a:cubicBezTo>
                  <a:cubicBezTo>
                    <a:pt x="1059" y="1021"/>
                    <a:pt x="1068" y="1010"/>
                    <a:pt x="1077" y="1000"/>
                  </a:cubicBezTo>
                  <a:lnTo>
                    <a:pt x="1059" y="985"/>
                  </a:lnTo>
                  <a:close/>
                  <a:moveTo>
                    <a:pt x="1106" y="920"/>
                  </a:moveTo>
                  <a:cubicBezTo>
                    <a:pt x="1099" y="931"/>
                    <a:pt x="1092" y="942"/>
                    <a:pt x="1084" y="953"/>
                  </a:cubicBezTo>
                  <a:cubicBezTo>
                    <a:pt x="1103" y="967"/>
                    <a:pt x="1103" y="967"/>
                    <a:pt x="1103" y="967"/>
                  </a:cubicBezTo>
                  <a:cubicBezTo>
                    <a:pt x="1111" y="955"/>
                    <a:pt x="1119" y="944"/>
                    <a:pt x="1126" y="932"/>
                  </a:cubicBezTo>
                  <a:lnTo>
                    <a:pt x="1106" y="920"/>
                  </a:lnTo>
                  <a:close/>
                  <a:moveTo>
                    <a:pt x="1144" y="849"/>
                  </a:moveTo>
                  <a:cubicBezTo>
                    <a:pt x="1138" y="861"/>
                    <a:pt x="1133" y="873"/>
                    <a:pt x="1126" y="885"/>
                  </a:cubicBezTo>
                  <a:cubicBezTo>
                    <a:pt x="1147" y="896"/>
                    <a:pt x="1147" y="896"/>
                    <a:pt x="1147" y="896"/>
                  </a:cubicBezTo>
                  <a:cubicBezTo>
                    <a:pt x="1154" y="884"/>
                    <a:pt x="1160" y="871"/>
                    <a:pt x="1165" y="858"/>
                  </a:cubicBezTo>
                  <a:cubicBezTo>
                    <a:pt x="1144" y="849"/>
                    <a:pt x="1144" y="849"/>
                    <a:pt x="1144" y="849"/>
                  </a:cubicBezTo>
                  <a:close/>
                  <a:moveTo>
                    <a:pt x="1172" y="773"/>
                  </a:moveTo>
                  <a:cubicBezTo>
                    <a:pt x="1168" y="786"/>
                    <a:pt x="1164" y="799"/>
                    <a:pt x="1159" y="811"/>
                  </a:cubicBezTo>
                  <a:cubicBezTo>
                    <a:pt x="1181" y="820"/>
                    <a:pt x="1181" y="820"/>
                    <a:pt x="1181" y="820"/>
                  </a:cubicBezTo>
                  <a:cubicBezTo>
                    <a:pt x="1186" y="807"/>
                    <a:pt x="1190" y="793"/>
                    <a:pt x="1194" y="780"/>
                  </a:cubicBezTo>
                  <a:cubicBezTo>
                    <a:pt x="1172" y="773"/>
                    <a:pt x="1172" y="773"/>
                    <a:pt x="1172" y="773"/>
                  </a:cubicBezTo>
                  <a:close/>
                  <a:moveTo>
                    <a:pt x="1189" y="695"/>
                  </a:moveTo>
                  <a:cubicBezTo>
                    <a:pt x="1187" y="708"/>
                    <a:pt x="1184" y="721"/>
                    <a:pt x="1182" y="734"/>
                  </a:cubicBezTo>
                  <a:cubicBezTo>
                    <a:pt x="1205" y="739"/>
                    <a:pt x="1205" y="739"/>
                    <a:pt x="1205" y="739"/>
                  </a:cubicBezTo>
                  <a:cubicBezTo>
                    <a:pt x="1207" y="726"/>
                    <a:pt x="1210" y="712"/>
                    <a:pt x="1212" y="698"/>
                  </a:cubicBezTo>
                  <a:cubicBezTo>
                    <a:pt x="1189" y="695"/>
                    <a:pt x="1189" y="695"/>
                    <a:pt x="1189" y="695"/>
                  </a:cubicBezTo>
                  <a:close/>
                  <a:moveTo>
                    <a:pt x="1195" y="615"/>
                  </a:moveTo>
                  <a:cubicBezTo>
                    <a:pt x="1195" y="628"/>
                    <a:pt x="1194" y="641"/>
                    <a:pt x="1193" y="655"/>
                  </a:cubicBezTo>
                  <a:cubicBezTo>
                    <a:pt x="1217" y="657"/>
                    <a:pt x="1217" y="657"/>
                    <a:pt x="1217" y="657"/>
                  </a:cubicBezTo>
                  <a:cubicBezTo>
                    <a:pt x="1218" y="643"/>
                    <a:pt x="1218" y="629"/>
                    <a:pt x="1218" y="615"/>
                  </a:cubicBezTo>
                  <a:cubicBezTo>
                    <a:pt x="1195" y="615"/>
                    <a:pt x="1195" y="615"/>
                    <a:pt x="1195" y="615"/>
                  </a:cubicBezTo>
                  <a:close/>
                  <a:moveTo>
                    <a:pt x="1190" y="534"/>
                  </a:moveTo>
                  <a:cubicBezTo>
                    <a:pt x="1192" y="548"/>
                    <a:pt x="1193" y="561"/>
                    <a:pt x="1194" y="574"/>
                  </a:cubicBezTo>
                  <a:cubicBezTo>
                    <a:pt x="1217" y="573"/>
                    <a:pt x="1217" y="573"/>
                    <a:pt x="1217" y="573"/>
                  </a:cubicBezTo>
                  <a:cubicBezTo>
                    <a:pt x="1217" y="559"/>
                    <a:pt x="1215" y="545"/>
                    <a:pt x="1213" y="531"/>
                  </a:cubicBezTo>
                  <a:cubicBezTo>
                    <a:pt x="1190" y="534"/>
                    <a:pt x="1190" y="534"/>
                    <a:pt x="1190" y="534"/>
                  </a:cubicBezTo>
                  <a:close/>
                  <a:moveTo>
                    <a:pt x="1175" y="456"/>
                  </a:moveTo>
                  <a:cubicBezTo>
                    <a:pt x="1178" y="468"/>
                    <a:pt x="1181" y="481"/>
                    <a:pt x="1184" y="495"/>
                  </a:cubicBezTo>
                  <a:cubicBezTo>
                    <a:pt x="1207" y="490"/>
                    <a:pt x="1207" y="490"/>
                    <a:pt x="1207" y="490"/>
                  </a:cubicBezTo>
                  <a:cubicBezTo>
                    <a:pt x="1204" y="476"/>
                    <a:pt x="1201" y="463"/>
                    <a:pt x="1197" y="449"/>
                  </a:cubicBezTo>
                  <a:cubicBezTo>
                    <a:pt x="1175" y="456"/>
                    <a:pt x="1175" y="456"/>
                    <a:pt x="1175" y="456"/>
                  </a:cubicBezTo>
                  <a:close/>
                  <a:moveTo>
                    <a:pt x="1148" y="380"/>
                  </a:moveTo>
                  <a:cubicBezTo>
                    <a:pt x="1153" y="392"/>
                    <a:pt x="1158" y="404"/>
                    <a:pt x="1163" y="417"/>
                  </a:cubicBezTo>
                  <a:cubicBezTo>
                    <a:pt x="1185" y="409"/>
                    <a:pt x="1185" y="409"/>
                    <a:pt x="1185" y="409"/>
                  </a:cubicBezTo>
                  <a:cubicBezTo>
                    <a:pt x="1180" y="396"/>
                    <a:pt x="1175" y="383"/>
                    <a:pt x="1170" y="370"/>
                  </a:cubicBezTo>
                  <a:cubicBezTo>
                    <a:pt x="1148" y="380"/>
                    <a:pt x="1148" y="380"/>
                    <a:pt x="1148" y="380"/>
                  </a:cubicBezTo>
                  <a:close/>
                  <a:moveTo>
                    <a:pt x="1112" y="308"/>
                  </a:moveTo>
                  <a:cubicBezTo>
                    <a:pt x="1119" y="320"/>
                    <a:pt x="1125" y="331"/>
                    <a:pt x="1131" y="343"/>
                  </a:cubicBezTo>
                  <a:cubicBezTo>
                    <a:pt x="1152" y="333"/>
                    <a:pt x="1152" y="333"/>
                    <a:pt x="1152" y="333"/>
                  </a:cubicBezTo>
                  <a:cubicBezTo>
                    <a:pt x="1146" y="320"/>
                    <a:pt x="1139" y="308"/>
                    <a:pt x="1132" y="296"/>
                  </a:cubicBezTo>
                  <a:cubicBezTo>
                    <a:pt x="1112" y="308"/>
                    <a:pt x="1112" y="308"/>
                    <a:pt x="1112" y="308"/>
                  </a:cubicBezTo>
                  <a:close/>
                  <a:moveTo>
                    <a:pt x="1066" y="242"/>
                  </a:moveTo>
                  <a:cubicBezTo>
                    <a:pt x="1074" y="253"/>
                    <a:pt x="1082" y="263"/>
                    <a:pt x="1090" y="274"/>
                  </a:cubicBezTo>
                  <a:cubicBezTo>
                    <a:pt x="1109" y="261"/>
                    <a:pt x="1109" y="261"/>
                    <a:pt x="1109" y="261"/>
                  </a:cubicBezTo>
                  <a:cubicBezTo>
                    <a:pt x="1101" y="250"/>
                    <a:pt x="1093" y="238"/>
                    <a:pt x="1084" y="228"/>
                  </a:cubicBezTo>
                  <a:cubicBezTo>
                    <a:pt x="1066" y="242"/>
                    <a:pt x="1066" y="242"/>
                    <a:pt x="1066" y="242"/>
                  </a:cubicBezTo>
                  <a:close/>
                  <a:moveTo>
                    <a:pt x="1011" y="183"/>
                  </a:moveTo>
                  <a:cubicBezTo>
                    <a:pt x="1021" y="193"/>
                    <a:pt x="1030" y="202"/>
                    <a:pt x="1040" y="212"/>
                  </a:cubicBezTo>
                  <a:cubicBezTo>
                    <a:pt x="1057" y="196"/>
                    <a:pt x="1057" y="196"/>
                    <a:pt x="1057" y="196"/>
                  </a:cubicBezTo>
                  <a:cubicBezTo>
                    <a:pt x="1047" y="186"/>
                    <a:pt x="1037" y="176"/>
                    <a:pt x="1027" y="166"/>
                  </a:cubicBezTo>
                  <a:cubicBezTo>
                    <a:pt x="1011" y="183"/>
                    <a:pt x="1011" y="183"/>
                    <a:pt x="1011" y="183"/>
                  </a:cubicBezTo>
                  <a:close/>
                  <a:moveTo>
                    <a:pt x="949" y="132"/>
                  </a:moveTo>
                  <a:cubicBezTo>
                    <a:pt x="960" y="140"/>
                    <a:pt x="971" y="148"/>
                    <a:pt x="981" y="157"/>
                  </a:cubicBezTo>
                  <a:cubicBezTo>
                    <a:pt x="996" y="139"/>
                    <a:pt x="996" y="139"/>
                    <a:pt x="996" y="139"/>
                  </a:cubicBezTo>
                  <a:cubicBezTo>
                    <a:pt x="985" y="130"/>
                    <a:pt x="974" y="121"/>
                    <a:pt x="963" y="113"/>
                  </a:cubicBezTo>
                  <a:cubicBezTo>
                    <a:pt x="949" y="132"/>
                    <a:pt x="949" y="132"/>
                    <a:pt x="949" y="132"/>
                  </a:cubicBezTo>
                  <a:close/>
                  <a:moveTo>
                    <a:pt x="881" y="90"/>
                  </a:moveTo>
                  <a:cubicBezTo>
                    <a:pt x="893" y="96"/>
                    <a:pt x="904" y="103"/>
                    <a:pt x="916" y="110"/>
                  </a:cubicBezTo>
                  <a:cubicBezTo>
                    <a:pt x="928" y="90"/>
                    <a:pt x="928" y="90"/>
                    <a:pt x="928" y="90"/>
                  </a:cubicBezTo>
                  <a:cubicBezTo>
                    <a:pt x="916" y="83"/>
                    <a:pt x="904" y="76"/>
                    <a:pt x="892" y="69"/>
                  </a:cubicBezTo>
                  <a:cubicBezTo>
                    <a:pt x="881" y="90"/>
                    <a:pt x="881" y="90"/>
                    <a:pt x="881" y="90"/>
                  </a:cubicBezTo>
                  <a:close/>
                  <a:moveTo>
                    <a:pt x="807" y="58"/>
                  </a:moveTo>
                  <a:cubicBezTo>
                    <a:pt x="820" y="62"/>
                    <a:pt x="832" y="67"/>
                    <a:pt x="844" y="73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41" y="46"/>
                    <a:pt x="828" y="40"/>
                    <a:pt x="815" y="36"/>
                  </a:cubicBezTo>
                  <a:lnTo>
                    <a:pt x="807" y="58"/>
                  </a:lnTo>
                  <a:close/>
                  <a:moveTo>
                    <a:pt x="730" y="36"/>
                  </a:moveTo>
                  <a:cubicBezTo>
                    <a:pt x="743" y="39"/>
                    <a:pt x="756" y="42"/>
                    <a:pt x="769" y="46"/>
                  </a:cubicBezTo>
                  <a:cubicBezTo>
                    <a:pt x="775" y="23"/>
                    <a:pt x="775" y="23"/>
                    <a:pt x="775" y="23"/>
                  </a:cubicBezTo>
                  <a:cubicBezTo>
                    <a:pt x="762" y="19"/>
                    <a:pt x="748" y="16"/>
                    <a:pt x="735" y="13"/>
                  </a:cubicBezTo>
                  <a:cubicBezTo>
                    <a:pt x="730" y="36"/>
                    <a:pt x="730" y="36"/>
                    <a:pt x="730" y="36"/>
                  </a:cubicBezTo>
                  <a:close/>
                  <a:moveTo>
                    <a:pt x="650" y="25"/>
                  </a:moveTo>
                  <a:cubicBezTo>
                    <a:pt x="664" y="26"/>
                    <a:pt x="677" y="27"/>
                    <a:pt x="690" y="29"/>
                  </a:cubicBezTo>
                  <a:cubicBezTo>
                    <a:pt x="693" y="6"/>
                    <a:pt x="693" y="6"/>
                    <a:pt x="693" y="6"/>
                  </a:cubicBezTo>
                  <a:cubicBezTo>
                    <a:pt x="693" y="6"/>
                    <a:pt x="693" y="6"/>
                    <a:pt x="693" y="6"/>
                  </a:cubicBezTo>
                  <a:cubicBezTo>
                    <a:pt x="680" y="4"/>
                    <a:pt x="666" y="3"/>
                    <a:pt x="652" y="2"/>
                  </a:cubicBezTo>
                  <a:cubicBezTo>
                    <a:pt x="650" y="25"/>
                    <a:pt x="650" y="25"/>
                    <a:pt x="650" y="25"/>
                  </a:cubicBezTo>
                  <a:close/>
                  <a:moveTo>
                    <a:pt x="570" y="25"/>
                  </a:moveTo>
                  <a:cubicBezTo>
                    <a:pt x="583" y="24"/>
                    <a:pt x="596" y="24"/>
                    <a:pt x="609" y="24"/>
                  </a:cubicBezTo>
                  <a:cubicBezTo>
                    <a:pt x="610" y="24"/>
                    <a:pt x="610" y="24"/>
                    <a:pt x="610" y="24"/>
                  </a:cubicBezTo>
                  <a:cubicBezTo>
                    <a:pt x="610" y="0"/>
                    <a:pt x="610" y="0"/>
                    <a:pt x="610" y="0"/>
                  </a:cubicBezTo>
                  <a:cubicBezTo>
                    <a:pt x="610" y="0"/>
                    <a:pt x="610" y="0"/>
                    <a:pt x="610" y="0"/>
                  </a:cubicBezTo>
                  <a:cubicBezTo>
                    <a:pt x="609" y="0"/>
                    <a:pt x="609" y="0"/>
                    <a:pt x="609" y="0"/>
                  </a:cubicBezTo>
                  <a:cubicBezTo>
                    <a:pt x="595" y="0"/>
                    <a:pt x="582" y="1"/>
                    <a:pt x="568" y="1"/>
                  </a:cubicBezTo>
                  <a:cubicBezTo>
                    <a:pt x="570" y="25"/>
                    <a:pt x="570" y="25"/>
                    <a:pt x="570" y="25"/>
                  </a:cubicBezTo>
                  <a:close/>
                  <a:moveTo>
                    <a:pt x="490" y="36"/>
                  </a:moveTo>
                  <a:cubicBezTo>
                    <a:pt x="503" y="33"/>
                    <a:pt x="516" y="31"/>
                    <a:pt x="530" y="29"/>
                  </a:cubicBezTo>
                  <a:cubicBezTo>
                    <a:pt x="527" y="6"/>
                    <a:pt x="527" y="6"/>
                    <a:pt x="527" y="6"/>
                  </a:cubicBezTo>
                  <a:cubicBezTo>
                    <a:pt x="527" y="6"/>
                    <a:pt x="527" y="6"/>
                    <a:pt x="527" y="6"/>
                  </a:cubicBezTo>
                  <a:cubicBezTo>
                    <a:pt x="513" y="8"/>
                    <a:pt x="499" y="10"/>
                    <a:pt x="485" y="13"/>
                  </a:cubicBezTo>
                  <a:cubicBezTo>
                    <a:pt x="490" y="36"/>
                    <a:pt x="490" y="36"/>
                    <a:pt x="490" y="36"/>
                  </a:cubicBezTo>
                  <a:close/>
                  <a:moveTo>
                    <a:pt x="413" y="57"/>
                  </a:moveTo>
                  <a:cubicBezTo>
                    <a:pt x="425" y="53"/>
                    <a:pt x="438" y="49"/>
                    <a:pt x="451" y="45"/>
                  </a:cubicBezTo>
                  <a:cubicBezTo>
                    <a:pt x="445" y="23"/>
                    <a:pt x="445" y="23"/>
                    <a:pt x="445" y="23"/>
                  </a:cubicBezTo>
                  <a:cubicBezTo>
                    <a:pt x="431" y="26"/>
                    <a:pt x="418" y="31"/>
                    <a:pt x="405" y="35"/>
                  </a:cubicBezTo>
                  <a:cubicBezTo>
                    <a:pt x="413" y="57"/>
                    <a:pt x="413" y="57"/>
                    <a:pt x="413" y="57"/>
                  </a:cubicBezTo>
                  <a:close/>
                  <a:moveTo>
                    <a:pt x="339" y="89"/>
                  </a:moveTo>
                  <a:cubicBezTo>
                    <a:pt x="351" y="83"/>
                    <a:pt x="363" y="77"/>
                    <a:pt x="376" y="72"/>
                  </a:cubicBezTo>
                  <a:cubicBezTo>
                    <a:pt x="366" y="50"/>
                    <a:pt x="366" y="50"/>
                    <a:pt x="366" y="50"/>
                  </a:cubicBezTo>
                  <a:cubicBezTo>
                    <a:pt x="353" y="56"/>
                    <a:pt x="341" y="62"/>
                    <a:pt x="328" y="68"/>
                  </a:cubicBezTo>
                  <a:cubicBezTo>
                    <a:pt x="339" y="89"/>
                    <a:pt x="339" y="89"/>
                    <a:pt x="339" y="89"/>
                  </a:cubicBezTo>
                  <a:close/>
                  <a:moveTo>
                    <a:pt x="271" y="131"/>
                  </a:moveTo>
                  <a:cubicBezTo>
                    <a:pt x="282" y="123"/>
                    <a:pt x="293" y="116"/>
                    <a:pt x="304" y="109"/>
                  </a:cubicBezTo>
                  <a:cubicBezTo>
                    <a:pt x="292" y="89"/>
                    <a:pt x="292" y="89"/>
                    <a:pt x="292" y="89"/>
                  </a:cubicBezTo>
                  <a:cubicBezTo>
                    <a:pt x="280" y="96"/>
                    <a:pt x="269" y="104"/>
                    <a:pt x="257" y="112"/>
                  </a:cubicBezTo>
                  <a:cubicBezTo>
                    <a:pt x="271" y="131"/>
                    <a:pt x="271" y="131"/>
                    <a:pt x="271" y="131"/>
                  </a:cubicBezTo>
                  <a:close/>
                  <a:moveTo>
                    <a:pt x="209" y="182"/>
                  </a:moveTo>
                  <a:cubicBezTo>
                    <a:pt x="218" y="173"/>
                    <a:pt x="228" y="164"/>
                    <a:pt x="239" y="155"/>
                  </a:cubicBezTo>
                  <a:cubicBezTo>
                    <a:pt x="224" y="137"/>
                    <a:pt x="224" y="137"/>
                    <a:pt x="224" y="137"/>
                  </a:cubicBezTo>
                  <a:cubicBezTo>
                    <a:pt x="213" y="146"/>
                    <a:pt x="203" y="155"/>
                    <a:pt x="193" y="165"/>
                  </a:cubicBezTo>
                  <a:cubicBezTo>
                    <a:pt x="209" y="182"/>
                    <a:pt x="209" y="182"/>
                    <a:pt x="209" y="182"/>
                  </a:cubicBezTo>
                  <a:close/>
                  <a:moveTo>
                    <a:pt x="154" y="241"/>
                  </a:moveTo>
                  <a:cubicBezTo>
                    <a:pt x="162" y="230"/>
                    <a:pt x="171" y="220"/>
                    <a:pt x="180" y="210"/>
                  </a:cubicBezTo>
                  <a:cubicBezTo>
                    <a:pt x="163" y="194"/>
                    <a:pt x="163" y="194"/>
                    <a:pt x="163" y="194"/>
                  </a:cubicBezTo>
                  <a:cubicBezTo>
                    <a:pt x="154" y="205"/>
                    <a:pt x="144" y="215"/>
                    <a:pt x="136" y="226"/>
                  </a:cubicBezTo>
                  <a:cubicBezTo>
                    <a:pt x="154" y="241"/>
                    <a:pt x="154" y="241"/>
                    <a:pt x="154" y="241"/>
                  </a:cubicBezTo>
                  <a:close/>
                  <a:moveTo>
                    <a:pt x="108" y="307"/>
                  </a:moveTo>
                  <a:cubicBezTo>
                    <a:pt x="115" y="295"/>
                    <a:pt x="122" y="284"/>
                    <a:pt x="130" y="273"/>
                  </a:cubicBezTo>
                  <a:cubicBezTo>
                    <a:pt x="110" y="259"/>
                    <a:pt x="110" y="259"/>
                    <a:pt x="110" y="259"/>
                  </a:cubicBezTo>
                  <a:cubicBezTo>
                    <a:pt x="102" y="271"/>
                    <a:pt x="95" y="282"/>
                    <a:pt x="88" y="294"/>
                  </a:cubicBezTo>
                  <a:lnTo>
                    <a:pt x="108" y="307"/>
                  </a:lnTo>
                  <a:close/>
                  <a:moveTo>
                    <a:pt x="71" y="378"/>
                  </a:moveTo>
                  <a:cubicBezTo>
                    <a:pt x="76" y="366"/>
                    <a:pt x="82" y="354"/>
                    <a:pt x="88" y="342"/>
                  </a:cubicBezTo>
                  <a:cubicBezTo>
                    <a:pt x="67" y="331"/>
                    <a:pt x="67" y="331"/>
                    <a:pt x="67" y="331"/>
                  </a:cubicBezTo>
                  <a:cubicBezTo>
                    <a:pt x="61" y="343"/>
                    <a:pt x="55" y="356"/>
                    <a:pt x="49" y="369"/>
                  </a:cubicBezTo>
                  <a:cubicBezTo>
                    <a:pt x="71" y="378"/>
                    <a:pt x="71" y="378"/>
                    <a:pt x="71" y="378"/>
                  </a:cubicBezTo>
                  <a:close/>
                  <a:moveTo>
                    <a:pt x="44" y="454"/>
                  </a:moveTo>
                  <a:cubicBezTo>
                    <a:pt x="48" y="441"/>
                    <a:pt x="52" y="428"/>
                    <a:pt x="56" y="416"/>
                  </a:cubicBezTo>
                  <a:cubicBezTo>
                    <a:pt x="34" y="408"/>
                    <a:pt x="34" y="408"/>
                    <a:pt x="34" y="408"/>
                  </a:cubicBezTo>
                  <a:cubicBezTo>
                    <a:pt x="29" y="421"/>
                    <a:pt x="25" y="434"/>
                    <a:pt x="22" y="448"/>
                  </a:cubicBezTo>
                  <a:cubicBezTo>
                    <a:pt x="44" y="454"/>
                    <a:pt x="44" y="454"/>
                    <a:pt x="44" y="454"/>
                  </a:cubicBezTo>
                  <a:close/>
                  <a:moveTo>
                    <a:pt x="28" y="533"/>
                  </a:moveTo>
                  <a:cubicBezTo>
                    <a:pt x="30" y="519"/>
                    <a:pt x="32" y="506"/>
                    <a:pt x="35" y="493"/>
                  </a:cubicBezTo>
                  <a:cubicBezTo>
                    <a:pt x="12" y="488"/>
                    <a:pt x="12" y="488"/>
                    <a:pt x="12" y="488"/>
                  </a:cubicBezTo>
                  <a:cubicBezTo>
                    <a:pt x="9" y="502"/>
                    <a:pt x="7" y="516"/>
                    <a:pt x="5" y="530"/>
                  </a:cubicBezTo>
                  <a:cubicBezTo>
                    <a:pt x="28" y="533"/>
                    <a:pt x="28" y="533"/>
                    <a:pt x="28" y="533"/>
                  </a:cubicBezTo>
                  <a:close/>
                  <a:moveTo>
                    <a:pt x="23" y="613"/>
                  </a:moveTo>
                  <a:cubicBezTo>
                    <a:pt x="23" y="612"/>
                    <a:pt x="23" y="611"/>
                    <a:pt x="23" y="609"/>
                  </a:cubicBezTo>
                  <a:cubicBezTo>
                    <a:pt x="23" y="597"/>
                    <a:pt x="24" y="585"/>
                    <a:pt x="25" y="573"/>
                  </a:cubicBezTo>
                  <a:cubicBezTo>
                    <a:pt x="1" y="571"/>
                    <a:pt x="1" y="571"/>
                    <a:pt x="1" y="571"/>
                  </a:cubicBezTo>
                  <a:cubicBezTo>
                    <a:pt x="0" y="584"/>
                    <a:pt x="0" y="597"/>
                    <a:pt x="0" y="609"/>
                  </a:cubicBezTo>
                  <a:cubicBezTo>
                    <a:pt x="0" y="611"/>
                    <a:pt x="0" y="612"/>
                    <a:pt x="0" y="613"/>
                  </a:cubicBezTo>
                  <a:cubicBezTo>
                    <a:pt x="23" y="613"/>
                    <a:pt x="23" y="613"/>
                    <a:pt x="23" y="613"/>
                  </a:cubicBezTo>
                  <a:close/>
                  <a:moveTo>
                    <a:pt x="29" y="693"/>
                  </a:moveTo>
                  <a:cubicBezTo>
                    <a:pt x="27" y="680"/>
                    <a:pt x="26" y="666"/>
                    <a:pt x="25" y="653"/>
                  </a:cubicBezTo>
                  <a:cubicBezTo>
                    <a:pt x="2" y="655"/>
                    <a:pt x="2" y="655"/>
                    <a:pt x="2" y="655"/>
                  </a:cubicBezTo>
                  <a:cubicBezTo>
                    <a:pt x="3" y="669"/>
                    <a:pt x="4" y="683"/>
                    <a:pt x="6" y="696"/>
                  </a:cubicBezTo>
                  <a:cubicBezTo>
                    <a:pt x="29" y="693"/>
                    <a:pt x="29" y="693"/>
                    <a:pt x="29" y="693"/>
                  </a:cubicBezTo>
                  <a:close/>
                  <a:moveTo>
                    <a:pt x="46" y="772"/>
                  </a:moveTo>
                  <a:cubicBezTo>
                    <a:pt x="42" y="759"/>
                    <a:pt x="39" y="746"/>
                    <a:pt x="36" y="733"/>
                  </a:cubicBezTo>
                  <a:cubicBezTo>
                    <a:pt x="13" y="737"/>
                    <a:pt x="13" y="737"/>
                    <a:pt x="13" y="737"/>
                  </a:cubicBezTo>
                  <a:cubicBezTo>
                    <a:pt x="16" y="751"/>
                    <a:pt x="20" y="765"/>
                    <a:pt x="24" y="778"/>
                  </a:cubicBezTo>
                  <a:lnTo>
                    <a:pt x="46" y="772"/>
                  </a:lnTo>
                  <a:close/>
                  <a:moveTo>
                    <a:pt x="74" y="847"/>
                  </a:moveTo>
                  <a:cubicBezTo>
                    <a:pt x="68" y="835"/>
                    <a:pt x="63" y="822"/>
                    <a:pt x="59" y="810"/>
                  </a:cubicBezTo>
                  <a:cubicBezTo>
                    <a:pt x="37" y="818"/>
                    <a:pt x="37" y="818"/>
                    <a:pt x="37" y="818"/>
                  </a:cubicBezTo>
                  <a:cubicBezTo>
                    <a:pt x="41" y="831"/>
                    <a:pt x="47" y="844"/>
                    <a:pt x="52" y="857"/>
                  </a:cubicBezTo>
                  <a:cubicBezTo>
                    <a:pt x="74" y="847"/>
                    <a:pt x="74" y="847"/>
                    <a:pt x="74" y="847"/>
                  </a:cubicBezTo>
                  <a:close/>
                  <a:moveTo>
                    <a:pt x="111" y="918"/>
                  </a:moveTo>
                  <a:cubicBezTo>
                    <a:pt x="104" y="907"/>
                    <a:pt x="97" y="895"/>
                    <a:pt x="91" y="883"/>
                  </a:cubicBezTo>
                  <a:cubicBezTo>
                    <a:pt x="70" y="894"/>
                    <a:pt x="70" y="894"/>
                    <a:pt x="70" y="894"/>
                  </a:cubicBezTo>
                  <a:cubicBezTo>
                    <a:pt x="77" y="906"/>
                    <a:pt x="84" y="919"/>
                    <a:pt x="91" y="930"/>
                  </a:cubicBezTo>
                  <a:cubicBezTo>
                    <a:pt x="111" y="918"/>
                    <a:pt x="111" y="918"/>
                    <a:pt x="111" y="918"/>
                  </a:cubicBezTo>
                  <a:close/>
                  <a:moveTo>
                    <a:pt x="158" y="983"/>
                  </a:moveTo>
                  <a:cubicBezTo>
                    <a:pt x="150" y="973"/>
                    <a:pt x="141" y="962"/>
                    <a:pt x="134" y="951"/>
                  </a:cubicBezTo>
                  <a:cubicBezTo>
                    <a:pt x="115" y="965"/>
                    <a:pt x="115" y="965"/>
                    <a:pt x="115" y="965"/>
                  </a:cubicBezTo>
                  <a:cubicBezTo>
                    <a:pt x="123" y="976"/>
                    <a:pt x="131" y="987"/>
                    <a:pt x="140" y="998"/>
                  </a:cubicBezTo>
                  <a:cubicBezTo>
                    <a:pt x="158" y="983"/>
                    <a:pt x="158" y="983"/>
                    <a:pt x="158" y="983"/>
                  </a:cubicBezTo>
                  <a:close/>
                  <a:moveTo>
                    <a:pt x="214" y="1041"/>
                  </a:moveTo>
                  <a:cubicBezTo>
                    <a:pt x="204" y="1032"/>
                    <a:pt x="194" y="1023"/>
                    <a:pt x="185" y="1013"/>
                  </a:cubicBezTo>
                  <a:cubicBezTo>
                    <a:pt x="168" y="1029"/>
                    <a:pt x="168" y="1029"/>
                    <a:pt x="168" y="1029"/>
                  </a:cubicBezTo>
                  <a:cubicBezTo>
                    <a:pt x="178" y="1039"/>
                    <a:pt x="187" y="1049"/>
                    <a:pt x="198" y="1059"/>
                  </a:cubicBezTo>
                  <a:cubicBezTo>
                    <a:pt x="214" y="1041"/>
                    <a:pt x="214" y="1041"/>
                    <a:pt x="214" y="104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ś1ïḓé"/>
            <p:cNvSpPr/>
            <p:nvPr/>
          </p:nvSpPr>
          <p:spPr bwMode="auto">
            <a:xfrm>
              <a:off x="3760605" y="1348507"/>
              <a:ext cx="4792052" cy="4374376"/>
            </a:xfrm>
            <a:custGeom>
              <a:avLst/>
              <a:gdLst>
                <a:gd name="T0" fmla="*/ 1273 w 1540"/>
                <a:gd name="T1" fmla="*/ 1352 h 1408"/>
                <a:gd name="T2" fmla="*/ 1304 w 1540"/>
                <a:gd name="T3" fmla="*/ 1324 h 1408"/>
                <a:gd name="T4" fmla="*/ 1343 w 1540"/>
                <a:gd name="T5" fmla="*/ 1248 h 1408"/>
                <a:gd name="T6" fmla="*/ 1413 w 1540"/>
                <a:gd name="T7" fmla="*/ 1149 h 1408"/>
                <a:gd name="T8" fmla="*/ 1413 w 1540"/>
                <a:gd name="T9" fmla="*/ 1149 h 1408"/>
                <a:gd name="T10" fmla="*/ 1471 w 1540"/>
                <a:gd name="T11" fmla="*/ 1087 h 1408"/>
                <a:gd name="T12" fmla="*/ 1488 w 1540"/>
                <a:gd name="T13" fmla="*/ 1049 h 1408"/>
                <a:gd name="T14" fmla="*/ 1491 w 1540"/>
                <a:gd name="T15" fmla="*/ 964 h 1408"/>
                <a:gd name="T16" fmla="*/ 1513 w 1540"/>
                <a:gd name="T17" fmla="*/ 845 h 1408"/>
                <a:gd name="T18" fmla="*/ 1513 w 1540"/>
                <a:gd name="T19" fmla="*/ 845 h 1408"/>
                <a:gd name="T20" fmla="*/ 1539 w 1540"/>
                <a:gd name="T21" fmla="*/ 806 h 1408"/>
                <a:gd name="T22" fmla="*/ 1511 w 1540"/>
                <a:gd name="T23" fmla="*/ 684 h 1408"/>
                <a:gd name="T24" fmla="*/ 1511 w 1540"/>
                <a:gd name="T25" fmla="*/ 684 h 1408"/>
                <a:gd name="T26" fmla="*/ 1521 w 1540"/>
                <a:gd name="T27" fmla="*/ 599 h 1408"/>
                <a:gd name="T28" fmla="*/ 1510 w 1540"/>
                <a:gd name="T29" fmla="*/ 558 h 1408"/>
                <a:gd name="T30" fmla="*/ 1462 w 1540"/>
                <a:gd name="T31" fmla="*/ 489 h 1408"/>
                <a:gd name="T32" fmla="*/ 1407 w 1540"/>
                <a:gd name="T33" fmla="*/ 381 h 1408"/>
                <a:gd name="T34" fmla="*/ 1407 w 1540"/>
                <a:gd name="T35" fmla="*/ 381 h 1408"/>
                <a:gd name="T36" fmla="*/ 1380 w 1540"/>
                <a:gd name="T37" fmla="*/ 300 h 1408"/>
                <a:gd name="T38" fmla="*/ 1354 w 1540"/>
                <a:gd name="T39" fmla="*/ 268 h 1408"/>
                <a:gd name="T40" fmla="*/ 1280 w 1540"/>
                <a:gd name="T41" fmla="*/ 225 h 1408"/>
                <a:gd name="T42" fmla="*/ 1185 w 1540"/>
                <a:gd name="T43" fmla="*/ 150 h 1408"/>
                <a:gd name="T44" fmla="*/ 1185 w 1540"/>
                <a:gd name="T45" fmla="*/ 150 h 1408"/>
                <a:gd name="T46" fmla="*/ 1127 w 1540"/>
                <a:gd name="T47" fmla="*/ 87 h 1408"/>
                <a:gd name="T48" fmla="*/ 1089 w 1540"/>
                <a:gd name="T49" fmla="*/ 69 h 1408"/>
                <a:gd name="T50" fmla="*/ 1004 w 1540"/>
                <a:gd name="T51" fmla="*/ 61 h 1408"/>
                <a:gd name="T52" fmla="*/ 887 w 1540"/>
                <a:gd name="T53" fmla="*/ 33 h 1408"/>
                <a:gd name="T54" fmla="*/ 887 w 1540"/>
                <a:gd name="T55" fmla="*/ 33 h 1408"/>
                <a:gd name="T56" fmla="*/ 807 w 1540"/>
                <a:gd name="T57" fmla="*/ 1 h 1408"/>
                <a:gd name="T58" fmla="*/ 766 w 1540"/>
                <a:gd name="T59" fmla="*/ 0 h 1408"/>
                <a:gd name="T60" fmla="*/ 685 w 1540"/>
                <a:gd name="T61" fmla="*/ 28 h 1408"/>
                <a:gd name="T62" fmla="*/ 567 w 1540"/>
                <a:gd name="T63" fmla="*/ 52 h 1408"/>
                <a:gd name="T64" fmla="*/ 567 w 1540"/>
                <a:gd name="T65" fmla="*/ 52 h 1408"/>
                <a:gd name="T66" fmla="*/ 482 w 1540"/>
                <a:gd name="T67" fmla="*/ 56 h 1408"/>
                <a:gd name="T68" fmla="*/ 443 w 1540"/>
                <a:gd name="T69" fmla="*/ 73 h 1408"/>
                <a:gd name="T70" fmla="*/ 382 w 1540"/>
                <a:gd name="T71" fmla="*/ 132 h 1408"/>
                <a:gd name="T72" fmla="*/ 285 w 1540"/>
                <a:gd name="T73" fmla="*/ 203 h 1408"/>
                <a:gd name="T74" fmla="*/ 285 w 1540"/>
                <a:gd name="T75" fmla="*/ 203 h 1408"/>
                <a:gd name="T76" fmla="*/ 209 w 1540"/>
                <a:gd name="T77" fmla="*/ 243 h 1408"/>
                <a:gd name="T78" fmla="*/ 181 w 1540"/>
                <a:gd name="T79" fmla="*/ 274 h 1408"/>
                <a:gd name="T80" fmla="*/ 151 w 1540"/>
                <a:gd name="T81" fmla="*/ 354 h 1408"/>
                <a:gd name="T82" fmla="*/ 91 w 1540"/>
                <a:gd name="T83" fmla="*/ 459 h 1408"/>
                <a:gd name="T84" fmla="*/ 91 w 1540"/>
                <a:gd name="T85" fmla="*/ 459 h 1408"/>
                <a:gd name="T86" fmla="*/ 40 w 1540"/>
                <a:gd name="T87" fmla="*/ 527 h 1408"/>
                <a:gd name="T88" fmla="*/ 28 w 1540"/>
                <a:gd name="T89" fmla="*/ 567 h 1408"/>
                <a:gd name="T90" fmla="*/ 33 w 1540"/>
                <a:gd name="T91" fmla="*/ 652 h 1408"/>
                <a:gd name="T92" fmla="*/ 24 w 1540"/>
                <a:gd name="T93" fmla="*/ 773 h 1408"/>
                <a:gd name="T94" fmla="*/ 0 w 1540"/>
                <a:gd name="T95" fmla="*/ 770 h 1408"/>
                <a:gd name="T96" fmla="*/ 25 w 1540"/>
                <a:gd name="T97" fmla="*/ 813 h 1408"/>
                <a:gd name="T98" fmla="*/ 42 w 1540"/>
                <a:gd name="T99" fmla="*/ 933 h 1408"/>
                <a:gd name="T100" fmla="*/ 42 w 1540"/>
                <a:gd name="T101" fmla="*/ 933 h 1408"/>
                <a:gd name="T102" fmla="*/ 41 w 1540"/>
                <a:gd name="T103" fmla="*/ 1018 h 1408"/>
                <a:gd name="T104" fmla="*/ 56 w 1540"/>
                <a:gd name="T105" fmla="*/ 1057 h 1408"/>
                <a:gd name="T106" fmla="*/ 112 w 1540"/>
                <a:gd name="T107" fmla="*/ 1121 h 1408"/>
                <a:gd name="T108" fmla="*/ 177 w 1540"/>
                <a:gd name="T109" fmla="*/ 1223 h 1408"/>
                <a:gd name="T110" fmla="*/ 177 w 1540"/>
                <a:gd name="T111" fmla="*/ 1223 h 1408"/>
                <a:gd name="T112" fmla="*/ 213 w 1540"/>
                <a:gd name="T113" fmla="*/ 1301 h 1408"/>
                <a:gd name="T114" fmla="*/ 242 w 1540"/>
                <a:gd name="T115" fmla="*/ 1330 h 1408"/>
                <a:gd name="T116" fmla="*/ 320 w 1540"/>
                <a:gd name="T117" fmla="*/ 1365 h 1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40" h="1408">
                  <a:moveTo>
                    <a:pt x="1258" y="1334"/>
                  </a:moveTo>
                  <a:cubicBezTo>
                    <a:pt x="1248" y="1343"/>
                    <a:pt x="1237" y="1352"/>
                    <a:pt x="1227" y="1360"/>
                  </a:cubicBezTo>
                  <a:cubicBezTo>
                    <a:pt x="1241" y="1379"/>
                    <a:pt x="1241" y="1379"/>
                    <a:pt x="1241" y="1379"/>
                  </a:cubicBezTo>
                  <a:cubicBezTo>
                    <a:pt x="1252" y="1370"/>
                    <a:pt x="1263" y="1361"/>
                    <a:pt x="1273" y="1352"/>
                  </a:cubicBezTo>
                  <a:cubicBezTo>
                    <a:pt x="1258" y="1334"/>
                    <a:pt x="1258" y="1334"/>
                    <a:pt x="1258" y="1334"/>
                  </a:cubicBezTo>
                  <a:close/>
                  <a:moveTo>
                    <a:pt x="1316" y="1278"/>
                  </a:moveTo>
                  <a:cubicBezTo>
                    <a:pt x="1307" y="1288"/>
                    <a:pt x="1297" y="1298"/>
                    <a:pt x="1288" y="1307"/>
                  </a:cubicBezTo>
                  <a:cubicBezTo>
                    <a:pt x="1304" y="1324"/>
                    <a:pt x="1304" y="1324"/>
                    <a:pt x="1304" y="1324"/>
                  </a:cubicBezTo>
                  <a:cubicBezTo>
                    <a:pt x="1314" y="1314"/>
                    <a:pt x="1324" y="1305"/>
                    <a:pt x="1333" y="1294"/>
                  </a:cubicBezTo>
                  <a:cubicBezTo>
                    <a:pt x="1316" y="1278"/>
                    <a:pt x="1316" y="1278"/>
                    <a:pt x="1316" y="1278"/>
                  </a:cubicBezTo>
                  <a:close/>
                  <a:moveTo>
                    <a:pt x="1368" y="1217"/>
                  </a:moveTo>
                  <a:cubicBezTo>
                    <a:pt x="1360" y="1227"/>
                    <a:pt x="1351" y="1238"/>
                    <a:pt x="1343" y="1248"/>
                  </a:cubicBezTo>
                  <a:cubicBezTo>
                    <a:pt x="1361" y="1263"/>
                    <a:pt x="1361" y="1263"/>
                    <a:pt x="1361" y="1263"/>
                  </a:cubicBezTo>
                  <a:cubicBezTo>
                    <a:pt x="1370" y="1253"/>
                    <a:pt x="1378" y="1242"/>
                    <a:pt x="1387" y="1231"/>
                  </a:cubicBezTo>
                  <a:cubicBezTo>
                    <a:pt x="1368" y="1217"/>
                    <a:pt x="1368" y="1217"/>
                    <a:pt x="1368" y="1217"/>
                  </a:cubicBezTo>
                  <a:close/>
                  <a:moveTo>
                    <a:pt x="1413" y="1149"/>
                  </a:moveTo>
                  <a:cubicBezTo>
                    <a:pt x="1406" y="1161"/>
                    <a:pt x="1399" y="1172"/>
                    <a:pt x="1391" y="1184"/>
                  </a:cubicBezTo>
                  <a:cubicBezTo>
                    <a:pt x="1411" y="1197"/>
                    <a:pt x="1411" y="1197"/>
                    <a:pt x="1411" y="1197"/>
                  </a:cubicBezTo>
                  <a:cubicBezTo>
                    <a:pt x="1418" y="1185"/>
                    <a:pt x="1426" y="1173"/>
                    <a:pt x="1433" y="1161"/>
                  </a:cubicBezTo>
                  <a:cubicBezTo>
                    <a:pt x="1413" y="1149"/>
                    <a:pt x="1413" y="1149"/>
                    <a:pt x="1413" y="1149"/>
                  </a:cubicBezTo>
                  <a:close/>
                  <a:moveTo>
                    <a:pt x="1450" y="1078"/>
                  </a:moveTo>
                  <a:cubicBezTo>
                    <a:pt x="1444" y="1090"/>
                    <a:pt x="1439" y="1102"/>
                    <a:pt x="1432" y="1114"/>
                  </a:cubicBezTo>
                  <a:cubicBezTo>
                    <a:pt x="1453" y="1125"/>
                    <a:pt x="1453" y="1125"/>
                    <a:pt x="1453" y="1125"/>
                  </a:cubicBezTo>
                  <a:cubicBezTo>
                    <a:pt x="1460" y="1113"/>
                    <a:pt x="1466" y="1100"/>
                    <a:pt x="1471" y="1087"/>
                  </a:cubicBezTo>
                  <a:cubicBezTo>
                    <a:pt x="1450" y="1078"/>
                    <a:pt x="1450" y="1078"/>
                    <a:pt x="1450" y="1078"/>
                  </a:cubicBezTo>
                  <a:close/>
                  <a:moveTo>
                    <a:pt x="1479" y="1003"/>
                  </a:moveTo>
                  <a:cubicBezTo>
                    <a:pt x="1475" y="1015"/>
                    <a:pt x="1471" y="1028"/>
                    <a:pt x="1466" y="1041"/>
                  </a:cubicBezTo>
                  <a:cubicBezTo>
                    <a:pt x="1488" y="1049"/>
                    <a:pt x="1488" y="1049"/>
                    <a:pt x="1488" y="1049"/>
                  </a:cubicBezTo>
                  <a:cubicBezTo>
                    <a:pt x="1493" y="1036"/>
                    <a:pt x="1497" y="1023"/>
                    <a:pt x="1502" y="1010"/>
                  </a:cubicBezTo>
                  <a:cubicBezTo>
                    <a:pt x="1479" y="1003"/>
                    <a:pt x="1479" y="1003"/>
                    <a:pt x="1479" y="1003"/>
                  </a:cubicBezTo>
                  <a:close/>
                  <a:moveTo>
                    <a:pt x="1500" y="925"/>
                  </a:moveTo>
                  <a:cubicBezTo>
                    <a:pt x="1497" y="938"/>
                    <a:pt x="1494" y="951"/>
                    <a:pt x="1491" y="964"/>
                  </a:cubicBezTo>
                  <a:cubicBezTo>
                    <a:pt x="1514" y="970"/>
                    <a:pt x="1514" y="970"/>
                    <a:pt x="1514" y="970"/>
                  </a:cubicBezTo>
                  <a:cubicBezTo>
                    <a:pt x="1517" y="957"/>
                    <a:pt x="1520" y="943"/>
                    <a:pt x="1523" y="929"/>
                  </a:cubicBezTo>
                  <a:cubicBezTo>
                    <a:pt x="1500" y="925"/>
                    <a:pt x="1500" y="925"/>
                    <a:pt x="1500" y="925"/>
                  </a:cubicBezTo>
                  <a:close/>
                  <a:moveTo>
                    <a:pt x="1513" y="845"/>
                  </a:moveTo>
                  <a:cubicBezTo>
                    <a:pt x="1511" y="858"/>
                    <a:pt x="1510" y="872"/>
                    <a:pt x="1508" y="885"/>
                  </a:cubicBezTo>
                  <a:cubicBezTo>
                    <a:pt x="1531" y="888"/>
                    <a:pt x="1531" y="888"/>
                    <a:pt x="1531" y="888"/>
                  </a:cubicBezTo>
                  <a:cubicBezTo>
                    <a:pt x="1533" y="875"/>
                    <a:pt x="1535" y="861"/>
                    <a:pt x="1536" y="847"/>
                  </a:cubicBezTo>
                  <a:cubicBezTo>
                    <a:pt x="1513" y="845"/>
                    <a:pt x="1513" y="845"/>
                    <a:pt x="1513" y="845"/>
                  </a:cubicBezTo>
                  <a:close/>
                  <a:moveTo>
                    <a:pt x="1516" y="764"/>
                  </a:moveTo>
                  <a:cubicBezTo>
                    <a:pt x="1516" y="766"/>
                    <a:pt x="1516" y="768"/>
                    <a:pt x="1516" y="770"/>
                  </a:cubicBezTo>
                  <a:cubicBezTo>
                    <a:pt x="1516" y="781"/>
                    <a:pt x="1516" y="793"/>
                    <a:pt x="1516" y="805"/>
                  </a:cubicBezTo>
                  <a:cubicBezTo>
                    <a:pt x="1539" y="806"/>
                    <a:pt x="1539" y="806"/>
                    <a:pt x="1539" y="806"/>
                  </a:cubicBezTo>
                  <a:cubicBezTo>
                    <a:pt x="1540" y="794"/>
                    <a:pt x="1540" y="782"/>
                    <a:pt x="1540" y="770"/>
                  </a:cubicBezTo>
                  <a:cubicBezTo>
                    <a:pt x="1540" y="768"/>
                    <a:pt x="1540" y="766"/>
                    <a:pt x="1540" y="764"/>
                  </a:cubicBezTo>
                  <a:cubicBezTo>
                    <a:pt x="1516" y="764"/>
                    <a:pt x="1516" y="764"/>
                    <a:pt x="1516" y="764"/>
                  </a:cubicBezTo>
                  <a:close/>
                  <a:moveTo>
                    <a:pt x="1511" y="684"/>
                  </a:moveTo>
                  <a:cubicBezTo>
                    <a:pt x="1513" y="697"/>
                    <a:pt x="1514" y="710"/>
                    <a:pt x="1515" y="724"/>
                  </a:cubicBezTo>
                  <a:cubicBezTo>
                    <a:pt x="1538" y="722"/>
                    <a:pt x="1538" y="722"/>
                    <a:pt x="1538" y="722"/>
                  </a:cubicBezTo>
                  <a:cubicBezTo>
                    <a:pt x="1538" y="708"/>
                    <a:pt x="1536" y="695"/>
                    <a:pt x="1535" y="681"/>
                  </a:cubicBezTo>
                  <a:cubicBezTo>
                    <a:pt x="1511" y="684"/>
                    <a:pt x="1511" y="684"/>
                    <a:pt x="1511" y="684"/>
                  </a:cubicBezTo>
                  <a:close/>
                  <a:moveTo>
                    <a:pt x="1498" y="604"/>
                  </a:moveTo>
                  <a:cubicBezTo>
                    <a:pt x="1501" y="617"/>
                    <a:pt x="1503" y="630"/>
                    <a:pt x="1506" y="644"/>
                  </a:cubicBezTo>
                  <a:cubicBezTo>
                    <a:pt x="1529" y="640"/>
                    <a:pt x="1529" y="640"/>
                    <a:pt x="1529" y="640"/>
                  </a:cubicBezTo>
                  <a:cubicBezTo>
                    <a:pt x="1527" y="626"/>
                    <a:pt x="1524" y="612"/>
                    <a:pt x="1521" y="599"/>
                  </a:cubicBezTo>
                  <a:cubicBezTo>
                    <a:pt x="1498" y="604"/>
                    <a:pt x="1498" y="604"/>
                    <a:pt x="1498" y="604"/>
                  </a:cubicBezTo>
                  <a:close/>
                  <a:moveTo>
                    <a:pt x="1476" y="526"/>
                  </a:moveTo>
                  <a:cubicBezTo>
                    <a:pt x="1480" y="539"/>
                    <a:pt x="1484" y="552"/>
                    <a:pt x="1488" y="565"/>
                  </a:cubicBezTo>
                  <a:cubicBezTo>
                    <a:pt x="1510" y="558"/>
                    <a:pt x="1510" y="558"/>
                    <a:pt x="1510" y="558"/>
                  </a:cubicBezTo>
                  <a:cubicBezTo>
                    <a:pt x="1507" y="545"/>
                    <a:pt x="1502" y="532"/>
                    <a:pt x="1498" y="519"/>
                  </a:cubicBezTo>
                  <a:cubicBezTo>
                    <a:pt x="1476" y="526"/>
                    <a:pt x="1476" y="526"/>
                    <a:pt x="1476" y="526"/>
                  </a:cubicBezTo>
                  <a:close/>
                  <a:moveTo>
                    <a:pt x="1445" y="452"/>
                  </a:moveTo>
                  <a:cubicBezTo>
                    <a:pt x="1451" y="464"/>
                    <a:pt x="1457" y="476"/>
                    <a:pt x="1462" y="489"/>
                  </a:cubicBezTo>
                  <a:cubicBezTo>
                    <a:pt x="1483" y="480"/>
                    <a:pt x="1483" y="480"/>
                    <a:pt x="1483" y="480"/>
                  </a:cubicBezTo>
                  <a:cubicBezTo>
                    <a:pt x="1478" y="467"/>
                    <a:pt x="1472" y="454"/>
                    <a:pt x="1467" y="442"/>
                  </a:cubicBezTo>
                  <a:cubicBezTo>
                    <a:pt x="1445" y="452"/>
                    <a:pt x="1445" y="452"/>
                    <a:pt x="1445" y="452"/>
                  </a:cubicBezTo>
                  <a:close/>
                  <a:moveTo>
                    <a:pt x="1407" y="381"/>
                  </a:moveTo>
                  <a:cubicBezTo>
                    <a:pt x="1414" y="392"/>
                    <a:pt x="1421" y="404"/>
                    <a:pt x="1427" y="416"/>
                  </a:cubicBezTo>
                  <a:cubicBezTo>
                    <a:pt x="1448" y="405"/>
                    <a:pt x="1448" y="405"/>
                    <a:pt x="1448" y="405"/>
                  </a:cubicBezTo>
                  <a:cubicBezTo>
                    <a:pt x="1441" y="392"/>
                    <a:pt x="1434" y="380"/>
                    <a:pt x="1427" y="369"/>
                  </a:cubicBezTo>
                  <a:cubicBezTo>
                    <a:pt x="1407" y="381"/>
                    <a:pt x="1407" y="381"/>
                    <a:pt x="1407" y="381"/>
                  </a:cubicBezTo>
                  <a:close/>
                  <a:moveTo>
                    <a:pt x="1361" y="314"/>
                  </a:moveTo>
                  <a:cubicBezTo>
                    <a:pt x="1370" y="325"/>
                    <a:pt x="1377" y="336"/>
                    <a:pt x="1385" y="347"/>
                  </a:cubicBezTo>
                  <a:cubicBezTo>
                    <a:pt x="1404" y="334"/>
                    <a:pt x="1404" y="334"/>
                    <a:pt x="1404" y="334"/>
                  </a:cubicBezTo>
                  <a:cubicBezTo>
                    <a:pt x="1397" y="322"/>
                    <a:pt x="1388" y="311"/>
                    <a:pt x="1380" y="300"/>
                  </a:cubicBezTo>
                  <a:cubicBezTo>
                    <a:pt x="1361" y="314"/>
                    <a:pt x="1361" y="314"/>
                    <a:pt x="1361" y="314"/>
                  </a:cubicBezTo>
                  <a:close/>
                  <a:moveTo>
                    <a:pt x="1309" y="253"/>
                  </a:moveTo>
                  <a:cubicBezTo>
                    <a:pt x="1318" y="263"/>
                    <a:pt x="1327" y="273"/>
                    <a:pt x="1336" y="283"/>
                  </a:cubicBezTo>
                  <a:cubicBezTo>
                    <a:pt x="1354" y="268"/>
                    <a:pt x="1354" y="268"/>
                    <a:pt x="1354" y="268"/>
                  </a:cubicBezTo>
                  <a:cubicBezTo>
                    <a:pt x="1345" y="257"/>
                    <a:pt x="1335" y="247"/>
                    <a:pt x="1326" y="237"/>
                  </a:cubicBezTo>
                  <a:cubicBezTo>
                    <a:pt x="1309" y="253"/>
                    <a:pt x="1309" y="253"/>
                    <a:pt x="1309" y="253"/>
                  </a:cubicBezTo>
                  <a:close/>
                  <a:moveTo>
                    <a:pt x="1250" y="198"/>
                  </a:moveTo>
                  <a:cubicBezTo>
                    <a:pt x="1260" y="207"/>
                    <a:pt x="1270" y="216"/>
                    <a:pt x="1280" y="225"/>
                  </a:cubicBezTo>
                  <a:cubicBezTo>
                    <a:pt x="1296" y="208"/>
                    <a:pt x="1296" y="208"/>
                    <a:pt x="1296" y="208"/>
                  </a:cubicBezTo>
                  <a:cubicBezTo>
                    <a:pt x="1286" y="198"/>
                    <a:pt x="1275" y="189"/>
                    <a:pt x="1265" y="180"/>
                  </a:cubicBezTo>
                  <a:cubicBezTo>
                    <a:pt x="1250" y="198"/>
                    <a:pt x="1250" y="198"/>
                    <a:pt x="1250" y="198"/>
                  </a:cubicBezTo>
                  <a:close/>
                  <a:moveTo>
                    <a:pt x="1185" y="150"/>
                  </a:moveTo>
                  <a:cubicBezTo>
                    <a:pt x="1196" y="157"/>
                    <a:pt x="1207" y="165"/>
                    <a:pt x="1218" y="173"/>
                  </a:cubicBezTo>
                  <a:cubicBezTo>
                    <a:pt x="1232" y="154"/>
                    <a:pt x="1232" y="154"/>
                    <a:pt x="1232" y="154"/>
                  </a:cubicBezTo>
                  <a:cubicBezTo>
                    <a:pt x="1221" y="146"/>
                    <a:pt x="1210" y="138"/>
                    <a:pt x="1198" y="130"/>
                  </a:cubicBezTo>
                  <a:cubicBezTo>
                    <a:pt x="1185" y="150"/>
                    <a:pt x="1185" y="150"/>
                    <a:pt x="1185" y="150"/>
                  </a:cubicBezTo>
                  <a:close/>
                  <a:moveTo>
                    <a:pt x="1116" y="108"/>
                  </a:moveTo>
                  <a:cubicBezTo>
                    <a:pt x="1128" y="114"/>
                    <a:pt x="1139" y="121"/>
                    <a:pt x="1151" y="128"/>
                  </a:cubicBezTo>
                  <a:cubicBezTo>
                    <a:pt x="1163" y="108"/>
                    <a:pt x="1163" y="108"/>
                    <a:pt x="1163" y="108"/>
                  </a:cubicBezTo>
                  <a:cubicBezTo>
                    <a:pt x="1151" y="101"/>
                    <a:pt x="1139" y="94"/>
                    <a:pt x="1127" y="87"/>
                  </a:cubicBezTo>
                  <a:cubicBezTo>
                    <a:pt x="1116" y="108"/>
                    <a:pt x="1116" y="108"/>
                    <a:pt x="1116" y="108"/>
                  </a:cubicBezTo>
                  <a:close/>
                  <a:moveTo>
                    <a:pt x="1042" y="75"/>
                  </a:moveTo>
                  <a:cubicBezTo>
                    <a:pt x="1055" y="80"/>
                    <a:pt x="1067" y="85"/>
                    <a:pt x="1079" y="90"/>
                  </a:cubicBezTo>
                  <a:cubicBezTo>
                    <a:pt x="1089" y="69"/>
                    <a:pt x="1089" y="69"/>
                    <a:pt x="1089" y="69"/>
                  </a:cubicBezTo>
                  <a:cubicBezTo>
                    <a:pt x="1077" y="63"/>
                    <a:pt x="1064" y="58"/>
                    <a:pt x="1051" y="53"/>
                  </a:cubicBezTo>
                  <a:cubicBezTo>
                    <a:pt x="1042" y="75"/>
                    <a:pt x="1042" y="75"/>
                    <a:pt x="1042" y="75"/>
                  </a:cubicBezTo>
                  <a:close/>
                  <a:moveTo>
                    <a:pt x="966" y="49"/>
                  </a:moveTo>
                  <a:cubicBezTo>
                    <a:pt x="979" y="53"/>
                    <a:pt x="991" y="57"/>
                    <a:pt x="1004" y="61"/>
                  </a:cubicBezTo>
                  <a:cubicBezTo>
                    <a:pt x="1012" y="39"/>
                    <a:pt x="1012" y="39"/>
                    <a:pt x="1012" y="39"/>
                  </a:cubicBezTo>
                  <a:cubicBezTo>
                    <a:pt x="998" y="34"/>
                    <a:pt x="985" y="30"/>
                    <a:pt x="972" y="27"/>
                  </a:cubicBezTo>
                  <a:cubicBezTo>
                    <a:pt x="966" y="49"/>
                    <a:pt x="966" y="49"/>
                    <a:pt x="966" y="49"/>
                  </a:cubicBezTo>
                  <a:close/>
                  <a:moveTo>
                    <a:pt x="887" y="33"/>
                  </a:moveTo>
                  <a:cubicBezTo>
                    <a:pt x="900" y="35"/>
                    <a:pt x="913" y="37"/>
                    <a:pt x="926" y="40"/>
                  </a:cubicBezTo>
                  <a:cubicBezTo>
                    <a:pt x="931" y="17"/>
                    <a:pt x="931" y="17"/>
                    <a:pt x="931" y="17"/>
                  </a:cubicBezTo>
                  <a:cubicBezTo>
                    <a:pt x="918" y="14"/>
                    <a:pt x="904" y="12"/>
                    <a:pt x="890" y="9"/>
                  </a:cubicBezTo>
                  <a:cubicBezTo>
                    <a:pt x="887" y="33"/>
                    <a:pt x="887" y="33"/>
                    <a:pt x="887" y="33"/>
                  </a:cubicBezTo>
                  <a:close/>
                  <a:moveTo>
                    <a:pt x="806" y="24"/>
                  </a:moveTo>
                  <a:cubicBezTo>
                    <a:pt x="820" y="25"/>
                    <a:pt x="833" y="26"/>
                    <a:pt x="847" y="27"/>
                  </a:cubicBezTo>
                  <a:cubicBezTo>
                    <a:pt x="849" y="4"/>
                    <a:pt x="849" y="4"/>
                    <a:pt x="849" y="4"/>
                  </a:cubicBezTo>
                  <a:cubicBezTo>
                    <a:pt x="835" y="3"/>
                    <a:pt x="821" y="2"/>
                    <a:pt x="807" y="1"/>
                  </a:cubicBezTo>
                  <a:cubicBezTo>
                    <a:pt x="806" y="24"/>
                    <a:pt x="806" y="24"/>
                    <a:pt x="806" y="24"/>
                  </a:cubicBezTo>
                  <a:close/>
                  <a:moveTo>
                    <a:pt x="726" y="25"/>
                  </a:moveTo>
                  <a:cubicBezTo>
                    <a:pt x="739" y="24"/>
                    <a:pt x="752" y="24"/>
                    <a:pt x="766" y="24"/>
                  </a:cubicBezTo>
                  <a:cubicBezTo>
                    <a:pt x="766" y="0"/>
                    <a:pt x="766" y="0"/>
                    <a:pt x="766" y="0"/>
                  </a:cubicBezTo>
                  <a:cubicBezTo>
                    <a:pt x="752" y="0"/>
                    <a:pt x="738" y="1"/>
                    <a:pt x="724" y="1"/>
                  </a:cubicBezTo>
                  <a:cubicBezTo>
                    <a:pt x="726" y="25"/>
                    <a:pt x="726" y="25"/>
                    <a:pt x="726" y="25"/>
                  </a:cubicBezTo>
                  <a:close/>
                  <a:moveTo>
                    <a:pt x="645" y="34"/>
                  </a:moveTo>
                  <a:cubicBezTo>
                    <a:pt x="659" y="32"/>
                    <a:pt x="672" y="30"/>
                    <a:pt x="685" y="28"/>
                  </a:cubicBezTo>
                  <a:cubicBezTo>
                    <a:pt x="683" y="5"/>
                    <a:pt x="683" y="5"/>
                    <a:pt x="683" y="5"/>
                  </a:cubicBezTo>
                  <a:cubicBezTo>
                    <a:pt x="669" y="7"/>
                    <a:pt x="655" y="9"/>
                    <a:pt x="641" y="11"/>
                  </a:cubicBezTo>
                  <a:cubicBezTo>
                    <a:pt x="645" y="34"/>
                    <a:pt x="645" y="34"/>
                    <a:pt x="645" y="34"/>
                  </a:cubicBezTo>
                  <a:close/>
                  <a:moveTo>
                    <a:pt x="567" y="52"/>
                  </a:moveTo>
                  <a:cubicBezTo>
                    <a:pt x="580" y="48"/>
                    <a:pt x="593" y="45"/>
                    <a:pt x="606" y="42"/>
                  </a:cubicBezTo>
                  <a:cubicBezTo>
                    <a:pt x="601" y="19"/>
                    <a:pt x="601" y="19"/>
                    <a:pt x="601" y="19"/>
                  </a:cubicBezTo>
                  <a:cubicBezTo>
                    <a:pt x="587" y="22"/>
                    <a:pt x="574" y="25"/>
                    <a:pt x="560" y="29"/>
                  </a:cubicBezTo>
                  <a:cubicBezTo>
                    <a:pt x="567" y="52"/>
                    <a:pt x="567" y="52"/>
                    <a:pt x="567" y="52"/>
                  </a:cubicBezTo>
                  <a:close/>
                  <a:moveTo>
                    <a:pt x="490" y="78"/>
                  </a:moveTo>
                  <a:cubicBezTo>
                    <a:pt x="503" y="73"/>
                    <a:pt x="515" y="68"/>
                    <a:pt x="528" y="64"/>
                  </a:cubicBezTo>
                  <a:cubicBezTo>
                    <a:pt x="521" y="41"/>
                    <a:pt x="521" y="41"/>
                    <a:pt x="521" y="41"/>
                  </a:cubicBezTo>
                  <a:cubicBezTo>
                    <a:pt x="507" y="46"/>
                    <a:pt x="494" y="51"/>
                    <a:pt x="482" y="56"/>
                  </a:cubicBezTo>
                  <a:cubicBezTo>
                    <a:pt x="490" y="78"/>
                    <a:pt x="490" y="78"/>
                    <a:pt x="490" y="78"/>
                  </a:cubicBezTo>
                  <a:close/>
                  <a:moveTo>
                    <a:pt x="417" y="112"/>
                  </a:moveTo>
                  <a:cubicBezTo>
                    <a:pt x="429" y="106"/>
                    <a:pt x="441" y="100"/>
                    <a:pt x="453" y="94"/>
                  </a:cubicBezTo>
                  <a:cubicBezTo>
                    <a:pt x="443" y="73"/>
                    <a:pt x="443" y="73"/>
                    <a:pt x="443" y="73"/>
                  </a:cubicBezTo>
                  <a:cubicBezTo>
                    <a:pt x="431" y="79"/>
                    <a:pt x="418" y="85"/>
                    <a:pt x="406" y="91"/>
                  </a:cubicBezTo>
                  <a:cubicBezTo>
                    <a:pt x="417" y="112"/>
                    <a:pt x="417" y="112"/>
                    <a:pt x="417" y="112"/>
                  </a:cubicBezTo>
                  <a:close/>
                  <a:moveTo>
                    <a:pt x="349" y="154"/>
                  </a:moveTo>
                  <a:cubicBezTo>
                    <a:pt x="360" y="146"/>
                    <a:pt x="371" y="139"/>
                    <a:pt x="382" y="132"/>
                  </a:cubicBezTo>
                  <a:cubicBezTo>
                    <a:pt x="370" y="112"/>
                    <a:pt x="370" y="112"/>
                    <a:pt x="370" y="112"/>
                  </a:cubicBezTo>
                  <a:cubicBezTo>
                    <a:pt x="358" y="119"/>
                    <a:pt x="347" y="127"/>
                    <a:pt x="335" y="135"/>
                  </a:cubicBezTo>
                  <a:cubicBezTo>
                    <a:pt x="349" y="154"/>
                    <a:pt x="349" y="154"/>
                    <a:pt x="349" y="154"/>
                  </a:cubicBezTo>
                  <a:close/>
                  <a:moveTo>
                    <a:pt x="285" y="203"/>
                  </a:moveTo>
                  <a:cubicBezTo>
                    <a:pt x="295" y="194"/>
                    <a:pt x="305" y="186"/>
                    <a:pt x="316" y="178"/>
                  </a:cubicBezTo>
                  <a:cubicBezTo>
                    <a:pt x="302" y="159"/>
                    <a:pt x="302" y="159"/>
                    <a:pt x="302" y="159"/>
                  </a:cubicBezTo>
                  <a:cubicBezTo>
                    <a:pt x="291" y="168"/>
                    <a:pt x="280" y="176"/>
                    <a:pt x="269" y="185"/>
                  </a:cubicBezTo>
                  <a:cubicBezTo>
                    <a:pt x="285" y="203"/>
                    <a:pt x="285" y="203"/>
                    <a:pt x="285" y="203"/>
                  </a:cubicBezTo>
                  <a:close/>
                  <a:moveTo>
                    <a:pt x="226" y="259"/>
                  </a:moveTo>
                  <a:cubicBezTo>
                    <a:pt x="235" y="249"/>
                    <a:pt x="245" y="240"/>
                    <a:pt x="255" y="230"/>
                  </a:cubicBezTo>
                  <a:cubicBezTo>
                    <a:pt x="238" y="213"/>
                    <a:pt x="238" y="213"/>
                    <a:pt x="238" y="213"/>
                  </a:cubicBezTo>
                  <a:cubicBezTo>
                    <a:pt x="228" y="223"/>
                    <a:pt x="219" y="233"/>
                    <a:pt x="209" y="243"/>
                  </a:cubicBezTo>
                  <a:cubicBezTo>
                    <a:pt x="226" y="259"/>
                    <a:pt x="226" y="259"/>
                    <a:pt x="226" y="259"/>
                  </a:cubicBezTo>
                  <a:close/>
                  <a:moveTo>
                    <a:pt x="174" y="321"/>
                  </a:moveTo>
                  <a:cubicBezTo>
                    <a:pt x="182" y="310"/>
                    <a:pt x="191" y="299"/>
                    <a:pt x="199" y="289"/>
                  </a:cubicBezTo>
                  <a:cubicBezTo>
                    <a:pt x="181" y="274"/>
                    <a:pt x="181" y="274"/>
                    <a:pt x="181" y="274"/>
                  </a:cubicBezTo>
                  <a:cubicBezTo>
                    <a:pt x="172" y="285"/>
                    <a:pt x="164" y="295"/>
                    <a:pt x="155" y="307"/>
                  </a:cubicBezTo>
                  <a:cubicBezTo>
                    <a:pt x="174" y="321"/>
                    <a:pt x="174" y="321"/>
                    <a:pt x="174" y="321"/>
                  </a:cubicBezTo>
                  <a:close/>
                  <a:moveTo>
                    <a:pt x="129" y="388"/>
                  </a:moveTo>
                  <a:cubicBezTo>
                    <a:pt x="136" y="376"/>
                    <a:pt x="143" y="365"/>
                    <a:pt x="151" y="354"/>
                  </a:cubicBezTo>
                  <a:cubicBezTo>
                    <a:pt x="131" y="340"/>
                    <a:pt x="131" y="340"/>
                    <a:pt x="131" y="340"/>
                  </a:cubicBezTo>
                  <a:cubicBezTo>
                    <a:pt x="124" y="352"/>
                    <a:pt x="116" y="364"/>
                    <a:pt x="109" y="376"/>
                  </a:cubicBezTo>
                  <a:cubicBezTo>
                    <a:pt x="129" y="388"/>
                    <a:pt x="129" y="388"/>
                    <a:pt x="129" y="388"/>
                  </a:cubicBezTo>
                  <a:close/>
                  <a:moveTo>
                    <a:pt x="91" y="459"/>
                  </a:moveTo>
                  <a:cubicBezTo>
                    <a:pt x="97" y="447"/>
                    <a:pt x="103" y="435"/>
                    <a:pt x="109" y="423"/>
                  </a:cubicBezTo>
                  <a:cubicBezTo>
                    <a:pt x="89" y="412"/>
                    <a:pt x="89" y="412"/>
                    <a:pt x="89" y="412"/>
                  </a:cubicBezTo>
                  <a:cubicBezTo>
                    <a:pt x="82" y="424"/>
                    <a:pt x="76" y="437"/>
                    <a:pt x="70" y="449"/>
                  </a:cubicBezTo>
                  <a:lnTo>
                    <a:pt x="91" y="459"/>
                  </a:lnTo>
                  <a:close/>
                  <a:moveTo>
                    <a:pt x="62" y="534"/>
                  </a:moveTo>
                  <a:cubicBezTo>
                    <a:pt x="66" y="522"/>
                    <a:pt x="71" y="509"/>
                    <a:pt x="76" y="496"/>
                  </a:cubicBezTo>
                  <a:cubicBezTo>
                    <a:pt x="54" y="488"/>
                    <a:pt x="54" y="488"/>
                    <a:pt x="54" y="488"/>
                  </a:cubicBezTo>
                  <a:cubicBezTo>
                    <a:pt x="49" y="501"/>
                    <a:pt x="44" y="514"/>
                    <a:pt x="40" y="527"/>
                  </a:cubicBezTo>
                  <a:cubicBezTo>
                    <a:pt x="62" y="534"/>
                    <a:pt x="62" y="534"/>
                    <a:pt x="62" y="534"/>
                  </a:cubicBezTo>
                  <a:close/>
                  <a:moveTo>
                    <a:pt x="41" y="612"/>
                  </a:moveTo>
                  <a:cubicBezTo>
                    <a:pt x="43" y="599"/>
                    <a:pt x="47" y="586"/>
                    <a:pt x="50" y="573"/>
                  </a:cubicBezTo>
                  <a:cubicBezTo>
                    <a:pt x="28" y="567"/>
                    <a:pt x="28" y="567"/>
                    <a:pt x="28" y="567"/>
                  </a:cubicBezTo>
                  <a:cubicBezTo>
                    <a:pt x="24" y="580"/>
                    <a:pt x="21" y="594"/>
                    <a:pt x="18" y="607"/>
                  </a:cubicBezTo>
                  <a:cubicBezTo>
                    <a:pt x="41" y="612"/>
                    <a:pt x="41" y="612"/>
                    <a:pt x="41" y="612"/>
                  </a:cubicBezTo>
                  <a:close/>
                  <a:moveTo>
                    <a:pt x="28" y="692"/>
                  </a:moveTo>
                  <a:cubicBezTo>
                    <a:pt x="29" y="678"/>
                    <a:pt x="31" y="665"/>
                    <a:pt x="33" y="652"/>
                  </a:cubicBezTo>
                  <a:cubicBezTo>
                    <a:pt x="10" y="648"/>
                    <a:pt x="10" y="648"/>
                    <a:pt x="10" y="648"/>
                  </a:cubicBezTo>
                  <a:cubicBezTo>
                    <a:pt x="8" y="662"/>
                    <a:pt x="6" y="676"/>
                    <a:pt x="5" y="690"/>
                  </a:cubicBezTo>
                  <a:cubicBezTo>
                    <a:pt x="28" y="692"/>
                    <a:pt x="28" y="692"/>
                    <a:pt x="28" y="692"/>
                  </a:cubicBezTo>
                  <a:close/>
                  <a:moveTo>
                    <a:pt x="24" y="773"/>
                  </a:moveTo>
                  <a:cubicBezTo>
                    <a:pt x="24" y="772"/>
                    <a:pt x="24" y="771"/>
                    <a:pt x="24" y="770"/>
                  </a:cubicBezTo>
                  <a:cubicBezTo>
                    <a:pt x="24" y="757"/>
                    <a:pt x="24" y="745"/>
                    <a:pt x="25" y="732"/>
                  </a:cubicBezTo>
                  <a:cubicBezTo>
                    <a:pt x="1" y="731"/>
                    <a:pt x="1" y="731"/>
                    <a:pt x="1" y="731"/>
                  </a:cubicBezTo>
                  <a:cubicBezTo>
                    <a:pt x="1" y="744"/>
                    <a:pt x="0" y="757"/>
                    <a:pt x="0" y="770"/>
                  </a:cubicBezTo>
                  <a:cubicBezTo>
                    <a:pt x="0" y="771"/>
                    <a:pt x="0" y="772"/>
                    <a:pt x="1" y="773"/>
                  </a:cubicBezTo>
                  <a:cubicBezTo>
                    <a:pt x="24" y="773"/>
                    <a:pt x="24" y="773"/>
                    <a:pt x="24" y="773"/>
                  </a:cubicBezTo>
                  <a:close/>
                  <a:moveTo>
                    <a:pt x="29" y="853"/>
                  </a:moveTo>
                  <a:cubicBezTo>
                    <a:pt x="27" y="840"/>
                    <a:pt x="26" y="826"/>
                    <a:pt x="25" y="813"/>
                  </a:cubicBezTo>
                  <a:cubicBezTo>
                    <a:pt x="2" y="814"/>
                    <a:pt x="2" y="814"/>
                    <a:pt x="2" y="814"/>
                  </a:cubicBezTo>
                  <a:cubicBezTo>
                    <a:pt x="3" y="828"/>
                    <a:pt x="4" y="842"/>
                    <a:pt x="5" y="856"/>
                  </a:cubicBezTo>
                  <a:cubicBezTo>
                    <a:pt x="29" y="853"/>
                    <a:pt x="29" y="853"/>
                    <a:pt x="29" y="853"/>
                  </a:cubicBezTo>
                  <a:close/>
                  <a:moveTo>
                    <a:pt x="42" y="933"/>
                  </a:moveTo>
                  <a:cubicBezTo>
                    <a:pt x="39" y="920"/>
                    <a:pt x="36" y="906"/>
                    <a:pt x="34" y="893"/>
                  </a:cubicBezTo>
                  <a:cubicBezTo>
                    <a:pt x="11" y="897"/>
                    <a:pt x="11" y="897"/>
                    <a:pt x="11" y="897"/>
                  </a:cubicBezTo>
                  <a:cubicBezTo>
                    <a:pt x="13" y="911"/>
                    <a:pt x="16" y="924"/>
                    <a:pt x="19" y="938"/>
                  </a:cubicBezTo>
                  <a:cubicBezTo>
                    <a:pt x="42" y="933"/>
                    <a:pt x="42" y="933"/>
                    <a:pt x="42" y="933"/>
                  </a:cubicBezTo>
                  <a:close/>
                  <a:moveTo>
                    <a:pt x="64" y="1010"/>
                  </a:moveTo>
                  <a:cubicBezTo>
                    <a:pt x="59" y="998"/>
                    <a:pt x="55" y="985"/>
                    <a:pt x="52" y="972"/>
                  </a:cubicBezTo>
                  <a:cubicBezTo>
                    <a:pt x="29" y="978"/>
                    <a:pt x="29" y="978"/>
                    <a:pt x="29" y="978"/>
                  </a:cubicBezTo>
                  <a:cubicBezTo>
                    <a:pt x="33" y="992"/>
                    <a:pt x="37" y="1005"/>
                    <a:pt x="41" y="1018"/>
                  </a:cubicBezTo>
                  <a:cubicBezTo>
                    <a:pt x="64" y="1010"/>
                    <a:pt x="64" y="1010"/>
                    <a:pt x="64" y="1010"/>
                  </a:cubicBezTo>
                  <a:close/>
                  <a:moveTo>
                    <a:pt x="94" y="1085"/>
                  </a:moveTo>
                  <a:cubicBezTo>
                    <a:pt x="88" y="1073"/>
                    <a:pt x="83" y="1061"/>
                    <a:pt x="78" y="1048"/>
                  </a:cubicBezTo>
                  <a:cubicBezTo>
                    <a:pt x="56" y="1057"/>
                    <a:pt x="56" y="1057"/>
                    <a:pt x="56" y="1057"/>
                  </a:cubicBezTo>
                  <a:cubicBezTo>
                    <a:pt x="61" y="1070"/>
                    <a:pt x="67" y="1083"/>
                    <a:pt x="72" y="1095"/>
                  </a:cubicBezTo>
                  <a:cubicBezTo>
                    <a:pt x="94" y="1085"/>
                    <a:pt x="94" y="1085"/>
                    <a:pt x="94" y="1085"/>
                  </a:cubicBezTo>
                  <a:close/>
                  <a:moveTo>
                    <a:pt x="132" y="1156"/>
                  </a:moveTo>
                  <a:cubicBezTo>
                    <a:pt x="125" y="1145"/>
                    <a:pt x="118" y="1133"/>
                    <a:pt x="112" y="1121"/>
                  </a:cubicBezTo>
                  <a:cubicBezTo>
                    <a:pt x="91" y="1132"/>
                    <a:pt x="91" y="1132"/>
                    <a:pt x="91" y="1132"/>
                  </a:cubicBezTo>
                  <a:cubicBezTo>
                    <a:pt x="98" y="1145"/>
                    <a:pt x="105" y="1157"/>
                    <a:pt x="112" y="1169"/>
                  </a:cubicBezTo>
                  <a:cubicBezTo>
                    <a:pt x="132" y="1156"/>
                    <a:pt x="132" y="1156"/>
                    <a:pt x="132" y="1156"/>
                  </a:cubicBezTo>
                  <a:close/>
                  <a:moveTo>
                    <a:pt x="177" y="1223"/>
                  </a:moveTo>
                  <a:cubicBezTo>
                    <a:pt x="169" y="1212"/>
                    <a:pt x="161" y="1201"/>
                    <a:pt x="154" y="1190"/>
                  </a:cubicBezTo>
                  <a:cubicBezTo>
                    <a:pt x="134" y="1204"/>
                    <a:pt x="134" y="1204"/>
                    <a:pt x="134" y="1204"/>
                  </a:cubicBezTo>
                  <a:cubicBezTo>
                    <a:pt x="142" y="1215"/>
                    <a:pt x="150" y="1226"/>
                    <a:pt x="159" y="1237"/>
                  </a:cubicBezTo>
                  <a:cubicBezTo>
                    <a:pt x="177" y="1223"/>
                    <a:pt x="177" y="1223"/>
                    <a:pt x="177" y="1223"/>
                  </a:cubicBezTo>
                  <a:close/>
                  <a:moveTo>
                    <a:pt x="230" y="1284"/>
                  </a:moveTo>
                  <a:cubicBezTo>
                    <a:pt x="221" y="1275"/>
                    <a:pt x="212" y="1265"/>
                    <a:pt x="203" y="1254"/>
                  </a:cubicBezTo>
                  <a:cubicBezTo>
                    <a:pt x="185" y="1270"/>
                    <a:pt x="185" y="1270"/>
                    <a:pt x="185" y="1270"/>
                  </a:cubicBezTo>
                  <a:cubicBezTo>
                    <a:pt x="194" y="1280"/>
                    <a:pt x="203" y="1291"/>
                    <a:pt x="213" y="1301"/>
                  </a:cubicBezTo>
                  <a:cubicBezTo>
                    <a:pt x="230" y="1284"/>
                    <a:pt x="230" y="1284"/>
                    <a:pt x="230" y="1284"/>
                  </a:cubicBezTo>
                  <a:close/>
                  <a:moveTo>
                    <a:pt x="289" y="1340"/>
                  </a:moveTo>
                  <a:cubicBezTo>
                    <a:pt x="278" y="1331"/>
                    <a:pt x="268" y="1322"/>
                    <a:pt x="258" y="1313"/>
                  </a:cubicBezTo>
                  <a:cubicBezTo>
                    <a:pt x="242" y="1330"/>
                    <a:pt x="242" y="1330"/>
                    <a:pt x="242" y="1330"/>
                  </a:cubicBezTo>
                  <a:cubicBezTo>
                    <a:pt x="252" y="1339"/>
                    <a:pt x="263" y="1349"/>
                    <a:pt x="273" y="1358"/>
                  </a:cubicBezTo>
                  <a:cubicBezTo>
                    <a:pt x="289" y="1340"/>
                    <a:pt x="289" y="1340"/>
                    <a:pt x="289" y="1340"/>
                  </a:cubicBezTo>
                  <a:close/>
                  <a:moveTo>
                    <a:pt x="353" y="1389"/>
                  </a:moveTo>
                  <a:cubicBezTo>
                    <a:pt x="342" y="1381"/>
                    <a:pt x="331" y="1373"/>
                    <a:pt x="320" y="1365"/>
                  </a:cubicBezTo>
                  <a:cubicBezTo>
                    <a:pt x="306" y="1384"/>
                    <a:pt x="306" y="1384"/>
                    <a:pt x="306" y="1384"/>
                  </a:cubicBezTo>
                  <a:cubicBezTo>
                    <a:pt x="317" y="1392"/>
                    <a:pt x="328" y="1400"/>
                    <a:pt x="340" y="1408"/>
                  </a:cubicBezTo>
                  <a:cubicBezTo>
                    <a:pt x="353" y="1389"/>
                    <a:pt x="353" y="1389"/>
                    <a:pt x="353" y="138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ïşḷïḑè"/>
            <p:cNvSpPr/>
            <p:nvPr/>
          </p:nvSpPr>
          <p:spPr bwMode="auto">
            <a:xfrm>
              <a:off x="4989682" y="2481773"/>
              <a:ext cx="2302460" cy="658701"/>
            </a:xfrm>
            <a:custGeom>
              <a:avLst/>
              <a:gdLst>
                <a:gd name="T0" fmla="*/ 740 w 740"/>
                <a:gd name="T1" fmla="*/ 55 h 212"/>
                <a:gd name="T2" fmla="*/ 683 w 740"/>
                <a:gd name="T3" fmla="*/ 0 h 212"/>
                <a:gd name="T4" fmla="*/ 56 w 740"/>
                <a:gd name="T5" fmla="*/ 0 h 212"/>
                <a:gd name="T6" fmla="*/ 0 w 740"/>
                <a:gd name="T7" fmla="*/ 55 h 212"/>
                <a:gd name="T8" fmla="*/ 0 w 740"/>
                <a:gd name="T9" fmla="*/ 212 h 212"/>
                <a:gd name="T10" fmla="*/ 740 w 740"/>
                <a:gd name="T11" fmla="*/ 212 h 212"/>
                <a:gd name="T12" fmla="*/ 740 w 740"/>
                <a:gd name="T13" fmla="*/ 5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0" h="212">
                  <a:moveTo>
                    <a:pt x="740" y="55"/>
                  </a:moveTo>
                  <a:cubicBezTo>
                    <a:pt x="740" y="25"/>
                    <a:pt x="713" y="0"/>
                    <a:pt x="68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6" y="0"/>
                    <a:pt x="0" y="25"/>
                    <a:pt x="0" y="55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740" y="212"/>
                    <a:pt x="740" y="212"/>
                    <a:pt x="740" y="212"/>
                  </a:cubicBezTo>
                  <a:lnTo>
                    <a:pt x="740" y="55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ŝļïde"/>
            <p:cNvSpPr/>
            <p:nvPr/>
          </p:nvSpPr>
          <p:spPr bwMode="auto">
            <a:xfrm>
              <a:off x="4952255" y="2444347"/>
              <a:ext cx="2377313" cy="733554"/>
            </a:xfrm>
            <a:custGeom>
              <a:avLst/>
              <a:gdLst>
                <a:gd name="T0" fmla="*/ 752 w 764"/>
                <a:gd name="T1" fmla="*/ 67 h 236"/>
                <a:gd name="T2" fmla="*/ 764 w 764"/>
                <a:gd name="T3" fmla="*/ 67 h 236"/>
                <a:gd name="T4" fmla="*/ 758 w 764"/>
                <a:gd name="T5" fmla="*/ 41 h 236"/>
                <a:gd name="T6" fmla="*/ 733 w 764"/>
                <a:gd name="T7" fmla="*/ 11 h 236"/>
                <a:gd name="T8" fmla="*/ 695 w 764"/>
                <a:gd name="T9" fmla="*/ 0 h 236"/>
                <a:gd name="T10" fmla="*/ 68 w 764"/>
                <a:gd name="T11" fmla="*/ 0 h 236"/>
                <a:gd name="T12" fmla="*/ 20 w 764"/>
                <a:gd name="T13" fmla="*/ 20 h 236"/>
                <a:gd name="T14" fmla="*/ 6 w 764"/>
                <a:gd name="T15" fmla="*/ 41 h 236"/>
                <a:gd name="T16" fmla="*/ 0 w 764"/>
                <a:gd name="T17" fmla="*/ 67 h 236"/>
                <a:gd name="T18" fmla="*/ 0 w 764"/>
                <a:gd name="T19" fmla="*/ 224 h 236"/>
                <a:gd name="T20" fmla="*/ 4 w 764"/>
                <a:gd name="T21" fmla="*/ 232 h 236"/>
                <a:gd name="T22" fmla="*/ 12 w 764"/>
                <a:gd name="T23" fmla="*/ 236 h 236"/>
                <a:gd name="T24" fmla="*/ 752 w 764"/>
                <a:gd name="T25" fmla="*/ 236 h 236"/>
                <a:gd name="T26" fmla="*/ 760 w 764"/>
                <a:gd name="T27" fmla="*/ 232 h 236"/>
                <a:gd name="T28" fmla="*/ 764 w 764"/>
                <a:gd name="T29" fmla="*/ 224 h 236"/>
                <a:gd name="T30" fmla="*/ 764 w 764"/>
                <a:gd name="T31" fmla="*/ 67 h 236"/>
                <a:gd name="T32" fmla="*/ 752 w 764"/>
                <a:gd name="T33" fmla="*/ 67 h 236"/>
                <a:gd name="T34" fmla="*/ 740 w 764"/>
                <a:gd name="T35" fmla="*/ 67 h 236"/>
                <a:gd name="T36" fmla="*/ 740 w 764"/>
                <a:gd name="T37" fmla="*/ 212 h 236"/>
                <a:gd name="T38" fmla="*/ 24 w 764"/>
                <a:gd name="T39" fmla="*/ 212 h 236"/>
                <a:gd name="T40" fmla="*/ 24 w 764"/>
                <a:gd name="T41" fmla="*/ 67 h 236"/>
                <a:gd name="T42" fmla="*/ 28 w 764"/>
                <a:gd name="T43" fmla="*/ 51 h 236"/>
                <a:gd name="T44" fmla="*/ 44 w 764"/>
                <a:gd name="T45" fmla="*/ 31 h 236"/>
                <a:gd name="T46" fmla="*/ 68 w 764"/>
                <a:gd name="T47" fmla="*/ 24 h 236"/>
                <a:gd name="T48" fmla="*/ 695 w 764"/>
                <a:gd name="T49" fmla="*/ 24 h 236"/>
                <a:gd name="T50" fmla="*/ 726 w 764"/>
                <a:gd name="T51" fmla="*/ 37 h 236"/>
                <a:gd name="T52" fmla="*/ 736 w 764"/>
                <a:gd name="T53" fmla="*/ 51 h 236"/>
                <a:gd name="T54" fmla="*/ 740 w 764"/>
                <a:gd name="T55" fmla="*/ 67 h 236"/>
                <a:gd name="T56" fmla="*/ 752 w 764"/>
                <a:gd name="T57" fmla="*/ 67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64" h="236">
                  <a:moveTo>
                    <a:pt x="752" y="67"/>
                  </a:moveTo>
                  <a:cubicBezTo>
                    <a:pt x="764" y="67"/>
                    <a:pt x="764" y="67"/>
                    <a:pt x="764" y="67"/>
                  </a:cubicBezTo>
                  <a:cubicBezTo>
                    <a:pt x="764" y="57"/>
                    <a:pt x="762" y="49"/>
                    <a:pt x="758" y="41"/>
                  </a:cubicBezTo>
                  <a:cubicBezTo>
                    <a:pt x="753" y="29"/>
                    <a:pt x="744" y="19"/>
                    <a:pt x="733" y="11"/>
                  </a:cubicBezTo>
                  <a:cubicBezTo>
                    <a:pt x="722" y="4"/>
                    <a:pt x="709" y="0"/>
                    <a:pt x="695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0" y="0"/>
                    <a:pt x="33" y="8"/>
                    <a:pt x="20" y="20"/>
                  </a:cubicBezTo>
                  <a:cubicBezTo>
                    <a:pt x="14" y="26"/>
                    <a:pt x="9" y="33"/>
                    <a:pt x="6" y="41"/>
                  </a:cubicBezTo>
                  <a:cubicBezTo>
                    <a:pt x="2" y="49"/>
                    <a:pt x="0" y="58"/>
                    <a:pt x="0" y="67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227"/>
                    <a:pt x="1" y="230"/>
                    <a:pt x="4" y="232"/>
                  </a:cubicBezTo>
                  <a:cubicBezTo>
                    <a:pt x="6" y="235"/>
                    <a:pt x="9" y="236"/>
                    <a:pt x="12" y="236"/>
                  </a:cubicBezTo>
                  <a:cubicBezTo>
                    <a:pt x="752" y="236"/>
                    <a:pt x="752" y="236"/>
                    <a:pt x="752" y="236"/>
                  </a:cubicBezTo>
                  <a:cubicBezTo>
                    <a:pt x="755" y="236"/>
                    <a:pt x="758" y="235"/>
                    <a:pt x="760" y="232"/>
                  </a:cubicBezTo>
                  <a:cubicBezTo>
                    <a:pt x="763" y="230"/>
                    <a:pt x="764" y="227"/>
                    <a:pt x="764" y="224"/>
                  </a:cubicBezTo>
                  <a:cubicBezTo>
                    <a:pt x="764" y="67"/>
                    <a:pt x="764" y="67"/>
                    <a:pt x="764" y="67"/>
                  </a:cubicBezTo>
                  <a:cubicBezTo>
                    <a:pt x="752" y="67"/>
                    <a:pt x="752" y="67"/>
                    <a:pt x="752" y="67"/>
                  </a:cubicBezTo>
                  <a:cubicBezTo>
                    <a:pt x="740" y="67"/>
                    <a:pt x="740" y="67"/>
                    <a:pt x="740" y="67"/>
                  </a:cubicBezTo>
                  <a:cubicBezTo>
                    <a:pt x="740" y="212"/>
                    <a:pt x="740" y="212"/>
                    <a:pt x="740" y="212"/>
                  </a:cubicBezTo>
                  <a:cubicBezTo>
                    <a:pt x="24" y="212"/>
                    <a:pt x="24" y="212"/>
                    <a:pt x="24" y="212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4" y="61"/>
                    <a:pt x="25" y="56"/>
                    <a:pt x="28" y="51"/>
                  </a:cubicBezTo>
                  <a:cubicBezTo>
                    <a:pt x="31" y="43"/>
                    <a:pt x="37" y="36"/>
                    <a:pt x="44" y="31"/>
                  </a:cubicBezTo>
                  <a:cubicBezTo>
                    <a:pt x="51" y="27"/>
                    <a:pt x="59" y="24"/>
                    <a:pt x="68" y="24"/>
                  </a:cubicBezTo>
                  <a:cubicBezTo>
                    <a:pt x="695" y="24"/>
                    <a:pt x="695" y="24"/>
                    <a:pt x="695" y="24"/>
                  </a:cubicBezTo>
                  <a:cubicBezTo>
                    <a:pt x="707" y="24"/>
                    <a:pt x="718" y="29"/>
                    <a:pt x="726" y="37"/>
                  </a:cubicBezTo>
                  <a:cubicBezTo>
                    <a:pt x="731" y="41"/>
                    <a:pt x="734" y="46"/>
                    <a:pt x="736" y="51"/>
                  </a:cubicBezTo>
                  <a:cubicBezTo>
                    <a:pt x="739" y="56"/>
                    <a:pt x="740" y="61"/>
                    <a:pt x="740" y="67"/>
                  </a:cubicBezTo>
                  <a:lnTo>
                    <a:pt x="752" y="67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işḻíḍé"/>
            <p:cNvSpPr/>
            <p:nvPr/>
          </p:nvSpPr>
          <p:spPr bwMode="auto">
            <a:xfrm>
              <a:off x="4989682" y="3140475"/>
              <a:ext cx="2302460" cy="2859363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şḻîḋe"/>
            <p:cNvSpPr/>
            <p:nvPr/>
          </p:nvSpPr>
          <p:spPr bwMode="auto">
            <a:xfrm>
              <a:off x="4989682" y="3140475"/>
              <a:ext cx="2302460" cy="2859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ŝḻiďè"/>
            <p:cNvSpPr/>
            <p:nvPr/>
          </p:nvSpPr>
          <p:spPr bwMode="auto">
            <a:xfrm>
              <a:off x="4952255" y="3104546"/>
              <a:ext cx="2377313" cy="2895292"/>
            </a:xfrm>
            <a:custGeom>
              <a:avLst/>
              <a:gdLst>
                <a:gd name="T0" fmla="*/ 764 w 764"/>
                <a:gd name="T1" fmla="*/ 932 h 932"/>
                <a:gd name="T2" fmla="*/ 764 w 764"/>
                <a:gd name="T3" fmla="*/ 12 h 932"/>
                <a:gd name="T4" fmla="*/ 760 w 764"/>
                <a:gd name="T5" fmla="*/ 4 h 932"/>
                <a:gd name="T6" fmla="*/ 752 w 764"/>
                <a:gd name="T7" fmla="*/ 0 h 932"/>
                <a:gd name="T8" fmla="*/ 12 w 764"/>
                <a:gd name="T9" fmla="*/ 0 h 932"/>
                <a:gd name="T10" fmla="*/ 4 w 764"/>
                <a:gd name="T11" fmla="*/ 4 h 932"/>
                <a:gd name="T12" fmla="*/ 0 w 764"/>
                <a:gd name="T13" fmla="*/ 12 h 932"/>
                <a:gd name="T14" fmla="*/ 0 w 764"/>
                <a:gd name="T15" fmla="*/ 932 h 932"/>
                <a:gd name="T16" fmla="*/ 24 w 764"/>
                <a:gd name="T17" fmla="*/ 932 h 932"/>
                <a:gd name="T18" fmla="*/ 24 w 764"/>
                <a:gd name="T19" fmla="*/ 24 h 932"/>
                <a:gd name="T20" fmla="*/ 740 w 764"/>
                <a:gd name="T21" fmla="*/ 24 h 932"/>
                <a:gd name="T22" fmla="*/ 740 w 764"/>
                <a:gd name="T23" fmla="*/ 932 h 932"/>
                <a:gd name="T24" fmla="*/ 764 w 764"/>
                <a:gd name="T25" fmla="*/ 932 h 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4" h="932">
                  <a:moveTo>
                    <a:pt x="764" y="932"/>
                  </a:moveTo>
                  <a:cubicBezTo>
                    <a:pt x="764" y="12"/>
                    <a:pt x="764" y="12"/>
                    <a:pt x="764" y="12"/>
                  </a:cubicBezTo>
                  <a:cubicBezTo>
                    <a:pt x="764" y="9"/>
                    <a:pt x="763" y="6"/>
                    <a:pt x="760" y="4"/>
                  </a:cubicBezTo>
                  <a:cubicBezTo>
                    <a:pt x="758" y="1"/>
                    <a:pt x="755" y="0"/>
                    <a:pt x="75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932"/>
                    <a:pt x="0" y="932"/>
                    <a:pt x="0" y="932"/>
                  </a:cubicBezTo>
                  <a:cubicBezTo>
                    <a:pt x="24" y="932"/>
                    <a:pt x="24" y="932"/>
                    <a:pt x="24" y="932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740" y="24"/>
                    <a:pt x="740" y="24"/>
                    <a:pt x="740" y="24"/>
                  </a:cubicBezTo>
                  <a:cubicBezTo>
                    <a:pt x="740" y="932"/>
                    <a:pt x="740" y="932"/>
                    <a:pt x="740" y="932"/>
                  </a:cubicBezTo>
                  <a:cubicBezTo>
                    <a:pt x="764" y="932"/>
                    <a:pt x="764" y="932"/>
                    <a:pt x="764" y="932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ïṣ1îḓe"/>
            <p:cNvSpPr/>
            <p:nvPr/>
          </p:nvSpPr>
          <p:spPr bwMode="auto">
            <a:xfrm>
              <a:off x="5164836" y="3302156"/>
              <a:ext cx="1991074" cy="2474622"/>
            </a:xfrm>
            <a:custGeom>
              <a:avLst/>
              <a:gdLst>
                <a:gd name="T0" fmla="*/ 640 w 640"/>
                <a:gd name="T1" fmla="*/ 13 h 796"/>
                <a:gd name="T2" fmla="*/ 627 w 640"/>
                <a:gd name="T3" fmla="*/ 0 h 796"/>
                <a:gd name="T4" fmla="*/ 13 w 640"/>
                <a:gd name="T5" fmla="*/ 0 h 796"/>
                <a:gd name="T6" fmla="*/ 0 w 640"/>
                <a:gd name="T7" fmla="*/ 13 h 796"/>
                <a:gd name="T8" fmla="*/ 0 w 640"/>
                <a:gd name="T9" fmla="*/ 783 h 796"/>
                <a:gd name="T10" fmla="*/ 13 w 640"/>
                <a:gd name="T11" fmla="*/ 796 h 796"/>
                <a:gd name="T12" fmla="*/ 627 w 640"/>
                <a:gd name="T13" fmla="*/ 796 h 796"/>
                <a:gd name="T14" fmla="*/ 640 w 640"/>
                <a:gd name="T15" fmla="*/ 783 h 796"/>
                <a:gd name="T16" fmla="*/ 640 w 640"/>
                <a:gd name="T17" fmla="*/ 13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0" h="796">
                  <a:moveTo>
                    <a:pt x="640" y="13"/>
                  </a:moveTo>
                  <a:cubicBezTo>
                    <a:pt x="640" y="6"/>
                    <a:pt x="634" y="0"/>
                    <a:pt x="62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783"/>
                    <a:pt x="0" y="783"/>
                    <a:pt x="0" y="783"/>
                  </a:cubicBezTo>
                  <a:cubicBezTo>
                    <a:pt x="0" y="790"/>
                    <a:pt x="6" y="796"/>
                    <a:pt x="13" y="796"/>
                  </a:cubicBezTo>
                  <a:cubicBezTo>
                    <a:pt x="627" y="796"/>
                    <a:pt x="627" y="796"/>
                    <a:pt x="627" y="796"/>
                  </a:cubicBezTo>
                  <a:cubicBezTo>
                    <a:pt x="634" y="796"/>
                    <a:pt x="640" y="790"/>
                    <a:pt x="640" y="783"/>
                  </a:cubicBezTo>
                  <a:cubicBezTo>
                    <a:pt x="640" y="13"/>
                    <a:pt x="640" y="13"/>
                    <a:pt x="640" y="13"/>
                  </a:cubicBezTo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$ḷiḋé"/>
            <p:cNvSpPr/>
            <p:nvPr/>
          </p:nvSpPr>
          <p:spPr bwMode="auto">
            <a:xfrm>
              <a:off x="5301068" y="4558179"/>
              <a:ext cx="187132" cy="485044"/>
            </a:xfrm>
            <a:prstGeom prst="rect">
              <a:avLst/>
            </a:prstGeom>
            <a:solidFill>
              <a:srgbClr val="DEDF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šḷïḓè"/>
            <p:cNvSpPr/>
            <p:nvPr/>
          </p:nvSpPr>
          <p:spPr bwMode="auto">
            <a:xfrm>
              <a:off x="5301068" y="4558179"/>
              <a:ext cx="187132" cy="48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ïṣḷîḍé"/>
            <p:cNvSpPr/>
            <p:nvPr/>
          </p:nvSpPr>
          <p:spPr bwMode="auto">
            <a:xfrm>
              <a:off x="5575027" y="4558179"/>
              <a:ext cx="1393752" cy="485044"/>
            </a:xfrm>
            <a:prstGeom prst="rect">
              <a:avLst/>
            </a:prstGeom>
            <a:solidFill>
              <a:srgbClr val="DEDF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îśḷïḍê"/>
            <p:cNvSpPr/>
            <p:nvPr/>
          </p:nvSpPr>
          <p:spPr bwMode="auto">
            <a:xfrm>
              <a:off x="5575027" y="4558179"/>
              <a:ext cx="1393752" cy="48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ŝḷíďè"/>
            <p:cNvSpPr/>
            <p:nvPr/>
          </p:nvSpPr>
          <p:spPr bwMode="auto">
            <a:xfrm>
              <a:off x="6582541" y="3899478"/>
              <a:ext cx="386238" cy="497020"/>
            </a:xfrm>
            <a:prstGeom prst="rect">
              <a:avLst/>
            </a:prstGeom>
            <a:solidFill>
              <a:srgbClr val="DEDF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ïṥ1ïḓe"/>
            <p:cNvSpPr/>
            <p:nvPr/>
          </p:nvSpPr>
          <p:spPr bwMode="auto">
            <a:xfrm>
              <a:off x="6582541" y="3899478"/>
              <a:ext cx="386238" cy="497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$ļíḓè"/>
            <p:cNvSpPr/>
            <p:nvPr/>
          </p:nvSpPr>
          <p:spPr bwMode="auto">
            <a:xfrm>
              <a:off x="5338494" y="3899478"/>
              <a:ext cx="1119792" cy="497020"/>
            </a:xfrm>
            <a:prstGeom prst="rect">
              <a:avLst/>
            </a:prstGeom>
            <a:solidFill>
              <a:srgbClr val="DEDF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íṥḻíḋe"/>
            <p:cNvSpPr/>
            <p:nvPr/>
          </p:nvSpPr>
          <p:spPr bwMode="auto">
            <a:xfrm>
              <a:off x="5338494" y="3899478"/>
              <a:ext cx="1119792" cy="497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íṩlíďé"/>
            <p:cNvSpPr/>
            <p:nvPr/>
          </p:nvSpPr>
          <p:spPr bwMode="auto">
            <a:xfrm>
              <a:off x="5338494" y="3477310"/>
              <a:ext cx="1630286" cy="260486"/>
            </a:xfrm>
            <a:prstGeom prst="rect">
              <a:avLst/>
            </a:prstGeom>
            <a:solidFill>
              <a:srgbClr val="DEDF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íşḻïḓé"/>
            <p:cNvSpPr/>
            <p:nvPr/>
          </p:nvSpPr>
          <p:spPr bwMode="auto">
            <a:xfrm>
              <a:off x="5338494" y="3477310"/>
              <a:ext cx="1630286" cy="260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ïŝḻíďe"/>
            <p:cNvSpPr/>
            <p:nvPr/>
          </p:nvSpPr>
          <p:spPr bwMode="auto">
            <a:xfrm>
              <a:off x="5301068" y="5155502"/>
              <a:ext cx="1679688" cy="422168"/>
            </a:xfrm>
            <a:prstGeom prst="rect">
              <a:avLst/>
            </a:prstGeom>
            <a:solidFill>
              <a:srgbClr val="DEDF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íšḻîḓè"/>
            <p:cNvSpPr/>
            <p:nvPr/>
          </p:nvSpPr>
          <p:spPr bwMode="auto">
            <a:xfrm>
              <a:off x="5301068" y="5155502"/>
              <a:ext cx="1679688" cy="422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ṩļíḍê"/>
            <p:cNvSpPr/>
            <p:nvPr/>
          </p:nvSpPr>
          <p:spPr bwMode="auto">
            <a:xfrm>
              <a:off x="4642367" y="5962411"/>
              <a:ext cx="3010565" cy="74852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ïSľîḓé"/>
            <p:cNvSpPr/>
            <p:nvPr/>
          </p:nvSpPr>
          <p:spPr bwMode="auto">
            <a:xfrm>
              <a:off x="4642367" y="5962411"/>
              <a:ext cx="3010565" cy="74852"/>
            </a:xfrm>
            <a:custGeom>
              <a:avLst/>
              <a:gdLst>
                <a:gd name="T0" fmla="*/ 0 w 2011"/>
                <a:gd name="T1" fmla="*/ 50 h 50"/>
                <a:gd name="T2" fmla="*/ 2011 w 2011"/>
                <a:gd name="T3" fmla="*/ 50 h 50"/>
                <a:gd name="T4" fmla="*/ 2011 w 2011"/>
                <a:gd name="T5" fmla="*/ 0 h 50"/>
                <a:gd name="T6" fmla="*/ 0 w 2011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1" h="50">
                  <a:moveTo>
                    <a:pt x="0" y="50"/>
                  </a:moveTo>
                  <a:lnTo>
                    <a:pt x="2011" y="50"/>
                  </a:lnTo>
                  <a:lnTo>
                    <a:pt x="201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iṣļîḓé"/>
            <p:cNvSpPr/>
            <p:nvPr/>
          </p:nvSpPr>
          <p:spPr bwMode="auto">
            <a:xfrm>
              <a:off x="5609460" y="2755733"/>
              <a:ext cx="724571" cy="86829"/>
            </a:xfrm>
            <a:custGeom>
              <a:avLst/>
              <a:gdLst>
                <a:gd name="T0" fmla="*/ 0 w 233"/>
                <a:gd name="T1" fmla="*/ 14 h 28"/>
                <a:gd name="T2" fmla="*/ 16 w 233"/>
                <a:gd name="T3" fmla="*/ 28 h 28"/>
                <a:gd name="T4" fmla="*/ 218 w 233"/>
                <a:gd name="T5" fmla="*/ 28 h 28"/>
                <a:gd name="T6" fmla="*/ 233 w 233"/>
                <a:gd name="T7" fmla="*/ 14 h 28"/>
                <a:gd name="T8" fmla="*/ 218 w 233"/>
                <a:gd name="T9" fmla="*/ 0 h 28"/>
                <a:gd name="T10" fmla="*/ 16 w 233"/>
                <a:gd name="T11" fmla="*/ 0 h 28"/>
                <a:gd name="T12" fmla="*/ 0 w 233"/>
                <a:gd name="T13" fmla="*/ 14 h 28"/>
                <a:gd name="T14" fmla="*/ 0 w 233"/>
                <a:gd name="T15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3" h="28">
                  <a:moveTo>
                    <a:pt x="0" y="14"/>
                  </a:moveTo>
                  <a:cubicBezTo>
                    <a:pt x="0" y="23"/>
                    <a:pt x="7" y="28"/>
                    <a:pt x="16" y="28"/>
                  </a:cubicBezTo>
                  <a:cubicBezTo>
                    <a:pt x="218" y="28"/>
                    <a:pt x="218" y="28"/>
                    <a:pt x="218" y="28"/>
                  </a:cubicBezTo>
                  <a:cubicBezTo>
                    <a:pt x="226" y="28"/>
                    <a:pt x="233" y="23"/>
                    <a:pt x="233" y="14"/>
                  </a:cubicBezTo>
                  <a:cubicBezTo>
                    <a:pt x="233" y="5"/>
                    <a:pt x="226" y="0"/>
                    <a:pt x="218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5"/>
                    <a:pt x="0" y="14"/>
                  </a:cubicBezTo>
                  <a:cubicBezTo>
                    <a:pt x="0" y="14"/>
                    <a:pt x="0" y="5"/>
                    <a:pt x="0" y="14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íšľïḍê"/>
            <p:cNvSpPr/>
            <p:nvPr/>
          </p:nvSpPr>
          <p:spPr bwMode="auto">
            <a:xfrm>
              <a:off x="6480742" y="2755733"/>
              <a:ext cx="196114" cy="86829"/>
            </a:xfrm>
            <a:custGeom>
              <a:avLst/>
              <a:gdLst>
                <a:gd name="T0" fmla="*/ 0 w 63"/>
                <a:gd name="T1" fmla="*/ 14 h 28"/>
                <a:gd name="T2" fmla="*/ 16 w 63"/>
                <a:gd name="T3" fmla="*/ 28 h 28"/>
                <a:gd name="T4" fmla="*/ 47 w 63"/>
                <a:gd name="T5" fmla="*/ 28 h 28"/>
                <a:gd name="T6" fmla="*/ 63 w 63"/>
                <a:gd name="T7" fmla="*/ 14 h 28"/>
                <a:gd name="T8" fmla="*/ 47 w 63"/>
                <a:gd name="T9" fmla="*/ 0 h 28"/>
                <a:gd name="T10" fmla="*/ 16 w 63"/>
                <a:gd name="T11" fmla="*/ 0 h 28"/>
                <a:gd name="T12" fmla="*/ 0 w 63"/>
                <a:gd name="T13" fmla="*/ 14 h 28"/>
                <a:gd name="T14" fmla="*/ 0 w 63"/>
                <a:gd name="T15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28">
                  <a:moveTo>
                    <a:pt x="0" y="14"/>
                  </a:moveTo>
                  <a:cubicBezTo>
                    <a:pt x="0" y="23"/>
                    <a:pt x="7" y="28"/>
                    <a:pt x="16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56" y="28"/>
                    <a:pt x="63" y="23"/>
                    <a:pt x="63" y="14"/>
                  </a:cubicBezTo>
                  <a:cubicBezTo>
                    <a:pt x="63" y="5"/>
                    <a:pt x="56" y="0"/>
                    <a:pt x="47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5"/>
                    <a:pt x="0" y="14"/>
                  </a:cubicBezTo>
                  <a:cubicBezTo>
                    <a:pt x="0" y="14"/>
                    <a:pt x="0" y="5"/>
                    <a:pt x="0" y="14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şļïḋè"/>
            <p:cNvSpPr/>
            <p:nvPr/>
          </p:nvSpPr>
          <p:spPr bwMode="auto">
            <a:xfrm>
              <a:off x="6676855" y="2576087"/>
              <a:ext cx="2205153" cy="925176"/>
            </a:xfrm>
            <a:custGeom>
              <a:avLst/>
              <a:gdLst>
                <a:gd name="T0" fmla="*/ 572 w 709"/>
                <a:gd name="T1" fmla="*/ 163 h 298"/>
                <a:gd name="T2" fmla="*/ 495 w 709"/>
                <a:gd name="T3" fmla="*/ 189 h 298"/>
                <a:gd name="T4" fmla="*/ 436 w 709"/>
                <a:gd name="T5" fmla="*/ 156 h 298"/>
                <a:gd name="T6" fmla="*/ 437 w 709"/>
                <a:gd name="T7" fmla="*/ 137 h 298"/>
                <a:gd name="T8" fmla="*/ 301 w 709"/>
                <a:gd name="T9" fmla="*/ 0 h 298"/>
                <a:gd name="T10" fmla="*/ 164 w 709"/>
                <a:gd name="T11" fmla="*/ 137 h 298"/>
                <a:gd name="T12" fmla="*/ 168 w 709"/>
                <a:gd name="T13" fmla="*/ 169 h 298"/>
                <a:gd name="T14" fmla="*/ 136 w 709"/>
                <a:gd name="T15" fmla="*/ 163 h 298"/>
                <a:gd name="T16" fmla="*/ 0 w 709"/>
                <a:gd name="T17" fmla="*/ 298 h 298"/>
                <a:gd name="T18" fmla="*/ 709 w 709"/>
                <a:gd name="T19" fmla="*/ 298 h 298"/>
                <a:gd name="T20" fmla="*/ 572 w 709"/>
                <a:gd name="T21" fmla="*/ 163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9" h="298">
                  <a:moveTo>
                    <a:pt x="572" y="163"/>
                  </a:moveTo>
                  <a:cubicBezTo>
                    <a:pt x="543" y="163"/>
                    <a:pt x="517" y="173"/>
                    <a:pt x="495" y="189"/>
                  </a:cubicBezTo>
                  <a:cubicBezTo>
                    <a:pt x="480" y="172"/>
                    <a:pt x="459" y="160"/>
                    <a:pt x="436" y="156"/>
                  </a:cubicBezTo>
                  <a:cubicBezTo>
                    <a:pt x="437" y="150"/>
                    <a:pt x="437" y="144"/>
                    <a:pt x="437" y="137"/>
                  </a:cubicBezTo>
                  <a:cubicBezTo>
                    <a:pt x="437" y="61"/>
                    <a:pt x="376" y="0"/>
                    <a:pt x="301" y="0"/>
                  </a:cubicBezTo>
                  <a:cubicBezTo>
                    <a:pt x="225" y="0"/>
                    <a:pt x="164" y="61"/>
                    <a:pt x="164" y="137"/>
                  </a:cubicBezTo>
                  <a:cubicBezTo>
                    <a:pt x="164" y="148"/>
                    <a:pt x="165" y="159"/>
                    <a:pt x="168" y="169"/>
                  </a:cubicBezTo>
                  <a:cubicBezTo>
                    <a:pt x="158" y="167"/>
                    <a:pt x="147" y="163"/>
                    <a:pt x="136" y="163"/>
                  </a:cubicBezTo>
                  <a:cubicBezTo>
                    <a:pt x="61" y="163"/>
                    <a:pt x="0" y="222"/>
                    <a:pt x="0" y="298"/>
                  </a:cubicBezTo>
                  <a:cubicBezTo>
                    <a:pt x="709" y="298"/>
                    <a:pt x="709" y="298"/>
                    <a:pt x="709" y="298"/>
                  </a:cubicBezTo>
                  <a:cubicBezTo>
                    <a:pt x="709" y="222"/>
                    <a:pt x="648" y="163"/>
                    <a:pt x="572" y="163"/>
                  </a:cubicBezTo>
                  <a:close/>
                </a:path>
              </a:pathLst>
            </a:custGeom>
            <a:solidFill>
              <a:srgbClr val="DEDFE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íšḷïḋè"/>
            <p:cNvSpPr/>
            <p:nvPr/>
          </p:nvSpPr>
          <p:spPr bwMode="auto">
            <a:xfrm>
              <a:off x="7199325" y="3100054"/>
              <a:ext cx="67368" cy="53894"/>
            </a:xfrm>
            <a:custGeom>
              <a:avLst/>
              <a:gdLst>
                <a:gd name="T0" fmla="*/ 0 w 22"/>
                <a:gd name="T1" fmla="*/ 0 h 17"/>
                <a:gd name="T2" fmla="*/ 22 w 22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" h="17">
                  <a:moveTo>
                    <a:pt x="0" y="0"/>
                  </a:moveTo>
                  <a:cubicBezTo>
                    <a:pt x="0" y="0"/>
                    <a:pt x="17" y="14"/>
                    <a:pt x="22" y="17"/>
                  </a:cubicBezTo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ïṧļidé"/>
            <p:cNvSpPr/>
            <p:nvPr/>
          </p:nvSpPr>
          <p:spPr bwMode="auto">
            <a:xfrm>
              <a:off x="7176869" y="3073107"/>
              <a:ext cx="109285" cy="112279"/>
            </a:xfrm>
            <a:custGeom>
              <a:avLst/>
              <a:gdLst>
                <a:gd name="T0" fmla="*/ 0 w 35"/>
                <a:gd name="T1" fmla="*/ 18 h 36"/>
                <a:gd name="T2" fmla="*/ 9 w 35"/>
                <a:gd name="T3" fmla="*/ 26 h 36"/>
                <a:gd name="T4" fmla="*/ 17 w 35"/>
                <a:gd name="T5" fmla="*/ 31 h 36"/>
                <a:gd name="T6" fmla="*/ 20 w 35"/>
                <a:gd name="T7" fmla="*/ 34 h 36"/>
                <a:gd name="T8" fmla="*/ 24 w 35"/>
                <a:gd name="T9" fmla="*/ 36 h 36"/>
                <a:gd name="T10" fmla="*/ 35 w 35"/>
                <a:gd name="T11" fmla="*/ 15 h 36"/>
                <a:gd name="T12" fmla="*/ 33 w 35"/>
                <a:gd name="T13" fmla="*/ 14 h 36"/>
                <a:gd name="T14" fmla="*/ 28 w 35"/>
                <a:gd name="T15" fmla="*/ 10 h 36"/>
                <a:gd name="T16" fmla="*/ 19 w 35"/>
                <a:gd name="T17" fmla="*/ 4 h 36"/>
                <a:gd name="T18" fmla="*/ 15 w 35"/>
                <a:gd name="T19" fmla="*/ 1 h 36"/>
                <a:gd name="T20" fmla="*/ 15 w 35"/>
                <a:gd name="T21" fmla="*/ 0 h 36"/>
                <a:gd name="T22" fmla="*/ 14 w 35"/>
                <a:gd name="T23" fmla="*/ 0 h 36"/>
                <a:gd name="T24" fmla="*/ 0 w 35"/>
                <a:gd name="T25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36">
                  <a:moveTo>
                    <a:pt x="0" y="18"/>
                  </a:moveTo>
                  <a:cubicBezTo>
                    <a:pt x="0" y="18"/>
                    <a:pt x="4" y="22"/>
                    <a:pt x="9" y="26"/>
                  </a:cubicBezTo>
                  <a:cubicBezTo>
                    <a:pt x="11" y="28"/>
                    <a:pt x="14" y="30"/>
                    <a:pt x="17" y="31"/>
                  </a:cubicBezTo>
                  <a:cubicBezTo>
                    <a:pt x="18" y="32"/>
                    <a:pt x="19" y="33"/>
                    <a:pt x="20" y="34"/>
                  </a:cubicBezTo>
                  <a:cubicBezTo>
                    <a:pt x="21" y="35"/>
                    <a:pt x="22" y="35"/>
                    <a:pt x="24" y="36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4" y="15"/>
                    <a:pt x="34" y="15"/>
                    <a:pt x="33" y="14"/>
                  </a:cubicBezTo>
                  <a:cubicBezTo>
                    <a:pt x="32" y="13"/>
                    <a:pt x="30" y="12"/>
                    <a:pt x="28" y="10"/>
                  </a:cubicBezTo>
                  <a:cubicBezTo>
                    <a:pt x="24" y="8"/>
                    <a:pt x="21" y="6"/>
                    <a:pt x="19" y="4"/>
                  </a:cubicBezTo>
                  <a:cubicBezTo>
                    <a:pt x="17" y="3"/>
                    <a:pt x="16" y="2"/>
                    <a:pt x="15" y="1"/>
                  </a:cubicBezTo>
                  <a:cubicBezTo>
                    <a:pt x="15" y="1"/>
                    <a:pt x="15" y="1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18"/>
                    <a:pt x="0" y="18"/>
                    <a:pt x="0" y="18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$ḻídè"/>
            <p:cNvSpPr/>
            <p:nvPr/>
          </p:nvSpPr>
          <p:spPr bwMode="auto">
            <a:xfrm>
              <a:off x="8190371" y="3165924"/>
              <a:ext cx="25450" cy="71858"/>
            </a:xfrm>
            <a:custGeom>
              <a:avLst/>
              <a:gdLst>
                <a:gd name="T0" fmla="*/ 8 w 8"/>
                <a:gd name="T1" fmla="*/ 0 h 23"/>
                <a:gd name="T2" fmla="*/ 0 w 8"/>
                <a:gd name="T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23">
                  <a:moveTo>
                    <a:pt x="8" y="0"/>
                  </a:moveTo>
                  <a:cubicBezTo>
                    <a:pt x="8" y="0"/>
                    <a:pt x="0" y="13"/>
                    <a:pt x="0" y="23"/>
                  </a:cubicBezTo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ṣlíḋê"/>
            <p:cNvSpPr/>
            <p:nvPr/>
          </p:nvSpPr>
          <p:spPr bwMode="auto">
            <a:xfrm>
              <a:off x="8154442" y="3147959"/>
              <a:ext cx="92817" cy="89823"/>
            </a:xfrm>
            <a:custGeom>
              <a:avLst/>
              <a:gdLst>
                <a:gd name="T0" fmla="*/ 10 w 30"/>
                <a:gd name="T1" fmla="*/ 0 h 29"/>
                <a:gd name="T2" fmla="*/ 5 w 30"/>
                <a:gd name="T3" fmla="*/ 9 h 29"/>
                <a:gd name="T4" fmla="*/ 2 w 30"/>
                <a:gd name="T5" fmla="*/ 18 h 29"/>
                <a:gd name="T6" fmla="*/ 0 w 30"/>
                <a:gd name="T7" fmla="*/ 28 h 29"/>
                <a:gd name="T8" fmla="*/ 24 w 30"/>
                <a:gd name="T9" fmla="*/ 29 h 29"/>
                <a:gd name="T10" fmla="*/ 24 w 30"/>
                <a:gd name="T11" fmla="*/ 24 h 29"/>
                <a:gd name="T12" fmla="*/ 28 w 30"/>
                <a:gd name="T13" fmla="*/ 15 h 29"/>
                <a:gd name="T14" fmla="*/ 29 w 30"/>
                <a:gd name="T15" fmla="*/ 13 h 29"/>
                <a:gd name="T16" fmla="*/ 30 w 30"/>
                <a:gd name="T17" fmla="*/ 12 h 29"/>
                <a:gd name="T18" fmla="*/ 30 w 30"/>
                <a:gd name="T19" fmla="*/ 12 h 29"/>
                <a:gd name="T20" fmla="*/ 30 w 30"/>
                <a:gd name="T21" fmla="*/ 12 h 29"/>
                <a:gd name="T22" fmla="*/ 10 w 30"/>
                <a:gd name="T2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29">
                  <a:moveTo>
                    <a:pt x="10" y="0"/>
                  </a:moveTo>
                  <a:cubicBezTo>
                    <a:pt x="9" y="0"/>
                    <a:pt x="7" y="4"/>
                    <a:pt x="5" y="9"/>
                  </a:cubicBezTo>
                  <a:cubicBezTo>
                    <a:pt x="4" y="11"/>
                    <a:pt x="3" y="14"/>
                    <a:pt x="2" y="18"/>
                  </a:cubicBezTo>
                  <a:cubicBezTo>
                    <a:pt x="1" y="21"/>
                    <a:pt x="0" y="24"/>
                    <a:pt x="0" y="28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8"/>
                    <a:pt x="24" y="26"/>
                    <a:pt x="24" y="24"/>
                  </a:cubicBezTo>
                  <a:cubicBezTo>
                    <a:pt x="25" y="21"/>
                    <a:pt x="27" y="18"/>
                    <a:pt x="28" y="15"/>
                  </a:cubicBezTo>
                  <a:cubicBezTo>
                    <a:pt x="28" y="14"/>
                    <a:pt x="29" y="13"/>
                    <a:pt x="29" y="13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10" y="0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ïsḻîďé"/>
            <p:cNvSpPr/>
            <p:nvPr/>
          </p:nvSpPr>
          <p:spPr bwMode="auto">
            <a:xfrm>
              <a:off x="3223165" y="1820078"/>
              <a:ext cx="2265035" cy="973081"/>
            </a:xfrm>
            <a:custGeom>
              <a:avLst/>
              <a:gdLst>
                <a:gd name="T0" fmla="*/ 140 w 728"/>
                <a:gd name="T1" fmla="*/ 171 h 313"/>
                <a:gd name="T2" fmla="*/ 220 w 728"/>
                <a:gd name="T3" fmla="*/ 195 h 313"/>
                <a:gd name="T4" fmla="*/ 280 w 728"/>
                <a:gd name="T5" fmla="*/ 161 h 313"/>
                <a:gd name="T6" fmla="*/ 279 w 728"/>
                <a:gd name="T7" fmla="*/ 140 h 313"/>
                <a:gd name="T8" fmla="*/ 419 w 728"/>
                <a:gd name="T9" fmla="*/ 0 h 313"/>
                <a:gd name="T10" fmla="*/ 559 w 728"/>
                <a:gd name="T11" fmla="*/ 140 h 313"/>
                <a:gd name="T12" fmla="*/ 555 w 728"/>
                <a:gd name="T13" fmla="*/ 173 h 313"/>
                <a:gd name="T14" fmla="*/ 588 w 728"/>
                <a:gd name="T15" fmla="*/ 171 h 313"/>
                <a:gd name="T16" fmla="*/ 728 w 728"/>
                <a:gd name="T17" fmla="*/ 313 h 313"/>
                <a:gd name="T18" fmla="*/ 0 w 728"/>
                <a:gd name="T19" fmla="*/ 313 h 313"/>
                <a:gd name="T20" fmla="*/ 140 w 728"/>
                <a:gd name="T21" fmla="*/ 171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8" h="313">
                  <a:moveTo>
                    <a:pt x="140" y="171"/>
                  </a:moveTo>
                  <a:cubicBezTo>
                    <a:pt x="170" y="171"/>
                    <a:pt x="197" y="179"/>
                    <a:pt x="220" y="195"/>
                  </a:cubicBezTo>
                  <a:cubicBezTo>
                    <a:pt x="235" y="177"/>
                    <a:pt x="256" y="165"/>
                    <a:pt x="280" y="161"/>
                  </a:cubicBezTo>
                  <a:cubicBezTo>
                    <a:pt x="279" y="154"/>
                    <a:pt x="279" y="147"/>
                    <a:pt x="279" y="140"/>
                  </a:cubicBezTo>
                  <a:cubicBezTo>
                    <a:pt x="279" y="63"/>
                    <a:pt x="342" y="0"/>
                    <a:pt x="419" y="0"/>
                  </a:cubicBezTo>
                  <a:cubicBezTo>
                    <a:pt x="497" y="0"/>
                    <a:pt x="559" y="63"/>
                    <a:pt x="559" y="140"/>
                  </a:cubicBezTo>
                  <a:cubicBezTo>
                    <a:pt x="559" y="151"/>
                    <a:pt x="558" y="162"/>
                    <a:pt x="555" y="173"/>
                  </a:cubicBezTo>
                  <a:cubicBezTo>
                    <a:pt x="566" y="171"/>
                    <a:pt x="577" y="171"/>
                    <a:pt x="588" y="171"/>
                  </a:cubicBezTo>
                  <a:cubicBezTo>
                    <a:pt x="665" y="171"/>
                    <a:pt x="728" y="229"/>
                    <a:pt x="728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229"/>
                    <a:pt x="63" y="171"/>
                    <a:pt x="140" y="171"/>
                  </a:cubicBezTo>
                  <a:close/>
                </a:path>
              </a:pathLst>
            </a:custGeom>
            <a:solidFill>
              <a:srgbClr val="DEDFE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sḷiḋê"/>
            <p:cNvSpPr/>
            <p:nvPr/>
          </p:nvSpPr>
          <p:spPr bwMode="auto">
            <a:xfrm>
              <a:off x="4881894" y="2357518"/>
              <a:ext cx="67368" cy="53894"/>
            </a:xfrm>
            <a:custGeom>
              <a:avLst/>
              <a:gdLst>
                <a:gd name="T0" fmla="*/ 22 w 22"/>
                <a:gd name="T1" fmla="*/ 0 h 17"/>
                <a:gd name="T2" fmla="*/ 0 w 22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" h="17">
                  <a:moveTo>
                    <a:pt x="22" y="0"/>
                  </a:moveTo>
                  <a:cubicBezTo>
                    <a:pt x="22" y="0"/>
                    <a:pt x="5" y="14"/>
                    <a:pt x="0" y="17"/>
                  </a:cubicBezTo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ïśľiḓê"/>
            <p:cNvSpPr/>
            <p:nvPr/>
          </p:nvSpPr>
          <p:spPr bwMode="auto">
            <a:xfrm>
              <a:off x="4862432" y="2330571"/>
              <a:ext cx="112279" cy="110782"/>
            </a:xfrm>
            <a:custGeom>
              <a:avLst/>
              <a:gdLst>
                <a:gd name="T0" fmla="*/ 21 w 36"/>
                <a:gd name="T1" fmla="*/ 0 h 36"/>
                <a:gd name="T2" fmla="*/ 20 w 36"/>
                <a:gd name="T3" fmla="*/ 0 h 36"/>
                <a:gd name="T4" fmla="*/ 10 w 36"/>
                <a:gd name="T5" fmla="*/ 8 h 36"/>
                <a:gd name="T6" fmla="*/ 4 w 36"/>
                <a:gd name="T7" fmla="*/ 13 h 36"/>
                <a:gd name="T8" fmla="*/ 2 w 36"/>
                <a:gd name="T9" fmla="*/ 15 h 36"/>
                <a:gd name="T10" fmla="*/ 0 w 36"/>
                <a:gd name="T11" fmla="*/ 15 h 36"/>
                <a:gd name="T12" fmla="*/ 11 w 36"/>
                <a:gd name="T13" fmla="*/ 36 h 36"/>
                <a:gd name="T14" fmla="*/ 15 w 36"/>
                <a:gd name="T15" fmla="*/ 34 h 36"/>
                <a:gd name="T16" fmla="*/ 21 w 36"/>
                <a:gd name="T17" fmla="*/ 29 h 36"/>
                <a:gd name="T18" fmla="*/ 36 w 36"/>
                <a:gd name="T19" fmla="*/ 18 h 36"/>
                <a:gd name="T20" fmla="*/ 21 w 36"/>
                <a:gd name="T2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6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9" y="2"/>
                    <a:pt x="15" y="5"/>
                    <a:pt x="10" y="8"/>
                  </a:cubicBezTo>
                  <a:cubicBezTo>
                    <a:pt x="8" y="10"/>
                    <a:pt x="6" y="12"/>
                    <a:pt x="4" y="13"/>
                  </a:cubicBezTo>
                  <a:cubicBezTo>
                    <a:pt x="3" y="14"/>
                    <a:pt x="2" y="14"/>
                    <a:pt x="2" y="15"/>
                  </a:cubicBezTo>
                  <a:cubicBezTo>
                    <a:pt x="1" y="15"/>
                    <a:pt x="0" y="15"/>
                    <a:pt x="0" y="1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2" y="35"/>
                    <a:pt x="13" y="35"/>
                    <a:pt x="15" y="34"/>
                  </a:cubicBezTo>
                  <a:cubicBezTo>
                    <a:pt x="17" y="33"/>
                    <a:pt x="19" y="31"/>
                    <a:pt x="21" y="29"/>
                  </a:cubicBezTo>
                  <a:cubicBezTo>
                    <a:pt x="28" y="24"/>
                    <a:pt x="36" y="18"/>
                    <a:pt x="36" y="18"/>
                  </a:cubicBezTo>
                  <a:cubicBezTo>
                    <a:pt x="21" y="0"/>
                    <a:pt x="21" y="0"/>
                    <a:pt x="2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śḷïďe"/>
            <p:cNvSpPr/>
            <p:nvPr/>
          </p:nvSpPr>
          <p:spPr bwMode="auto">
            <a:xfrm>
              <a:off x="3907315" y="2423388"/>
              <a:ext cx="25450" cy="71858"/>
            </a:xfrm>
            <a:custGeom>
              <a:avLst/>
              <a:gdLst>
                <a:gd name="T0" fmla="*/ 0 w 8"/>
                <a:gd name="T1" fmla="*/ 0 h 23"/>
                <a:gd name="T2" fmla="*/ 8 w 8"/>
                <a:gd name="T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23">
                  <a:moveTo>
                    <a:pt x="0" y="0"/>
                  </a:moveTo>
                  <a:cubicBezTo>
                    <a:pt x="0" y="0"/>
                    <a:pt x="8" y="13"/>
                    <a:pt x="8" y="23"/>
                  </a:cubicBezTo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isḷídé"/>
            <p:cNvSpPr/>
            <p:nvPr/>
          </p:nvSpPr>
          <p:spPr bwMode="auto">
            <a:xfrm>
              <a:off x="3875878" y="2403927"/>
              <a:ext cx="94315" cy="94315"/>
            </a:xfrm>
            <a:custGeom>
              <a:avLst/>
              <a:gdLst>
                <a:gd name="T0" fmla="*/ 0 w 30"/>
                <a:gd name="T1" fmla="*/ 12 h 30"/>
                <a:gd name="T2" fmla="*/ 2 w 30"/>
                <a:gd name="T3" fmla="*/ 10 h 30"/>
                <a:gd name="T4" fmla="*/ 0 w 30"/>
                <a:gd name="T5" fmla="*/ 12 h 30"/>
                <a:gd name="T6" fmla="*/ 0 w 30"/>
                <a:gd name="T7" fmla="*/ 12 h 30"/>
                <a:gd name="T8" fmla="*/ 2 w 30"/>
                <a:gd name="T9" fmla="*/ 10 h 30"/>
                <a:gd name="T10" fmla="*/ 0 w 30"/>
                <a:gd name="T11" fmla="*/ 12 h 30"/>
                <a:gd name="T12" fmla="*/ 3 w 30"/>
                <a:gd name="T13" fmla="*/ 19 h 30"/>
                <a:gd name="T14" fmla="*/ 6 w 30"/>
                <a:gd name="T15" fmla="*/ 25 h 30"/>
                <a:gd name="T16" fmla="*/ 6 w 30"/>
                <a:gd name="T17" fmla="*/ 30 h 30"/>
                <a:gd name="T18" fmla="*/ 30 w 30"/>
                <a:gd name="T19" fmla="*/ 29 h 30"/>
                <a:gd name="T20" fmla="*/ 28 w 30"/>
                <a:gd name="T21" fmla="*/ 18 h 30"/>
                <a:gd name="T22" fmla="*/ 23 w 30"/>
                <a:gd name="T23" fmla="*/ 6 h 30"/>
                <a:gd name="T24" fmla="*/ 20 w 30"/>
                <a:gd name="T25" fmla="*/ 0 h 30"/>
                <a:gd name="T26" fmla="*/ 0 w 30"/>
                <a:gd name="T27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30">
                  <a:moveTo>
                    <a:pt x="0" y="12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2" y="15"/>
                    <a:pt x="3" y="19"/>
                  </a:cubicBezTo>
                  <a:cubicBezTo>
                    <a:pt x="4" y="21"/>
                    <a:pt x="5" y="23"/>
                    <a:pt x="6" y="25"/>
                  </a:cubicBezTo>
                  <a:cubicBezTo>
                    <a:pt x="6" y="27"/>
                    <a:pt x="6" y="29"/>
                    <a:pt x="6" y="30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25"/>
                    <a:pt x="29" y="22"/>
                    <a:pt x="28" y="18"/>
                  </a:cubicBezTo>
                  <a:cubicBezTo>
                    <a:pt x="27" y="13"/>
                    <a:pt x="25" y="9"/>
                    <a:pt x="23" y="6"/>
                  </a:cubicBezTo>
                  <a:cubicBezTo>
                    <a:pt x="22" y="2"/>
                    <a:pt x="20" y="0"/>
                    <a:pt x="20" y="0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iSļïde"/>
            <p:cNvSpPr/>
            <p:nvPr/>
          </p:nvSpPr>
          <p:spPr bwMode="auto">
            <a:xfrm>
              <a:off x="6247202" y="3622524"/>
              <a:ext cx="1405729" cy="932662"/>
            </a:xfrm>
            <a:custGeom>
              <a:avLst/>
              <a:gdLst>
                <a:gd name="T0" fmla="*/ 523 w 939"/>
                <a:gd name="T1" fmla="*/ 623 h 623"/>
                <a:gd name="T2" fmla="*/ 939 w 939"/>
                <a:gd name="T3" fmla="*/ 312 h 623"/>
                <a:gd name="T4" fmla="*/ 523 w 939"/>
                <a:gd name="T5" fmla="*/ 0 h 623"/>
                <a:gd name="T6" fmla="*/ 523 w 939"/>
                <a:gd name="T7" fmla="*/ 160 h 623"/>
                <a:gd name="T8" fmla="*/ 0 w 939"/>
                <a:gd name="T9" fmla="*/ 160 h 623"/>
                <a:gd name="T10" fmla="*/ 0 w 939"/>
                <a:gd name="T11" fmla="*/ 442 h 623"/>
                <a:gd name="T12" fmla="*/ 523 w 939"/>
                <a:gd name="T13" fmla="*/ 442 h 623"/>
                <a:gd name="T14" fmla="*/ 523 w 939"/>
                <a:gd name="T15" fmla="*/ 623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9" h="623">
                  <a:moveTo>
                    <a:pt x="523" y="623"/>
                  </a:moveTo>
                  <a:lnTo>
                    <a:pt x="939" y="312"/>
                  </a:lnTo>
                  <a:lnTo>
                    <a:pt x="523" y="0"/>
                  </a:lnTo>
                  <a:lnTo>
                    <a:pt x="523" y="160"/>
                  </a:lnTo>
                  <a:lnTo>
                    <a:pt x="0" y="160"/>
                  </a:lnTo>
                  <a:lnTo>
                    <a:pt x="0" y="442"/>
                  </a:lnTo>
                  <a:lnTo>
                    <a:pt x="523" y="442"/>
                  </a:lnTo>
                  <a:lnTo>
                    <a:pt x="523" y="623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î$ḷïďê"/>
            <p:cNvSpPr/>
            <p:nvPr/>
          </p:nvSpPr>
          <p:spPr bwMode="auto">
            <a:xfrm>
              <a:off x="6209776" y="3582104"/>
              <a:ext cx="1480581" cy="1013502"/>
            </a:xfrm>
            <a:custGeom>
              <a:avLst/>
              <a:gdLst>
                <a:gd name="T0" fmla="*/ 264 w 476"/>
                <a:gd name="T1" fmla="*/ 313 h 326"/>
                <a:gd name="T2" fmla="*/ 271 w 476"/>
                <a:gd name="T3" fmla="*/ 323 h 326"/>
                <a:gd name="T4" fmla="*/ 471 w 476"/>
                <a:gd name="T5" fmla="*/ 173 h 326"/>
                <a:gd name="T6" fmla="*/ 476 w 476"/>
                <a:gd name="T7" fmla="*/ 163 h 326"/>
                <a:gd name="T8" fmla="*/ 471 w 476"/>
                <a:gd name="T9" fmla="*/ 154 h 326"/>
                <a:gd name="T10" fmla="*/ 271 w 476"/>
                <a:gd name="T11" fmla="*/ 4 h 326"/>
                <a:gd name="T12" fmla="*/ 259 w 476"/>
                <a:gd name="T13" fmla="*/ 3 h 326"/>
                <a:gd name="T14" fmla="*/ 252 w 476"/>
                <a:gd name="T15" fmla="*/ 13 h 326"/>
                <a:gd name="T16" fmla="*/ 252 w 476"/>
                <a:gd name="T17" fmla="*/ 78 h 326"/>
                <a:gd name="T18" fmla="*/ 12 w 476"/>
                <a:gd name="T19" fmla="*/ 78 h 326"/>
                <a:gd name="T20" fmla="*/ 4 w 476"/>
                <a:gd name="T21" fmla="*/ 82 h 326"/>
                <a:gd name="T22" fmla="*/ 0 w 476"/>
                <a:gd name="T23" fmla="*/ 90 h 326"/>
                <a:gd name="T24" fmla="*/ 0 w 476"/>
                <a:gd name="T25" fmla="*/ 226 h 326"/>
                <a:gd name="T26" fmla="*/ 4 w 476"/>
                <a:gd name="T27" fmla="*/ 234 h 326"/>
                <a:gd name="T28" fmla="*/ 12 w 476"/>
                <a:gd name="T29" fmla="*/ 238 h 326"/>
                <a:gd name="T30" fmla="*/ 252 w 476"/>
                <a:gd name="T31" fmla="*/ 238 h 326"/>
                <a:gd name="T32" fmla="*/ 252 w 476"/>
                <a:gd name="T33" fmla="*/ 313 h 326"/>
                <a:gd name="T34" fmla="*/ 259 w 476"/>
                <a:gd name="T35" fmla="*/ 324 h 326"/>
                <a:gd name="T36" fmla="*/ 271 w 476"/>
                <a:gd name="T37" fmla="*/ 323 h 326"/>
                <a:gd name="T38" fmla="*/ 264 w 476"/>
                <a:gd name="T39" fmla="*/ 313 h 326"/>
                <a:gd name="T40" fmla="*/ 276 w 476"/>
                <a:gd name="T41" fmla="*/ 313 h 326"/>
                <a:gd name="T42" fmla="*/ 276 w 476"/>
                <a:gd name="T43" fmla="*/ 226 h 326"/>
                <a:gd name="T44" fmla="*/ 272 w 476"/>
                <a:gd name="T45" fmla="*/ 218 h 326"/>
                <a:gd name="T46" fmla="*/ 264 w 476"/>
                <a:gd name="T47" fmla="*/ 214 h 326"/>
                <a:gd name="T48" fmla="*/ 24 w 476"/>
                <a:gd name="T49" fmla="*/ 214 h 326"/>
                <a:gd name="T50" fmla="*/ 24 w 476"/>
                <a:gd name="T51" fmla="*/ 102 h 326"/>
                <a:gd name="T52" fmla="*/ 264 w 476"/>
                <a:gd name="T53" fmla="*/ 102 h 326"/>
                <a:gd name="T54" fmla="*/ 272 w 476"/>
                <a:gd name="T55" fmla="*/ 98 h 326"/>
                <a:gd name="T56" fmla="*/ 276 w 476"/>
                <a:gd name="T57" fmla="*/ 90 h 326"/>
                <a:gd name="T58" fmla="*/ 276 w 476"/>
                <a:gd name="T59" fmla="*/ 37 h 326"/>
                <a:gd name="T60" fmla="*/ 444 w 476"/>
                <a:gd name="T61" fmla="*/ 163 h 326"/>
                <a:gd name="T62" fmla="*/ 257 w 476"/>
                <a:gd name="T63" fmla="*/ 304 h 326"/>
                <a:gd name="T64" fmla="*/ 264 w 476"/>
                <a:gd name="T65" fmla="*/ 313 h 326"/>
                <a:gd name="T66" fmla="*/ 276 w 476"/>
                <a:gd name="T67" fmla="*/ 313 h 326"/>
                <a:gd name="T68" fmla="*/ 264 w 476"/>
                <a:gd name="T69" fmla="*/ 31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76" h="326">
                  <a:moveTo>
                    <a:pt x="264" y="313"/>
                  </a:moveTo>
                  <a:cubicBezTo>
                    <a:pt x="271" y="323"/>
                    <a:pt x="271" y="323"/>
                    <a:pt x="271" y="323"/>
                  </a:cubicBezTo>
                  <a:cubicBezTo>
                    <a:pt x="471" y="173"/>
                    <a:pt x="471" y="173"/>
                    <a:pt x="471" y="173"/>
                  </a:cubicBezTo>
                  <a:cubicBezTo>
                    <a:pt x="474" y="171"/>
                    <a:pt x="476" y="167"/>
                    <a:pt x="476" y="163"/>
                  </a:cubicBezTo>
                  <a:cubicBezTo>
                    <a:pt x="476" y="160"/>
                    <a:pt x="474" y="156"/>
                    <a:pt x="471" y="154"/>
                  </a:cubicBezTo>
                  <a:cubicBezTo>
                    <a:pt x="271" y="4"/>
                    <a:pt x="271" y="4"/>
                    <a:pt x="271" y="4"/>
                  </a:cubicBezTo>
                  <a:cubicBezTo>
                    <a:pt x="268" y="1"/>
                    <a:pt x="263" y="0"/>
                    <a:pt x="259" y="3"/>
                  </a:cubicBezTo>
                  <a:cubicBezTo>
                    <a:pt x="255" y="5"/>
                    <a:pt x="252" y="9"/>
                    <a:pt x="252" y="13"/>
                  </a:cubicBezTo>
                  <a:cubicBezTo>
                    <a:pt x="252" y="78"/>
                    <a:pt x="252" y="78"/>
                    <a:pt x="252" y="78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9" y="78"/>
                    <a:pt x="6" y="79"/>
                    <a:pt x="4" y="82"/>
                  </a:cubicBezTo>
                  <a:cubicBezTo>
                    <a:pt x="1" y="84"/>
                    <a:pt x="0" y="87"/>
                    <a:pt x="0" y="90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0" y="229"/>
                    <a:pt x="1" y="232"/>
                    <a:pt x="4" y="234"/>
                  </a:cubicBezTo>
                  <a:cubicBezTo>
                    <a:pt x="6" y="237"/>
                    <a:pt x="9" y="238"/>
                    <a:pt x="12" y="238"/>
                  </a:cubicBezTo>
                  <a:cubicBezTo>
                    <a:pt x="252" y="238"/>
                    <a:pt x="252" y="238"/>
                    <a:pt x="252" y="238"/>
                  </a:cubicBezTo>
                  <a:cubicBezTo>
                    <a:pt x="252" y="313"/>
                    <a:pt x="252" y="313"/>
                    <a:pt x="252" y="313"/>
                  </a:cubicBezTo>
                  <a:cubicBezTo>
                    <a:pt x="252" y="318"/>
                    <a:pt x="255" y="322"/>
                    <a:pt x="259" y="324"/>
                  </a:cubicBezTo>
                  <a:cubicBezTo>
                    <a:pt x="263" y="326"/>
                    <a:pt x="268" y="326"/>
                    <a:pt x="271" y="323"/>
                  </a:cubicBezTo>
                  <a:cubicBezTo>
                    <a:pt x="264" y="313"/>
                    <a:pt x="264" y="313"/>
                    <a:pt x="264" y="313"/>
                  </a:cubicBezTo>
                  <a:cubicBezTo>
                    <a:pt x="276" y="313"/>
                    <a:pt x="276" y="313"/>
                    <a:pt x="276" y="313"/>
                  </a:cubicBezTo>
                  <a:cubicBezTo>
                    <a:pt x="276" y="226"/>
                    <a:pt x="276" y="226"/>
                    <a:pt x="276" y="226"/>
                  </a:cubicBezTo>
                  <a:cubicBezTo>
                    <a:pt x="276" y="223"/>
                    <a:pt x="275" y="220"/>
                    <a:pt x="272" y="218"/>
                  </a:cubicBezTo>
                  <a:cubicBezTo>
                    <a:pt x="270" y="215"/>
                    <a:pt x="267" y="214"/>
                    <a:pt x="264" y="214"/>
                  </a:cubicBezTo>
                  <a:cubicBezTo>
                    <a:pt x="24" y="214"/>
                    <a:pt x="24" y="214"/>
                    <a:pt x="24" y="214"/>
                  </a:cubicBezTo>
                  <a:cubicBezTo>
                    <a:pt x="24" y="102"/>
                    <a:pt x="24" y="102"/>
                    <a:pt x="24" y="102"/>
                  </a:cubicBezTo>
                  <a:cubicBezTo>
                    <a:pt x="264" y="102"/>
                    <a:pt x="264" y="102"/>
                    <a:pt x="264" y="102"/>
                  </a:cubicBezTo>
                  <a:cubicBezTo>
                    <a:pt x="267" y="102"/>
                    <a:pt x="270" y="101"/>
                    <a:pt x="272" y="98"/>
                  </a:cubicBezTo>
                  <a:cubicBezTo>
                    <a:pt x="275" y="96"/>
                    <a:pt x="276" y="93"/>
                    <a:pt x="276" y="90"/>
                  </a:cubicBezTo>
                  <a:cubicBezTo>
                    <a:pt x="276" y="37"/>
                    <a:pt x="276" y="37"/>
                    <a:pt x="276" y="37"/>
                  </a:cubicBezTo>
                  <a:cubicBezTo>
                    <a:pt x="444" y="163"/>
                    <a:pt x="444" y="163"/>
                    <a:pt x="444" y="163"/>
                  </a:cubicBezTo>
                  <a:cubicBezTo>
                    <a:pt x="257" y="304"/>
                    <a:pt x="257" y="304"/>
                    <a:pt x="257" y="304"/>
                  </a:cubicBezTo>
                  <a:cubicBezTo>
                    <a:pt x="264" y="313"/>
                    <a:pt x="264" y="313"/>
                    <a:pt x="264" y="313"/>
                  </a:cubicBezTo>
                  <a:cubicBezTo>
                    <a:pt x="276" y="313"/>
                    <a:pt x="276" y="313"/>
                    <a:pt x="276" y="313"/>
                  </a:cubicBezTo>
                  <a:lnTo>
                    <a:pt x="264" y="313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Sḻiḍê"/>
            <p:cNvSpPr/>
            <p:nvPr/>
          </p:nvSpPr>
          <p:spPr bwMode="auto">
            <a:xfrm>
              <a:off x="4504638" y="4390510"/>
              <a:ext cx="1405729" cy="932662"/>
            </a:xfrm>
            <a:custGeom>
              <a:avLst/>
              <a:gdLst>
                <a:gd name="T0" fmla="*/ 416 w 939"/>
                <a:gd name="T1" fmla="*/ 0 h 623"/>
                <a:gd name="T2" fmla="*/ 0 w 939"/>
                <a:gd name="T3" fmla="*/ 311 h 623"/>
                <a:gd name="T4" fmla="*/ 416 w 939"/>
                <a:gd name="T5" fmla="*/ 623 h 623"/>
                <a:gd name="T6" fmla="*/ 416 w 939"/>
                <a:gd name="T7" fmla="*/ 461 h 623"/>
                <a:gd name="T8" fmla="*/ 939 w 939"/>
                <a:gd name="T9" fmla="*/ 461 h 623"/>
                <a:gd name="T10" fmla="*/ 939 w 939"/>
                <a:gd name="T11" fmla="*/ 187 h 623"/>
                <a:gd name="T12" fmla="*/ 416 w 939"/>
                <a:gd name="T13" fmla="*/ 187 h 623"/>
                <a:gd name="T14" fmla="*/ 416 w 939"/>
                <a:gd name="T15" fmla="*/ 0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9" h="623">
                  <a:moveTo>
                    <a:pt x="416" y="0"/>
                  </a:moveTo>
                  <a:lnTo>
                    <a:pt x="0" y="311"/>
                  </a:lnTo>
                  <a:lnTo>
                    <a:pt x="416" y="623"/>
                  </a:lnTo>
                  <a:lnTo>
                    <a:pt x="416" y="461"/>
                  </a:lnTo>
                  <a:lnTo>
                    <a:pt x="939" y="461"/>
                  </a:lnTo>
                  <a:lnTo>
                    <a:pt x="939" y="187"/>
                  </a:lnTo>
                  <a:lnTo>
                    <a:pt x="416" y="187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rgbClr val="FFCB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ṥḻídê"/>
            <p:cNvSpPr/>
            <p:nvPr/>
          </p:nvSpPr>
          <p:spPr bwMode="auto">
            <a:xfrm>
              <a:off x="4467211" y="4350090"/>
              <a:ext cx="1480581" cy="1013502"/>
            </a:xfrm>
            <a:custGeom>
              <a:avLst/>
              <a:gdLst>
                <a:gd name="T0" fmla="*/ 212 w 476"/>
                <a:gd name="T1" fmla="*/ 13 h 326"/>
                <a:gd name="T2" fmla="*/ 205 w 476"/>
                <a:gd name="T3" fmla="*/ 3 h 326"/>
                <a:gd name="T4" fmla="*/ 5 w 476"/>
                <a:gd name="T5" fmla="*/ 153 h 326"/>
                <a:gd name="T6" fmla="*/ 0 w 476"/>
                <a:gd name="T7" fmla="*/ 163 h 326"/>
                <a:gd name="T8" fmla="*/ 5 w 476"/>
                <a:gd name="T9" fmla="*/ 172 h 326"/>
                <a:gd name="T10" fmla="*/ 205 w 476"/>
                <a:gd name="T11" fmla="*/ 322 h 326"/>
                <a:gd name="T12" fmla="*/ 217 w 476"/>
                <a:gd name="T13" fmla="*/ 323 h 326"/>
                <a:gd name="T14" fmla="*/ 224 w 476"/>
                <a:gd name="T15" fmla="*/ 313 h 326"/>
                <a:gd name="T16" fmla="*/ 224 w 476"/>
                <a:gd name="T17" fmla="*/ 247 h 326"/>
                <a:gd name="T18" fmla="*/ 464 w 476"/>
                <a:gd name="T19" fmla="*/ 247 h 326"/>
                <a:gd name="T20" fmla="*/ 472 w 476"/>
                <a:gd name="T21" fmla="*/ 243 h 326"/>
                <a:gd name="T22" fmla="*/ 476 w 476"/>
                <a:gd name="T23" fmla="*/ 235 h 326"/>
                <a:gd name="T24" fmla="*/ 476 w 476"/>
                <a:gd name="T25" fmla="*/ 103 h 326"/>
                <a:gd name="T26" fmla="*/ 472 w 476"/>
                <a:gd name="T27" fmla="*/ 95 h 326"/>
                <a:gd name="T28" fmla="*/ 464 w 476"/>
                <a:gd name="T29" fmla="*/ 91 h 326"/>
                <a:gd name="T30" fmla="*/ 224 w 476"/>
                <a:gd name="T31" fmla="*/ 91 h 326"/>
                <a:gd name="T32" fmla="*/ 224 w 476"/>
                <a:gd name="T33" fmla="*/ 13 h 326"/>
                <a:gd name="T34" fmla="*/ 217 w 476"/>
                <a:gd name="T35" fmla="*/ 2 h 326"/>
                <a:gd name="T36" fmla="*/ 205 w 476"/>
                <a:gd name="T37" fmla="*/ 3 h 326"/>
                <a:gd name="T38" fmla="*/ 212 w 476"/>
                <a:gd name="T39" fmla="*/ 13 h 326"/>
                <a:gd name="T40" fmla="*/ 200 w 476"/>
                <a:gd name="T41" fmla="*/ 13 h 326"/>
                <a:gd name="T42" fmla="*/ 200 w 476"/>
                <a:gd name="T43" fmla="*/ 103 h 326"/>
                <a:gd name="T44" fmla="*/ 204 w 476"/>
                <a:gd name="T45" fmla="*/ 111 h 326"/>
                <a:gd name="T46" fmla="*/ 212 w 476"/>
                <a:gd name="T47" fmla="*/ 115 h 326"/>
                <a:gd name="T48" fmla="*/ 452 w 476"/>
                <a:gd name="T49" fmla="*/ 115 h 326"/>
                <a:gd name="T50" fmla="*/ 452 w 476"/>
                <a:gd name="T51" fmla="*/ 223 h 326"/>
                <a:gd name="T52" fmla="*/ 212 w 476"/>
                <a:gd name="T53" fmla="*/ 223 h 326"/>
                <a:gd name="T54" fmla="*/ 204 w 476"/>
                <a:gd name="T55" fmla="*/ 227 h 326"/>
                <a:gd name="T56" fmla="*/ 200 w 476"/>
                <a:gd name="T57" fmla="*/ 235 h 326"/>
                <a:gd name="T58" fmla="*/ 200 w 476"/>
                <a:gd name="T59" fmla="*/ 289 h 326"/>
                <a:gd name="T60" fmla="*/ 32 w 476"/>
                <a:gd name="T61" fmla="*/ 163 h 326"/>
                <a:gd name="T62" fmla="*/ 219 w 476"/>
                <a:gd name="T63" fmla="*/ 22 h 326"/>
                <a:gd name="T64" fmla="*/ 212 w 476"/>
                <a:gd name="T65" fmla="*/ 13 h 326"/>
                <a:gd name="T66" fmla="*/ 200 w 476"/>
                <a:gd name="T67" fmla="*/ 13 h 326"/>
                <a:gd name="T68" fmla="*/ 212 w 476"/>
                <a:gd name="T69" fmla="*/ 1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76" h="326">
                  <a:moveTo>
                    <a:pt x="212" y="13"/>
                  </a:moveTo>
                  <a:cubicBezTo>
                    <a:pt x="205" y="3"/>
                    <a:pt x="205" y="3"/>
                    <a:pt x="205" y="3"/>
                  </a:cubicBezTo>
                  <a:cubicBezTo>
                    <a:pt x="5" y="153"/>
                    <a:pt x="5" y="153"/>
                    <a:pt x="5" y="153"/>
                  </a:cubicBezTo>
                  <a:cubicBezTo>
                    <a:pt x="2" y="155"/>
                    <a:pt x="0" y="159"/>
                    <a:pt x="0" y="163"/>
                  </a:cubicBezTo>
                  <a:cubicBezTo>
                    <a:pt x="0" y="166"/>
                    <a:pt x="2" y="170"/>
                    <a:pt x="5" y="172"/>
                  </a:cubicBezTo>
                  <a:cubicBezTo>
                    <a:pt x="205" y="322"/>
                    <a:pt x="205" y="322"/>
                    <a:pt x="205" y="322"/>
                  </a:cubicBezTo>
                  <a:cubicBezTo>
                    <a:pt x="208" y="325"/>
                    <a:pt x="213" y="326"/>
                    <a:pt x="217" y="323"/>
                  </a:cubicBezTo>
                  <a:cubicBezTo>
                    <a:pt x="221" y="321"/>
                    <a:pt x="224" y="317"/>
                    <a:pt x="224" y="313"/>
                  </a:cubicBezTo>
                  <a:cubicBezTo>
                    <a:pt x="224" y="247"/>
                    <a:pt x="224" y="247"/>
                    <a:pt x="224" y="247"/>
                  </a:cubicBezTo>
                  <a:cubicBezTo>
                    <a:pt x="464" y="247"/>
                    <a:pt x="464" y="247"/>
                    <a:pt x="464" y="247"/>
                  </a:cubicBezTo>
                  <a:cubicBezTo>
                    <a:pt x="467" y="247"/>
                    <a:pt x="470" y="246"/>
                    <a:pt x="472" y="243"/>
                  </a:cubicBezTo>
                  <a:cubicBezTo>
                    <a:pt x="475" y="241"/>
                    <a:pt x="476" y="238"/>
                    <a:pt x="476" y="235"/>
                  </a:cubicBezTo>
                  <a:cubicBezTo>
                    <a:pt x="476" y="103"/>
                    <a:pt x="476" y="103"/>
                    <a:pt x="476" y="103"/>
                  </a:cubicBezTo>
                  <a:cubicBezTo>
                    <a:pt x="476" y="100"/>
                    <a:pt x="475" y="97"/>
                    <a:pt x="472" y="95"/>
                  </a:cubicBezTo>
                  <a:cubicBezTo>
                    <a:pt x="470" y="92"/>
                    <a:pt x="467" y="91"/>
                    <a:pt x="464" y="91"/>
                  </a:cubicBezTo>
                  <a:cubicBezTo>
                    <a:pt x="224" y="91"/>
                    <a:pt x="224" y="91"/>
                    <a:pt x="224" y="91"/>
                  </a:cubicBezTo>
                  <a:cubicBezTo>
                    <a:pt x="224" y="13"/>
                    <a:pt x="224" y="13"/>
                    <a:pt x="224" y="13"/>
                  </a:cubicBezTo>
                  <a:cubicBezTo>
                    <a:pt x="224" y="8"/>
                    <a:pt x="221" y="4"/>
                    <a:pt x="217" y="2"/>
                  </a:cubicBezTo>
                  <a:cubicBezTo>
                    <a:pt x="213" y="0"/>
                    <a:pt x="208" y="0"/>
                    <a:pt x="205" y="3"/>
                  </a:cubicBezTo>
                  <a:cubicBezTo>
                    <a:pt x="212" y="13"/>
                    <a:pt x="212" y="13"/>
                    <a:pt x="212" y="13"/>
                  </a:cubicBezTo>
                  <a:cubicBezTo>
                    <a:pt x="200" y="13"/>
                    <a:pt x="200" y="13"/>
                    <a:pt x="200" y="13"/>
                  </a:cubicBezTo>
                  <a:cubicBezTo>
                    <a:pt x="200" y="103"/>
                    <a:pt x="200" y="103"/>
                    <a:pt x="200" y="103"/>
                  </a:cubicBezTo>
                  <a:cubicBezTo>
                    <a:pt x="200" y="106"/>
                    <a:pt x="201" y="109"/>
                    <a:pt x="204" y="111"/>
                  </a:cubicBezTo>
                  <a:cubicBezTo>
                    <a:pt x="206" y="114"/>
                    <a:pt x="209" y="115"/>
                    <a:pt x="212" y="115"/>
                  </a:cubicBezTo>
                  <a:cubicBezTo>
                    <a:pt x="452" y="115"/>
                    <a:pt x="452" y="115"/>
                    <a:pt x="452" y="115"/>
                  </a:cubicBezTo>
                  <a:cubicBezTo>
                    <a:pt x="452" y="223"/>
                    <a:pt x="452" y="223"/>
                    <a:pt x="452" y="223"/>
                  </a:cubicBezTo>
                  <a:cubicBezTo>
                    <a:pt x="212" y="223"/>
                    <a:pt x="212" y="223"/>
                    <a:pt x="212" y="223"/>
                  </a:cubicBezTo>
                  <a:cubicBezTo>
                    <a:pt x="209" y="223"/>
                    <a:pt x="206" y="224"/>
                    <a:pt x="204" y="227"/>
                  </a:cubicBezTo>
                  <a:cubicBezTo>
                    <a:pt x="201" y="229"/>
                    <a:pt x="200" y="232"/>
                    <a:pt x="200" y="235"/>
                  </a:cubicBezTo>
                  <a:cubicBezTo>
                    <a:pt x="200" y="289"/>
                    <a:pt x="200" y="289"/>
                    <a:pt x="200" y="289"/>
                  </a:cubicBezTo>
                  <a:cubicBezTo>
                    <a:pt x="32" y="163"/>
                    <a:pt x="32" y="163"/>
                    <a:pt x="32" y="163"/>
                  </a:cubicBezTo>
                  <a:cubicBezTo>
                    <a:pt x="219" y="22"/>
                    <a:pt x="219" y="22"/>
                    <a:pt x="219" y="22"/>
                  </a:cubicBezTo>
                  <a:cubicBezTo>
                    <a:pt x="212" y="13"/>
                    <a:pt x="212" y="13"/>
                    <a:pt x="212" y="13"/>
                  </a:cubicBezTo>
                  <a:cubicBezTo>
                    <a:pt x="200" y="13"/>
                    <a:pt x="200" y="13"/>
                    <a:pt x="200" y="13"/>
                  </a:cubicBezTo>
                  <a:lnTo>
                    <a:pt x="212" y="13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iSlîḑê"/>
            <p:cNvSpPr/>
            <p:nvPr/>
          </p:nvSpPr>
          <p:spPr bwMode="auto">
            <a:xfrm>
              <a:off x="5872940" y="4496801"/>
              <a:ext cx="74852" cy="769483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îšḻiďe"/>
            <p:cNvSpPr/>
            <p:nvPr/>
          </p:nvSpPr>
          <p:spPr bwMode="auto">
            <a:xfrm>
              <a:off x="5872940" y="4496801"/>
              <a:ext cx="74852" cy="769483"/>
            </a:xfrm>
            <a:custGeom>
              <a:avLst/>
              <a:gdLst>
                <a:gd name="T0" fmla="*/ 0 w 50"/>
                <a:gd name="T1" fmla="*/ 0 h 514"/>
                <a:gd name="T2" fmla="*/ 0 w 50"/>
                <a:gd name="T3" fmla="*/ 514 h 514"/>
                <a:gd name="T4" fmla="*/ 50 w 50"/>
                <a:gd name="T5" fmla="*/ 514 h 514"/>
                <a:gd name="T6" fmla="*/ 50 w 50"/>
                <a:gd name="T7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514">
                  <a:moveTo>
                    <a:pt x="0" y="0"/>
                  </a:moveTo>
                  <a:lnTo>
                    <a:pt x="0" y="514"/>
                  </a:lnTo>
                  <a:lnTo>
                    <a:pt x="50" y="514"/>
                  </a:lnTo>
                  <a:lnTo>
                    <a:pt x="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íSlíḑé"/>
            <p:cNvSpPr/>
            <p:nvPr/>
          </p:nvSpPr>
          <p:spPr bwMode="auto">
            <a:xfrm>
              <a:off x="6209776" y="3712347"/>
              <a:ext cx="74852" cy="759004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i$ľïďê"/>
            <p:cNvSpPr/>
            <p:nvPr/>
          </p:nvSpPr>
          <p:spPr bwMode="auto">
            <a:xfrm>
              <a:off x="6209776" y="3712347"/>
              <a:ext cx="74852" cy="759004"/>
            </a:xfrm>
            <a:custGeom>
              <a:avLst/>
              <a:gdLst>
                <a:gd name="T0" fmla="*/ 0 w 50"/>
                <a:gd name="T1" fmla="*/ 0 h 507"/>
                <a:gd name="T2" fmla="*/ 0 w 50"/>
                <a:gd name="T3" fmla="*/ 507 h 507"/>
                <a:gd name="T4" fmla="*/ 50 w 50"/>
                <a:gd name="T5" fmla="*/ 507 h 507"/>
                <a:gd name="T6" fmla="*/ 50 w 50"/>
                <a:gd name="T7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507">
                  <a:moveTo>
                    <a:pt x="0" y="0"/>
                  </a:moveTo>
                  <a:lnTo>
                    <a:pt x="0" y="507"/>
                  </a:lnTo>
                  <a:lnTo>
                    <a:pt x="50" y="507"/>
                  </a:lnTo>
                  <a:lnTo>
                    <a:pt x="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íSļiḋé"/>
            <p:cNvSpPr/>
            <p:nvPr/>
          </p:nvSpPr>
          <p:spPr bwMode="auto">
            <a:xfrm>
              <a:off x="4591467" y="3426411"/>
              <a:ext cx="1294947" cy="649719"/>
            </a:xfrm>
            <a:custGeom>
              <a:avLst/>
              <a:gdLst>
                <a:gd name="T0" fmla="*/ 345 w 865"/>
                <a:gd name="T1" fmla="*/ 291 h 434"/>
                <a:gd name="T2" fmla="*/ 424 w 865"/>
                <a:gd name="T3" fmla="*/ 434 h 434"/>
                <a:gd name="T4" fmla="*/ 501 w 865"/>
                <a:gd name="T5" fmla="*/ 291 h 434"/>
                <a:gd name="T6" fmla="*/ 865 w 865"/>
                <a:gd name="T7" fmla="*/ 291 h 434"/>
                <a:gd name="T8" fmla="*/ 865 w 865"/>
                <a:gd name="T9" fmla="*/ 0 h 434"/>
                <a:gd name="T10" fmla="*/ 0 w 865"/>
                <a:gd name="T11" fmla="*/ 0 h 434"/>
                <a:gd name="T12" fmla="*/ 0 w 865"/>
                <a:gd name="T13" fmla="*/ 291 h 434"/>
                <a:gd name="T14" fmla="*/ 345 w 865"/>
                <a:gd name="T15" fmla="*/ 291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5" h="434">
                  <a:moveTo>
                    <a:pt x="345" y="291"/>
                  </a:moveTo>
                  <a:lnTo>
                    <a:pt x="424" y="434"/>
                  </a:lnTo>
                  <a:lnTo>
                    <a:pt x="501" y="291"/>
                  </a:lnTo>
                  <a:lnTo>
                    <a:pt x="865" y="291"/>
                  </a:lnTo>
                  <a:lnTo>
                    <a:pt x="865" y="0"/>
                  </a:lnTo>
                  <a:lnTo>
                    <a:pt x="0" y="0"/>
                  </a:lnTo>
                  <a:lnTo>
                    <a:pt x="0" y="291"/>
                  </a:lnTo>
                  <a:lnTo>
                    <a:pt x="345" y="291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îšḻîḓe"/>
            <p:cNvSpPr/>
            <p:nvPr/>
          </p:nvSpPr>
          <p:spPr bwMode="auto">
            <a:xfrm>
              <a:off x="4715721" y="3514737"/>
              <a:ext cx="261984" cy="73356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ïṧļïḋe"/>
            <p:cNvSpPr/>
            <p:nvPr/>
          </p:nvSpPr>
          <p:spPr bwMode="auto">
            <a:xfrm>
              <a:off x="4715721" y="3514737"/>
              <a:ext cx="261984" cy="73356"/>
            </a:xfrm>
            <a:custGeom>
              <a:avLst/>
              <a:gdLst>
                <a:gd name="T0" fmla="*/ 0 w 175"/>
                <a:gd name="T1" fmla="*/ 49 h 49"/>
                <a:gd name="T2" fmla="*/ 175 w 175"/>
                <a:gd name="T3" fmla="*/ 49 h 49"/>
                <a:gd name="T4" fmla="*/ 175 w 175"/>
                <a:gd name="T5" fmla="*/ 0 h 49"/>
                <a:gd name="T6" fmla="*/ 0 w 175"/>
                <a:gd name="T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5" h="49">
                  <a:moveTo>
                    <a:pt x="0" y="49"/>
                  </a:moveTo>
                  <a:lnTo>
                    <a:pt x="175" y="49"/>
                  </a:lnTo>
                  <a:lnTo>
                    <a:pt x="175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ïṣ1îḓè"/>
            <p:cNvSpPr/>
            <p:nvPr/>
          </p:nvSpPr>
          <p:spPr bwMode="auto">
            <a:xfrm>
              <a:off x="4715721" y="3700371"/>
              <a:ext cx="958111" cy="74852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îṣḻíḋê"/>
            <p:cNvSpPr/>
            <p:nvPr/>
          </p:nvSpPr>
          <p:spPr bwMode="auto">
            <a:xfrm>
              <a:off x="4715721" y="3700371"/>
              <a:ext cx="958111" cy="74852"/>
            </a:xfrm>
            <a:custGeom>
              <a:avLst/>
              <a:gdLst>
                <a:gd name="T0" fmla="*/ 0 w 640"/>
                <a:gd name="T1" fmla="*/ 50 h 50"/>
                <a:gd name="T2" fmla="*/ 640 w 640"/>
                <a:gd name="T3" fmla="*/ 50 h 50"/>
                <a:gd name="T4" fmla="*/ 640 w 640"/>
                <a:gd name="T5" fmla="*/ 0 h 50"/>
                <a:gd name="T6" fmla="*/ 0 w 640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0" h="50">
                  <a:moveTo>
                    <a:pt x="0" y="50"/>
                  </a:moveTo>
                  <a:lnTo>
                    <a:pt x="640" y="50"/>
                  </a:lnTo>
                  <a:lnTo>
                    <a:pt x="64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î$1íḍé"/>
            <p:cNvSpPr/>
            <p:nvPr/>
          </p:nvSpPr>
          <p:spPr bwMode="auto">
            <a:xfrm>
              <a:off x="5127410" y="3514737"/>
              <a:ext cx="285937" cy="73356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íŝļíḑe"/>
            <p:cNvSpPr/>
            <p:nvPr/>
          </p:nvSpPr>
          <p:spPr bwMode="auto">
            <a:xfrm>
              <a:off x="5127410" y="3514737"/>
              <a:ext cx="285937" cy="73356"/>
            </a:xfrm>
            <a:custGeom>
              <a:avLst/>
              <a:gdLst>
                <a:gd name="T0" fmla="*/ 0 w 191"/>
                <a:gd name="T1" fmla="*/ 49 h 49"/>
                <a:gd name="T2" fmla="*/ 191 w 191"/>
                <a:gd name="T3" fmla="*/ 49 h 49"/>
                <a:gd name="T4" fmla="*/ 191 w 191"/>
                <a:gd name="T5" fmla="*/ 0 h 49"/>
                <a:gd name="T6" fmla="*/ 0 w 191"/>
                <a:gd name="T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49">
                  <a:moveTo>
                    <a:pt x="0" y="49"/>
                  </a:moveTo>
                  <a:lnTo>
                    <a:pt x="191" y="49"/>
                  </a:lnTo>
                  <a:lnTo>
                    <a:pt x="19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íṣľiḑê"/>
            <p:cNvSpPr/>
            <p:nvPr/>
          </p:nvSpPr>
          <p:spPr bwMode="auto">
            <a:xfrm>
              <a:off x="6383433" y="4803695"/>
              <a:ext cx="1294947" cy="649719"/>
            </a:xfrm>
            <a:custGeom>
              <a:avLst/>
              <a:gdLst>
                <a:gd name="T0" fmla="*/ 518 w 865"/>
                <a:gd name="T1" fmla="*/ 143 h 434"/>
                <a:gd name="T2" fmla="*/ 439 w 865"/>
                <a:gd name="T3" fmla="*/ 0 h 434"/>
                <a:gd name="T4" fmla="*/ 362 w 865"/>
                <a:gd name="T5" fmla="*/ 143 h 434"/>
                <a:gd name="T6" fmla="*/ 0 w 865"/>
                <a:gd name="T7" fmla="*/ 143 h 434"/>
                <a:gd name="T8" fmla="*/ 0 w 865"/>
                <a:gd name="T9" fmla="*/ 434 h 434"/>
                <a:gd name="T10" fmla="*/ 865 w 865"/>
                <a:gd name="T11" fmla="*/ 434 h 434"/>
                <a:gd name="T12" fmla="*/ 865 w 865"/>
                <a:gd name="T13" fmla="*/ 143 h 434"/>
                <a:gd name="T14" fmla="*/ 518 w 865"/>
                <a:gd name="T15" fmla="*/ 143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5" h="434">
                  <a:moveTo>
                    <a:pt x="518" y="143"/>
                  </a:moveTo>
                  <a:lnTo>
                    <a:pt x="439" y="0"/>
                  </a:lnTo>
                  <a:lnTo>
                    <a:pt x="362" y="143"/>
                  </a:lnTo>
                  <a:lnTo>
                    <a:pt x="0" y="143"/>
                  </a:lnTo>
                  <a:lnTo>
                    <a:pt x="0" y="434"/>
                  </a:lnTo>
                  <a:lnTo>
                    <a:pt x="865" y="434"/>
                  </a:lnTo>
                  <a:lnTo>
                    <a:pt x="865" y="143"/>
                  </a:lnTo>
                  <a:lnTo>
                    <a:pt x="518" y="143"/>
                  </a:lnTo>
                  <a:close/>
                </a:path>
              </a:pathLst>
            </a:custGeom>
            <a:solidFill>
              <a:srgbClr val="FFCB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isḻíďè"/>
            <p:cNvSpPr/>
            <p:nvPr/>
          </p:nvSpPr>
          <p:spPr bwMode="auto">
            <a:xfrm>
              <a:off x="7292142" y="5279756"/>
              <a:ext cx="248510" cy="73356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ïṣliḍé"/>
            <p:cNvSpPr/>
            <p:nvPr/>
          </p:nvSpPr>
          <p:spPr bwMode="auto">
            <a:xfrm>
              <a:off x="7292142" y="5279756"/>
              <a:ext cx="248510" cy="73356"/>
            </a:xfrm>
            <a:custGeom>
              <a:avLst/>
              <a:gdLst>
                <a:gd name="T0" fmla="*/ 166 w 166"/>
                <a:gd name="T1" fmla="*/ 0 h 49"/>
                <a:gd name="T2" fmla="*/ 0 w 166"/>
                <a:gd name="T3" fmla="*/ 0 h 49"/>
                <a:gd name="T4" fmla="*/ 0 w 166"/>
                <a:gd name="T5" fmla="*/ 49 h 49"/>
                <a:gd name="T6" fmla="*/ 166 w 166"/>
                <a:gd name="T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6" h="49">
                  <a:moveTo>
                    <a:pt x="166" y="0"/>
                  </a:moveTo>
                  <a:lnTo>
                    <a:pt x="0" y="0"/>
                  </a:lnTo>
                  <a:lnTo>
                    <a:pt x="0" y="49"/>
                  </a:lnTo>
                  <a:lnTo>
                    <a:pt x="166" y="4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îṡļidè"/>
            <p:cNvSpPr/>
            <p:nvPr/>
          </p:nvSpPr>
          <p:spPr bwMode="auto">
            <a:xfrm>
              <a:off x="6594518" y="5104602"/>
              <a:ext cx="946135" cy="74852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ṡľïḑé"/>
            <p:cNvSpPr/>
            <p:nvPr/>
          </p:nvSpPr>
          <p:spPr bwMode="auto">
            <a:xfrm>
              <a:off x="6594518" y="5104602"/>
              <a:ext cx="946135" cy="74852"/>
            </a:xfrm>
            <a:custGeom>
              <a:avLst/>
              <a:gdLst>
                <a:gd name="T0" fmla="*/ 632 w 632"/>
                <a:gd name="T1" fmla="*/ 0 h 50"/>
                <a:gd name="T2" fmla="*/ 0 w 632"/>
                <a:gd name="T3" fmla="*/ 0 h 50"/>
                <a:gd name="T4" fmla="*/ 0 w 632"/>
                <a:gd name="T5" fmla="*/ 50 h 50"/>
                <a:gd name="T6" fmla="*/ 632 w 632"/>
                <a:gd name="T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2" h="50">
                  <a:moveTo>
                    <a:pt x="632" y="0"/>
                  </a:moveTo>
                  <a:lnTo>
                    <a:pt x="0" y="0"/>
                  </a:lnTo>
                  <a:lnTo>
                    <a:pt x="0" y="50"/>
                  </a:lnTo>
                  <a:lnTo>
                    <a:pt x="632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îṣ1iḍe"/>
            <p:cNvSpPr/>
            <p:nvPr/>
          </p:nvSpPr>
          <p:spPr bwMode="auto">
            <a:xfrm>
              <a:off x="6856501" y="5279756"/>
              <a:ext cx="285937" cy="73356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iṩ1iḋe"/>
            <p:cNvSpPr/>
            <p:nvPr/>
          </p:nvSpPr>
          <p:spPr bwMode="auto">
            <a:xfrm>
              <a:off x="6856501" y="5279756"/>
              <a:ext cx="285937" cy="73356"/>
            </a:xfrm>
            <a:custGeom>
              <a:avLst/>
              <a:gdLst>
                <a:gd name="T0" fmla="*/ 191 w 191"/>
                <a:gd name="T1" fmla="*/ 0 h 49"/>
                <a:gd name="T2" fmla="*/ 0 w 191"/>
                <a:gd name="T3" fmla="*/ 0 h 49"/>
                <a:gd name="T4" fmla="*/ 0 w 191"/>
                <a:gd name="T5" fmla="*/ 49 h 49"/>
                <a:gd name="T6" fmla="*/ 191 w 191"/>
                <a:gd name="T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49">
                  <a:moveTo>
                    <a:pt x="191" y="0"/>
                  </a:moveTo>
                  <a:lnTo>
                    <a:pt x="0" y="0"/>
                  </a:lnTo>
                  <a:lnTo>
                    <a:pt x="0" y="49"/>
                  </a:lnTo>
                  <a:lnTo>
                    <a:pt x="191" y="4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ïṡlïḑê"/>
            <p:cNvSpPr/>
            <p:nvPr/>
          </p:nvSpPr>
          <p:spPr bwMode="auto">
            <a:xfrm>
              <a:off x="5774135" y="1311082"/>
              <a:ext cx="615287" cy="776969"/>
            </a:xfrm>
            <a:custGeom>
              <a:avLst/>
              <a:gdLst>
                <a:gd name="T0" fmla="*/ 125 w 198"/>
                <a:gd name="T1" fmla="*/ 156 h 250"/>
                <a:gd name="T2" fmla="*/ 125 w 198"/>
                <a:gd name="T3" fmla="*/ 156 h 250"/>
                <a:gd name="T4" fmla="*/ 124 w 198"/>
                <a:gd name="T5" fmla="*/ 156 h 250"/>
                <a:gd name="T6" fmla="*/ 148 w 198"/>
                <a:gd name="T7" fmla="*/ 115 h 250"/>
                <a:gd name="T8" fmla="*/ 148 w 198"/>
                <a:gd name="T9" fmla="*/ 52 h 250"/>
                <a:gd name="T10" fmla="*/ 98 w 198"/>
                <a:gd name="T11" fmla="*/ 0 h 250"/>
                <a:gd name="T12" fmla="*/ 48 w 198"/>
                <a:gd name="T13" fmla="*/ 52 h 250"/>
                <a:gd name="T14" fmla="*/ 48 w 198"/>
                <a:gd name="T15" fmla="*/ 115 h 250"/>
                <a:gd name="T16" fmla="*/ 75 w 198"/>
                <a:gd name="T17" fmla="*/ 156 h 250"/>
                <a:gd name="T18" fmla="*/ 75 w 198"/>
                <a:gd name="T19" fmla="*/ 156 h 250"/>
                <a:gd name="T20" fmla="*/ 76 w 198"/>
                <a:gd name="T21" fmla="*/ 156 h 250"/>
                <a:gd name="T22" fmla="*/ 58 w 198"/>
                <a:gd name="T23" fmla="*/ 178 h 250"/>
                <a:gd name="T24" fmla="*/ 0 w 198"/>
                <a:gd name="T25" fmla="*/ 214 h 250"/>
                <a:gd name="T26" fmla="*/ 98 w 198"/>
                <a:gd name="T27" fmla="*/ 250 h 250"/>
                <a:gd name="T28" fmla="*/ 198 w 198"/>
                <a:gd name="T29" fmla="*/ 211 h 250"/>
                <a:gd name="T30" fmla="*/ 142 w 198"/>
                <a:gd name="T31" fmla="*/ 178 h 250"/>
                <a:gd name="T32" fmla="*/ 125 w 198"/>
                <a:gd name="T33" fmla="*/ 156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8" h="250">
                  <a:moveTo>
                    <a:pt x="125" y="156"/>
                  </a:moveTo>
                  <a:cubicBezTo>
                    <a:pt x="125" y="156"/>
                    <a:pt x="125" y="156"/>
                    <a:pt x="125" y="156"/>
                  </a:cubicBezTo>
                  <a:cubicBezTo>
                    <a:pt x="124" y="156"/>
                    <a:pt x="124" y="156"/>
                    <a:pt x="124" y="156"/>
                  </a:cubicBezTo>
                  <a:cubicBezTo>
                    <a:pt x="138" y="145"/>
                    <a:pt x="148" y="128"/>
                    <a:pt x="148" y="115"/>
                  </a:cubicBezTo>
                  <a:cubicBezTo>
                    <a:pt x="148" y="52"/>
                    <a:pt x="148" y="52"/>
                    <a:pt x="148" y="52"/>
                  </a:cubicBezTo>
                  <a:cubicBezTo>
                    <a:pt x="148" y="52"/>
                    <a:pt x="150" y="0"/>
                    <a:pt x="98" y="0"/>
                  </a:cubicBezTo>
                  <a:cubicBezTo>
                    <a:pt x="46" y="0"/>
                    <a:pt x="48" y="52"/>
                    <a:pt x="48" y="52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28"/>
                    <a:pt x="60" y="145"/>
                    <a:pt x="75" y="156"/>
                  </a:cubicBezTo>
                  <a:cubicBezTo>
                    <a:pt x="75" y="156"/>
                    <a:pt x="75" y="156"/>
                    <a:pt x="75" y="156"/>
                  </a:cubicBezTo>
                  <a:cubicBezTo>
                    <a:pt x="76" y="156"/>
                    <a:pt x="76" y="156"/>
                    <a:pt x="76" y="156"/>
                  </a:cubicBezTo>
                  <a:cubicBezTo>
                    <a:pt x="74" y="162"/>
                    <a:pt x="71" y="172"/>
                    <a:pt x="58" y="178"/>
                  </a:cubicBezTo>
                  <a:cubicBezTo>
                    <a:pt x="45" y="184"/>
                    <a:pt x="17" y="197"/>
                    <a:pt x="0" y="214"/>
                  </a:cubicBezTo>
                  <a:cubicBezTo>
                    <a:pt x="26" y="237"/>
                    <a:pt x="60" y="250"/>
                    <a:pt x="98" y="250"/>
                  </a:cubicBezTo>
                  <a:cubicBezTo>
                    <a:pt x="136" y="250"/>
                    <a:pt x="172" y="236"/>
                    <a:pt x="198" y="211"/>
                  </a:cubicBezTo>
                  <a:cubicBezTo>
                    <a:pt x="181" y="195"/>
                    <a:pt x="155" y="183"/>
                    <a:pt x="142" y="178"/>
                  </a:cubicBezTo>
                  <a:cubicBezTo>
                    <a:pt x="130" y="172"/>
                    <a:pt x="126" y="162"/>
                    <a:pt x="125" y="1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íSlïḑe"/>
            <p:cNvSpPr/>
            <p:nvPr/>
          </p:nvSpPr>
          <p:spPr bwMode="auto">
            <a:xfrm>
              <a:off x="5736708" y="1270661"/>
              <a:ext cx="690140" cy="854815"/>
            </a:xfrm>
            <a:custGeom>
              <a:avLst/>
              <a:gdLst>
                <a:gd name="T0" fmla="*/ 148 w 222"/>
                <a:gd name="T1" fmla="*/ 166 h 275"/>
                <a:gd name="T2" fmla="*/ 136 w 222"/>
                <a:gd name="T3" fmla="*/ 157 h 275"/>
                <a:gd name="T4" fmla="*/ 136 w 222"/>
                <a:gd name="T5" fmla="*/ 169 h 275"/>
                <a:gd name="T6" fmla="*/ 164 w 222"/>
                <a:gd name="T7" fmla="*/ 155 h 275"/>
                <a:gd name="T8" fmla="*/ 172 w 222"/>
                <a:gd name="T9" fmla="*/ 65 h 275"/>
                <a:gd name="T10" fmla="*/ 172 w 222"/>
                <a:gd name="T11" fmla="*/ 65 h 275"/>
                <a:gd name="T12" fmla="*/ 171 w 222"/>
                <a:gd name="T13" fmla="*/ 51 h 275"/>
                <a:gd name="T14" fmla="*/ 148 w 222"/>
                <a:gd name="T15" fmla="*/ 11 h 275"/>
                <a:gd name="T16" fmla="*/ 110 w 222"/>
                <a:gd name="T17" fmla="*/ 1 h 275"/>
                <a:gd name="T18" fmla="*/ 60 w 222"/>
                <a:gd name="T19" fmla="*/ 24 h 275"/>
                <a:gd name="T20" fmla="*/ 48 w 222"/>
                <a:gd name="T21" fmla="*/ 64 h 275"/>
                <a:gd name="T22" fmla="*/ 60 w 222"/>
                <a:gd name="T23" fmla="*/ 65 h 275"/>
                <a:gd name="T24" fmla="*/ 48 w 222"/>
                <a:gd name="T25" fmla="*/ 128 h 275"/>
                <a:gd name="T26" fmla="*/ 62 w 222"/>
                <a:gd name="T27" fmla="*/ 162 h 275"/>
                <a:gd name="T28" fmla="*/ 88 w 222"/>
                <a:gd name="T29" fmla="*/ 181 h 275"/>
                <a:gd name="T30" fmla="*/ 87 w 222"/>
                <a:gd name="T31" fmla="*/ 169 h 275"/>
                <a:gd name="T32" fmla="*/ 85 w 222"/>
                <a:gd name="T33" fmla="*/ 180 h 275"/>
                <a:gd name="T34" fmla="*/ 76 w 222"/>
                <a:gd name="T35" fmla="*/ 167 h 275"/>
                <a:gd name="T36" fmla="*/ 65 w 222"/>
                <a:gd name="T37" fmla="*/ 180 h 275"/>
                <a:gd name="T38" fmla="*/ 37 w 222"/>
                <a:gd name="T39" fmla="*/ 194 h 275"/>
                <a:gd name="T40" fmla="*/ 0 w 222"/>
                <a:gd name="T41" fmla="*/ 227 h 275"/>
                <a:gd name="T42" fmla="*/ 110 w 222"/>
                <a:gd name="T43" fmla="*/ 275 h 275"/>
                <a:gd name="T44" fmla="*/ 222 w 222"/>
                <a:gd name="T45" fmla="*/ 224 h 275"/>
                <a:gd name="T46" fmla="*/ 186 w 222"/>
                <a:gd name="T47" fmla="*/ 193 h 275"/>
                <a:gd name="T48" fmla="*/ 159 w 222"/>
                <a:gd name="T49" fmla="*/ 180 h 275"/>
                <a:gd name="T50" fmla="*/ 148 w 222"/>
                <a:gd name="T51" fmla="*/ 167 h 275"/>
                <a:gd name="T52" fmla="*/ 137 w 222"/>
                <a:gd name="T53" fmla="*/ 169 h 275"/>
                <a:gd name="T54" fmla="*/ 131 w 222"/>
                <a:gd name="T55" fmla="*/ 187 h 275"/>
                <a:gd name="T56" fmla="*/ 149 w 222"/>
                <a:gd name="T57" fmla="*/ 202 h 275"/>
                <a:gd name="T58" fmla="*/ 202 w 222"/>
                <a:gd name="T59" fmla="*/ 233 h 275"/>
                <a:gd name="T60" fmla="*/ 202 w 222"/>
                <a:gd name="T61" fmla="*/ 216 h 275"/>
                <a:gd name="T62" fmla="*/ 20 w 222"/>
                <a:gd name="T63" fmla="*/ 218 h 275"/>
                <a:gd name="T64" fmla="*/ 20 w 222"/>
                <a:gd name="T65" fmla="*/ 235 h 275"/>
                <a:gd name="T66" fmla="*/ 75 w 222"/>
                <a:gd name="T67" fmla="*/ 202 h 275"/>
                <a:gd name="T68" fmla="*/ 93 w 222"/>
                <a:gd name="T69" fmla="*/ 187 h 275"/>
                <a:gd name="T70" fmla="*/ 90 w 222"/>
                <a:gd name="T71" fmla="*/ 157 h 275"/>
                <a:gd name="T72" fmla="*/ 86 w 222"/>
                <a:gd name="T73" fmla="*/ 157 h 275"/>
                <a:gd name="T74" fmla="*/ 87 w 222"/>
                <a:gd name="T75" fmla="*/ 169 h 275"/>
                <a:gd name="T76" fmla="*/ 78 w 222"/>
                <a:gd name="T77" fmla="*/ 143 h 275"/>
                <a:gd name="T78" fmla="*/ 72 w 222"/>
                <a:gd name="T79" fmla="*/ 128 h 275"/>
                <a:gd name="T80" fmla="*/ 72 w 222"/>
                <a:gd name="T81" fmla="*/ 64 h 275"/>
                <a:gd name="T82" fmla="*/ 72 w 222"/>
                <a:gd name="T83" fmla="*/ 64 h 275"/>
                <a:gd name="T84" fmla="*/ 72 w 222"/>
                <a:gd name="T85" fmla="*/ 64 h 275"/>
                <a:gd name="T86" fmla="*/ 72 w 222"/>
                <a:gd name="T87" fmla="*/ 64 h 275"/>
                <a:gd name="T88" fmla="*/ 76 w 222"/>
                <a:gd name="T89" fmla="*/ 45 h 275"/>
                <a:gd name="T90" fmla="*/ 96 w 222"/>
                <a:gd name="T91" fmla="*/ 26 h 275"/>
                <a:gd name="T92" fmla="*/ 132 w 222"/>
                <a:gd name="T93" fmla="*/ 30 h 275"/>
                <a:gd name="T94" fmla="*/ 147 w 222"/>
                <a:gd name="T95" fmla="*/ 53 h 275"/>
                <a:gd name="T96" fmla="*/ 148 w 222"/>
                <a:gd name="T97" fmla="*/ 64 h 275"/>
                <a:gd name="T98" fmla="*/ 148 w 222"/>
                <a:gd name="T99" fmla="*/ 64 h 275"/>
                <a:gd name="T100" fmla="*/ 148 w 222"/>
                <a:gd name="T101" fmla="*/ 64 h 275"/>
                <a:gd name="T102" fmla="*/ 148 w 222"/>
                <a:gd name="T103" fmla="*/ 65 h 275"/>
                <a:gd name="T104" fmla="*/ 143 w 222"/>
                <a:gd name="T105" fmla="*/ 143 h 275"/>
                <a:gd name="T106" fmla="*/ 124 w 222"/>
                <a:gd name="T107" fmla="*/ 173 h 275"/>
                <a:gd name="T108" fmla="*/ 137 w 222"/>
                <a:gd name="T109" fmla="*/ 181 h 275"/>
                <a:gd name="T110" fmla="*/ 125 w 222"/>
                <a:gd name="T111" fmla="*/ 172 h 275"/>
                <a:gd name="T112" fmla="*/ 137 w 222"/>
                <a:gd name="T113" fmla="*/ 169 h 275"/>
                <a:gd name="T114" fmla="*/ 137 w 222"/>
                <a:gd name="T115" fmla="*/ 169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2" h="275">
                  <a:moveTo>
                    <a:pt x="137" y="169"/>
                  </a:moveTo>
                  <a:cubicBezTo>
                    <a:pt x="148" y="166"/>
                    <a:pt x="148" y="166"/>
                    <a:pt x="148" y="166"/>
                  </a:cubicBezTo>
                  <a:cubicBezTo>
                    <a:pt x="148" y="166"/>
                    <a:pt x="148" y="166"/>
                    <a:pt x="148" y="166"/>
                  </a:cubicBezTo>
                  <a:cubicBezTo>
                    <a:pt x="147" y="160"/>
                    <a:pt x="142" y="156"/>
                    <a:pt x="136" y="157"/>
                  </a:cubicBezTo>
                  <a:cubicBezTo>
                    <a:pt x="135" y="157"/>
                    <a:pt x="135" y="157"/>
                    <a:pt x="135" y="157"/>
                  </a:cubicBezTo>
                  <a:cubicBezTo>
                    <a:pt x="136" y="169"/>
                    <a:pt x="136" y="169"/>
                    <a:pt x="136" y="169"/>
                  </a:cubicBezTo>
                  <a:cubicBezTo>
                    <a:pt x="143" y="178"/>
                    <a:pt x="143" y="178"/>
                    <a:pt x="143" y="178"/>
                  </a:cubicBezTo>
                  <a:cubicBezTo>
                    <a:pt x="152" y="172"/>
                    <a:pt x="159" y="164"/>
                    <a:pt x="164" y="155"/>
                  </a:cubicBezTo>
                  <a:cubicBezTo>
                    <a:pt x="169" y="146"/>
                    <a:pt x="172" y="137"/>
                    <a:pt x="172" y="128"/>
                  </a:cubicBezTo>
                  <a:cubicBezTo>
                    <a:pt x="172" y="65"/>
                    <a:pt x="172" y="65"/>
                    <a:pt x="172" y="65"/>
                  </a:cubicBezTo>
                  <a:cubicBezTo>
                    <a:pt x="160" y="65"/>
                    <a:pt x="160" y="65"/>
                    <a:pt x="160" y="65"/>
                  </a:cubicBezTo>
                  <a:cubicBezTo>
                    <a:pt x="172" y="65"/>
                    <a:pt x="172" y="65"/>
                    <a:pt x="172" y="65"/>
                  </a:cubicBezTo>
                  <a:cubicBezTo>
                    <a:pt x="172" y="65"/>
                    <a:pt x="172" y="65"/>
                    <a:pt x="172" y="64"/>
                  </a:cubicBezTo>
                  <a:cubicBezTo>
                    <a:pt x="172" y="62"/>
                    <a:pt x="172" y="57"/>
                    <a:pt x="171" y="51"/>
                  </a:cubicBezTo>
                  <a:cubicBezTo>
                    <a:pt x="170" y="46"/>
                    <a:pt x="169" y="41"/>
                    <a:pt x="166" y="35"/>
                  </a:cubicBezTo>
                  <a:cubicBezTo>
                    <a:pt x="163" y="27"/>
                    <a:pt x="157" y="18"/>
                    <a:pt x="148" y="11"/>
                  </a:cubicBezTo>
                  <a:cubicBezTo>
                    <a:pt x="143" y="8"/>
                    <a:pt x="137" y="5"/>
                    <a:pt x="131" y="3"/>
                  </a:cubicBezTo>
                  <a:cubicBezTo>
                    <a:pt x="125" y="2"/>
                    <a:pt x="118" y="1"/>
                    <a:pt x="110" y="1"/>
                  </a:cubicBezTo>
                  <a:cubicBezTo>
                    <a:pt x="96" y="0"/>
                    <a:pt x="85" y="4"/>
                    <a:pt x="76" y="9"/>
                  </a:cubicBezTo>
                  <a:cubicBezTo>
                    <a:pt x="69" y="13"/>
                    <a:pt x="64" y="19"/>
                    <a:pt x="60" y="24"/>
                  </a:cubicBezTo>
                  <a:cubicBezTo>
                    <a:pt x="54" y="33"/>
                    <a:pt x="51" y="41"/>
                    <a:pt x="50" y="48"/>
                  </a:cubicBezTo>
                  <a:cubicBezTo>
                    <a:pt x="48" y="56"/>
                    <a:pt x="48" y="61"/>
                    <a:pt x="48" y="64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48" y="133"/>
                    <a:pt x="49" y="138"/>
                    <a:pt x="51" y="142"/>
                  </a:cubicBezTo>
                  <a:cubicBezTo>
                    <a:pt x="53" y="149"/>
                    <a:pt x="57" y="156"/>
                    <a:pt x="62" y="162"/>
                  </a:cubicBezTo>
                  <a:cubicBezTo>
                    <a:pt x="67" y="168"/>
                    <a:pt x="73" y="174"/>
                    <a:pt x="80" y="178"/>
                  </a:cubicBezTo>
                  <a:cubicBezTo>
                    <a:pt x="82" y="180"/>
                    <a:pt x="85" y="181"/>
                    <a:pt x="88" y="181"/>
                  </a:cubicBezTo>
                  <a:cubicBezTo>
                    <a:pt x="88" y="181"/>
                    <a:pt x="88" y="181"/>
                    <a:pt x="88" y="181"/>
                  </a:cubicBezTo>
                  <a:cubicBezTo>
                    <a:pt x="87" y="169"/>
                    <a:pt x="87" y="169"/>
                    <a:pt x="87" y="169"/>
                  </a:cubicBezTo>
                  <a:cubicBezTo>
                    <a:pt x="85" y="180"/>
                    <a:pt x="85" y="180"/>
                    <a:pt x="85" y="180"/>
                  </a:cubicBezTo>
                  <a:cubicBezTo>
                    <a:pt x="85" y="180"/>
                    <a:pt x="85" y="180"/>
                    <a:pt x="85" y="180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76" y="167"/>
                    <a:pt x="76" y="167"/>
                    <a:pt x="76" y="167"/>
                  </a:cubicBezTo>
                  <a:cubicBezTo>
                    <a:pt x="75" y="169"/>
                    <a:pt x="75" y="171"/>
                    <a:pt x="73" y="173"/>
                  </a:cubicBezTo>
                  <a:cubicBezTo>
                    <a:pt x="72" y="176"/>
                    <a:pt x="70" y="178"/>
                    <a:pt x="65" y="180"/>
                  </a:cubicBezTo>
                  <a:cubicBezTo>
                    <a:pt x="65" y="180"/>
                    <a:pt x="65" y="180"/>
                    <a:pt x="65" y="180"/>
                  </a:cubicBezTo>
                  <a:cubicBezTo>
                    <a:pt x="59" y="183"/>
                    <a:pt x="48" y="188"/>
                    <a:pt x="37" y="194"/>
                  </a:cubicBezTo>
                  <a:cubicBezTo>
                    <a:pt x="25" y="201"/>
                    <a:pt x="13" y="209"/>
                    <a:pt x="3" y="218"/>
                  </a:cubicBezTo>
                  <a:cubicBezTo>
                    <a:pt x="1" y="221"/>
                    <a:pt x="0" y="224"/>
                    <a:pt x="0" y="227"/>
                  </a:cubicBezTo>
                  <a:cubicBezTo>
                    <a:pt x="0" y="231"/>
                    <a:pt x="1" y="234"/>
                    <a:pt x="4" y="236"/>
                  </a:cubicBezTo>
                  <a:cubicBezTo>
                    <a:pt x="32" y="260"/>
                    <a:pt x="69" y="275"/>
                    <a:pt x="110" y="275"/>
                  </a:cubicBezTo>
                  <a:cubicBezTo>
                    <a:pt x="151" y="275"/>
                    <a:pt x="190" y="259"/>
                    <a:pt x="218" y="233"/>
                  </a:cubicBezTo>
                  <a:cubicBezTo>
                    <a:pt x="221" y="231"/>
                    <a:pt x="222" y="228"/>
                    <a:pt x="222" y="224"/>
                  </a:cubicBezTo>
                  <a:cubicBezTo>
                    <a:pt x="222" y="221"/>
                    <a:pt x="221" y="218"/>
                    <a:pt x="218" y="216"/>
                  </a:cubicBezTo>
                  <a:cubicBezTo>
                    <a:pt x="208" y="207"/>
                    <a:pt x="197" y="199"/>
                    <a:pt x="186" y="193"/>
                  </a:cubicBezTo>
                  <a:cubicBezTo>
                    <a:pt x="175" y="187"/>
                    <a:pt x="165" y="183"/>
                    <a:pt x="159" y="180"/>
                  </a:cubicBezTo>
                  <a:cubicBezTo>
                    <a:pt x="159" y="180"/>
                    <a:pt x="159" y="180"/>
                    <a:pt x="159" y="180"/>
                  </a:cubicBezTo>
                  <a:cubicBezTo>
                    <a:pt x="155" y="178"/>
                    <a:pt x="153" y="176"/>
                    <a:pt x="151" y="173"/>
                  </a:cubicBezTo>
                  <a:cubicBezTo>
                    <a:pt x="150" y="171"/>
                    <a:pt x="149" y="169"/>
                    <a:pt x="148" y="167"/>
                  </a:cubicBezTo>
                  <a:cubicBezTo>
                    <a:pt x="148" y="166"/>
                    <a:pt x="148" y="166"/>
                    <a:pt x="148" y="166"/>
                  </a:cubicBezTo>
                  <a:cubicBezTo>
                    <a:pt x="137" y="169"/>
                    <a:pt x="137" y="169"/>
                    <a:pt x="137" y="169"/>
                  </a:cubicBezTo>
                  <a:cubicBezTo>
                    <a:pt x="125" y="171"/>
                    <a:pt x="125" y="171"/>
                    <a:pt x="125" y="171"/>
                  </a:cubicBezTo>
                  <a:cubicBezTo>
                    <a:pt x="126" y="175"/>
                    <a:pt x="127" y="181"/>
                    <a:pt x="131" y="187"/>
                  </a:cubicBezTo>
                  <a:cubicBezTo>
                    <a:pt x="135" y="192"/>
                    <a:pt x="141" y="198"/>
                    <a:pt x="149" y="202"/>
                  </a:cubicBezTo>
                  <a:cubicBezTo>
                    <a:pt x="149" y="202"/>
                    <a:pt x="149" y="202"/>
                    <a:pt x="149" y="202"/>
                  </a:cubicBezTo>
                  <a:cubicBezTo>
                    <a:pt x="155" y="204"/>
                    <a:pt x="165" y="209"/>
                    <a:pt x="174" y="214"/>
                  </a:cubicBezTo>
                  <a:cubicBezTo>
                    <a:pt x="184" y="220"/>
                    <a:pt x="194" y="226"/>
                    <a:pt x="202" y="233"/>
                  </a:cubicBezTo>
                  <a:cubicBezTo>
                    <a:pt x="210" y="224"/>
                    <a:pt x="210" y="224"/>
                    <a:pt x="210" y="224"/>
                  </a:cubicBezTo>
                  <a:cubicBezTo>
                    <a:pt x="202" y="216"/>
                    <a:pt x="202" y="216"/>
                    <a:pt x="202" y="216"/>
                  </a:cubicBezTo>
                  <a:cubicBezTo>
                    <a:pt x="178" y="238"/>
                    <a:pt x="145" y="251"/>
                    <a:pt x="110" y="251"/>
                  </a:cubicBezTo>
                  <a:cubicBezTo>
                    <a:pt x="75" y="251"/>
                    <a:pt x="44" y="239"/>
                    <a:pt x="20" y="218"/>
                  </a:cubicBezTo>
                  <a:cubicBezTo>
                    <a:pt x="12" y="227"/>
                    <a:pt x="12" y="227"/>
                    <a:pt x="12" y="227"/>
                  </a:cubicBezTo>
                  <a:cubicBezTo>
                    <a:pt x="20" y="235"/>
                    <a:pt x="20" y="235"/>
                    <a:pt x="20" y="235"/>
                  </a:cubicBezTo>
                  <a:cubicBezTo>
                    <a:pt x="28" y="228"/>
                    <a:pt x="38" y="221"/>
                    <a:pt x="48" y="215"/>
                  </a:cubicBezTo>
                  <a:cubicBezTo>
                    <a:pt x="59" y="209"/>
                    <a:pt x="69" y="204"/>
                    <a:pt x="75" y="202"/>
                  </a:cubicBezTo>
                  <a:cubicBezTo>
                    <a:pt x="75" y="202"/>
                    <a:pt x="75" y="202"/>
                    <a:pt x="75" y="202"/>
                  </a:cubicBezTo>
                  <a:cubicBezTo>
                    <a:pt x="83" y="198"/>
                    <a:pt x="89" y="192"/>
                    <a:pt x="93" y="187"/>
                  </a:cubicBezTo>
                  <a:cubicBezTo>
                    <a:pt x="97" y="181"/>
                    <a:pt x="99" y="175"/>
                    <a:pt x="99" y="171"/>
                  </a:cubicBezTo>
                  <a:cubicBezTo>
                    <a:pt x="100" y="164"/>
                    <a:pt x="96" y="158"/>
                    <a:pt x="90" y="157"/>
                  </a:cubicBezTo>
                  <a:cubicBezTo>
                    <a:pt x="89" y="157"/>
                    <a:pt x="89" y="157"/>
                    <a:pt x="89" y="157"/>
                  </a:cubicBezTo>
                  <a:cubicBezTo>
                    <a:pt x="88" y="157"/>
                    <a:pt x="87" y="157"/>
                    <a:pt x="86" y="157"/>
                  </a:cubicBezTo>
                  <a:cubicBezTo>
                    <a:pt x="85" y="157"/>
                    <a:pt x="85" y="157"/>
                    <a:pt x="85" y="157"/>
                  </a:cubicBezTo>
                  <a:cubicBezTo>
                    <a:pt x="87" y="169"/>
                    <a:pt x="87" y="169"/>
                    <a:pt x="87" y="16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87" y="155"/>
                    <a:pt x="82" y="149"/>
                    <a:pt x="78" y="143"/>
                  </a:cubicBezTo>
                  <a:cubicBezTo>
                    <a:pt x="76" y="140"/>
                    <a:pt x="74" y="137"/>
                    <a:pt x="73" y="134"/>
                  </a:cubicBezTo>
                  <a:cubicBezTo>
                    <a:pt x="72" y="131"/>
                    <a:pt x="72" y="129"/>
                    <a:pt x="72" y="128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4"/>
                    <a:pt x="72" y="64"/>
                    <a:pt x="72" y="64"/>
                  </a:cubicBezTo>
                  <a:cubicBezTo>
                    <a:pt x="72" y="64"/>
                    <a:pt x="72" y="64"/>
                    <a:pt x="72" y="64"/>
                  </a:cubicBezTo>
                  <a:cubicBezTo>
                    <a:pt x="72" y="64"/>
                    <a:pt x="72" y="64"/>
                    <a:pt x="72" y="64"/>
                  </a:cubicBezTo>
                  <a:cubicBezTo>
                    <a:pt x="72" y="64"/>
                    <a:pt x="72" y="64"/>
                    <a:pt x="72" y="64"/>
                  </a:cubicBezTo>
                  <a:cubicBezTo>
                    <a:pt x="72" y="64"/>
                    <a:pt x="72" y="64"/>
                    <a:pt x="72" y="64"/>
                  </a:cubicBezTo>
                  <a:cubicBezTo>
                    <a:pt x="72" y="64"/>
                    <a:pt x="72" y="64"/>
                    <a:pt x="72" y="64"/>
                  </a:cubicBezTo>
                  <a:cubicBezTo>
                    <a:pt x="72" y="64"/>
                    <a:pt x="72" y="64"/>
                    <a:pt x="72" y="64"/>
                  </a:cubicBezTo>
                  <a:cubicBezTo>
                    <a:pt x="72" y="63"/>
                    <a:pt x="72" y="59"/>
                    <a:pt x="73" y="55"/>
                  </a:cubicBezTo>
                  <a:cubicBezTo>
                    <a:pt x="73" y="52"/>
                    <a:pt x="74" y="48"/>
                    <a:pt x="76" y="45"/>
                  </a:cubicBezTo>
                  <a:cubicBezTo>
                    <a:pt x="78" y="39"/>
                    <a:pt x="81" y="35"/>
                    <a:pt x="86" y="31"/>
                  </a:cubicBezTo>
                  <a:cubicBezTo>
                    <a:pt x="89" y="29"/>
                    <a:pt x="92" y="28"/>
                    <a:pt x="96" y="26"/>
                  </a:cubicBezTo>
                  <a:cubicBezTo>
                    <a:pt x="100" y="25"/>
                    <a:pt x="104" y="25"/>
                    <a:pt x="110" y="25"/>
                  </a:cubicBezTo>
                  <a:cubicBezTo>
                    <a:pt x="120" y="25"/>
                    <a:pt x="127" y="27"/>
                    <a:pt x="132" y="30"/>
                  </a:cubicBezTo>
                  <a:cubicBezTo>
                    <a:pt x="136" y="32"/>
                    <a:pt x="138" y="35"/>
                    <a:pt x="140" y="38"/>
                  </a:cubicBezTo>
                  <a:cubicBezTo>
                    <a:pt x="144" y="43"/>
                    <a:pt x="146" y="48"/>
                    <a:pt x="147" y="53"/>
                  </a:cubicBezTo>
                  <a:cubicBezTo>
                    <a:pt x="148" y="58"/>
                    <a:pt x="148" y="62"/>
                    <a:pt x="148" y="64"/>
                  </a:cubicBezTo>
                  <a:cubicBezTo>
                    <a:pt x="148" y="64"/>
                    <a:pt x="148" y="64"/>
                    <a:pt x="148" y="64"/>
                  </a:cubicBezTo>
                  <a:cubicBezTo>
                    <a:pt x="148" y="64"/>
                    <a:pt x="148" y="64"/>
                    <a:pt x="148" y="64"/>
                  </a:cubicBezTo>
                  <a:cubicBezTo>
                    <a:pt x="148" y="64"/>
                    <a:pt x="148" y="64"/>
                    <a:pt x="148" y="64"/>
                  </a:cubicBezTo>
                  <a:cubicBezTo>
                    <a:pt x="148" y="64"/>
                    <a:pt x="148" y="64"/>
                    <a:pt x="148" y="64"/>
                  </a:cubicBezTo>
                  <a:cubicBezTo>
                    <a:pt x="148" y="64"/>
                    <a:pt x="148" y="64"/>
                    <a:pt x="148" y="64"/>
                  </a:cubicBezTo>
                  <a:cubicBezTo>
                    <a:pt x="148" y="64"/>
                    <a:pt x="148" y="64"/>
                    <a:pt x="148" y="64"/>
                  </a:cubicBezTo>
                  <a:cubicBezTo>
                    <a:pt x="148" y="65"/>
                    <a:pt x="148" y="65"/>
                    <a:pt x="148" y="65"/>
                  </a:cubicBezTo>
                  <a:cubicBezTo>
                    <a:pt x="148" y="128"/>
                    <a:pt x="148" y="128"/>
                    <a:pt x="148" y="128"/>
                  </a:cubicBezTo>
                  <a:cubicBezTo>
                    <a:pt x="148" y="131"/>
                    <a:pt x="146" y="137"/>
                    <a:pt x="143" y="143"/>
                  </a:cubicBezTo>
                  <a:cubicBezTo>
                    <a:pt x="140" y="149"/>
                    <a:pt x="135" y="155"/>
                    <a:pt x="129" y="159"/>
                  </a:cubicBezTo>
                  <a:cubicBezTo>
                    <a:pt x="124" y="162"/>
                    <a:pt x="123" y="168"/>
                    <a:pt x="124" y="173"/>
                  </a:cubicBezTo>
                  <a:cubicBezTo>
                    <a:pt x="126" y="178"/>
                    <a:pt x="131" y="181"/>
                    <a:pt x="136" y="181"/>
                  </a:cubicBezTo>
                  <a:cubicBezTo>
                    <a:pt x="137" y="181"/>
                    <a:pt x="137" y="181"/>
                    <a:pt x="137" y="181"/>
                  </a:cubicBezTo>
                  <a:cubicBezTo>
                    <a:pt x="137" y="169"/>
                    <a:pt x="137" y="169"/>
                    <a:pt x="137" y="169"/>
                  </a:cubicBezTo>
                  <a:cubicBezTo>
                    <a:pt x="125" y="172"/>
                    <a:pt x="125" y="172"/>
                    <a:pt x="125" y="172"/>
                  </a:cubicBezTo>
                  <a:cubicBezTo>
                    <a:pt x="125" y="172"/>
                    <a:pt x="125" y="172"/>
                    <a:pt x="125" y="172"/>
                  </a:cubicBezTo>
                  <a:cubicBezTo>
                    <a:pt x="137" y="169"/>
                    <a:pt x="137" y="169"/>
                    <a:pt x="137" y="169"/>
                  </a:cubicBezTo>
                  <a:cubicBezTo>
                    <a:pt x="125" y="171"/>
                    <a:pt x="125" y="171"/>
                    <a:pt x="125" y="171"/>
                  </a:cubicBezTo>
                  <a:lnTo>
                    <a:pt x="137" y="169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ísļïḋe"/>
            <p:cNvSpPr/>
            <p:nvPr/>
          </p:nvSpPr>
          <p:spPr bwMode="auto">
            <a:xfrm>
              <a:off x="5615448" y="1161377"/>
              <a:ext cx="923679" cy="814394"/>
            </a:xfrm>
            <a:custGeom>
              <a:avLst/>
              <a:gdLst>
                <a:gd name="T0" fmla="*/ 149 w 297"/>
                <a:gd name="T1" fmla="*/ 0 h 262"/>
                <a:gd name="T2" fmla="*/ 0 w 297"/>
                <a:gd name="T3" fmla="*/ 149 h 262"/>
                <a:gd name="T4" fmla="*/ 51 w 297"/>
                <a:gd name="T5" fmla="*/ 262 h 262"/>
                <a:gd name="T6" fmla="*/ 109 w 297"/>
                <a:gd name="T7" fmla="*/ 226 h 262"/>
                <a:gd name="T8" fmla="*/ 126 w 297"/>
                <a:gd name="T9" fmla="*/ 204 h 262"/>
                <a:gd name="T10" fmla="*/ 99 w 297"/>
                <a:gd name="T11" fmla="*/ 163 h 262"/>
                <a:gd name="T12" fmla="*/ 99 w 297"/>
                <a:gd name="T13" fmla="*/ 100 h 262"/>
                <a:gd name="T14" fmla="*/ 149 w 297"/>
                <a:gd name="T15" fmla="*/ 48 h 262"/>
                <a:gd name="T16" fmla="*/ 199 w 297"/>
                <a:gd name="T17" fmla="*/ 100 h 262"/>
                <a:gd name="T18" fmla="*/ 199 w 297"/>
                <a:gd name="T19" fmla="*/ 163 h 262"/>
                <a:gd name="T20" fmla="*/ 175 w 297"/>
                <a:gd name="T21" fmla="*/ 204 h 262"/>
                <a:gd name="T22" fmla="*/ 193 w 297"/>
                <a:gd name="T23" fmla="*/ 226 h 262"/>
                <a:gd name="T24" fmla="*/ 249 w 297"/>
                <a:gd name="T25" fmla="*/ 259 h 262"/>
                <a:gd name="T26" fmla="*/ 297 w 297"/>
                <a:gd name="T27" fmla="*/ 149 h 262"/>
                <a:gd name="T28" fmla="*/ 149 w 297"/>
                <a:gd name="T29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7" h="262">
                  <a:moveTo>
                    <a:pt x="149" y="0"/>
                  </a:moveTo>
                  <a:cubicBezTo>
                    <a:pt x="66" y="0"/>
                    <a:pt x="0" y="67"/>
                    <a:pt x="0" y="149"/>
                  </a:cubicBezTo>
                  <a:cubicBezTo>
                    <a:pt x="0" y="194"/>
                    <a:pt x="19" y="235"/>
                    <a:pt x="51" y="262"/>
                  </a:cubicBezTo>
                  <a:cubicBezTo>
                    <a:pt x="68" y="245"/>
                    <a:pt x="96" y="232"/>
                    <a:pt x="109" y="226"/>
                  </a:cubicBezTo>
                  <a:cubicBezTo>
                    <a:pt x="122" y="220"/>
                    <a:pt x="124" y="210"/>
                    <a:pt x="126" y="204"/>
                  </a:cubicBezTo>
                  <a:cubicBezTo>
                    <a:pt x="111" y="193"/>
                    <a:pt x="99" y="176"/>
                    <a:pt x="99" y="163"/>
                  </a:cubicBezTo>
                  <a:cubicBezTo>
                    <a:pt x="99" y="100"/>
                    <a:pt x="99" y="100"/>
                    <a:pt x="99" y="100"/>
                  </a:cubicBezTo>
                  <a:cubicBezTo>
                    <a:pt x="99" y="100"/>
                    <a:pt x="97" y="48"/>
                    <a:pt x="149" y="48"/>
                  </a:cubicBezTo>
                  <a:cubicBezTo>
                    <a:pt x="201" y="48"/>
                    <a:pt x="199" y="100"/>
                    <a:pt x="199" y="100"/>
                  </a:cubicBezTo>
                  <a:cubicBezTo>
                    <a:pt x="199" y="163"/>
                    <a:pt x="199" y="163"/>
                    <a:pt x="199" y="163"/>
                  </a:cubicBezTo>
                  <a:cubicBezTo>
                    <a:pt x="199" y="176"/>
                    <a:pt x="189" y="193"/>
                    <a:pt x="175" y="204"/>
                  </a:cubicBezTo>
                  <a:cubicBezTo>
                    <a:pt x="176" y="210"/>
                    <a:pt x="180" y="220"/>
                    <a:pt x="193" y="226"/>
                  </a:cubicBezTo>
                  <a:cubicBezTo>
                    <a:pt x="205" y="231"/>
                    <a:pt x="231" y="243"/>
                    <a:pt x="249" y="259"/>
                  </a:cubicBezTo>
                  <a:cubicBezTo>
                    <a:pt x="279" y="232"/>
                    <a:pt x="297" y="193"/>
                    <a:pt x="297" y="149"/>
                  </a:cubicBezTo>
                  <a:cubicBezTo>
                    <a:pt x="297" y="67"/>
                    <a:pt x="231" y="0"/>
                    <a:pt x="149" y="0"/>
                  </a:cubicBezTo>
                  <a:close/>
                </a:path>
              </a:pathLst>
            </a:custGeom>
            <a:solidFill>
              <a:srgbClr val="FFCB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íSľíḓè"/>
            <p:cNvSpPr/>
            <p:nvPr/>
          </p:nvSpPr>
          <p:spPr bwMode="auto">
            <a:xfrm>
              <a:off x="5578021" y="1123950"/>
              <a:ext cx="998532" cy="892241"/>
            </a:xfrm>
            <a:custGeom>
              <a:avLst/>
              <a:gdLst>
                <a:gd name="T0" fmla="*/ 161 w 321"/>
                <a:gd name="T1" fmla="*/ 0 h 287"/>
                <a:gd name="T2" fmla="*/ 0 w 321"/>
                <a:gd name="T3" fmla="*/ 161 h 287"/>
                <a:gd name="T4" fmla="*/ 71 w 321"/>
                <a:gd name="T5" fmla="*/ 282 h 287"/>
                <a:gd name="T6" fmla="*/ 126 w 321"/>
                <a:gd name="T7" fmla="*/ 249 h 287"/>
                <a:gd name="T8" fmla="*/ 137 w 321"/>
                <a:gd name="T9" fmla="*/ 242 h 287"/>
                <a:gd name="T10" fmla="*/ 149 w 321"/>
                <a:gd name="T11" fmla="*/ 218 h 287"/>
                <a:gd name="T12" fmla="*/ 129 w 321"/>
                <a:gd name="T13" fmla="*/ 190 h 287"/>
                <a:gd name="T14" fmla="*/ 123 w 321"/>
                <a:gd name="T15" fmla="*/ 175 h 287"/>
                <a:gd name="T16" fmla="*/ 123 w 321"/>
                <a:gd name="T17" fmla="*/ 111 h 287"/>
                <a:gd name="T18" fmla="*/ 123 w 321"/>
                <a:gd name="T19" fmla="*/ 111 h 287"/>
                <a:gd name="T20" fmla="*/ 123 w 321"/>
                <a:gd name="T21" fmla="*/ 111 h 287"/>
                <a:gd name="T22" fmla="*/ 123 w 321"/>
                <a:gd name="T23" fmla="*/ 111 h 287"/>
                <a:gd name="T24" fmla="*/ 127 w 321"/>
                <a:gd name="T25" fmla="*/ 92 h 287"/>
                <a:gd name="T26" fmla="*/ 147 w 321"/>
                <a:gd name="T27" fmla="*/ 73 h 287"/>
                <a:gd name="T28" fmla="*/ 183 w 321"/>
                <a:gd name="T29" fmla="*/ 77 h 287"/>
                <a:gd name="T30" fmla="*/ 198 w 321"/>
                <a:gd name="T31" fmla="*/ 100 h 287"/>
                <a:gd name="T32" fmla="*/ 199 w 321"/>
                <a:gd name="T33" fmla="*/ 111 h 287"/>
                <a:gd name="T34" fmla="*/ 199 w 321"/>
                <a:gd name="T35" fmla="*/ 111 h 287"/>
                <a:gd name="T36" fmla="*/ 199 w 321"/>
                <a:gd name="T37" fmla="*/ 111 h 287"/>
                <a:gd name="T38" fmla="*/ 199 w 321"/>
                <a:gd name="T39" fmla="*/ 112 h 287"/>
                <a:gd name="T40" fmla="*/ 194 w 321"/>
                <a:gd name="T41" fmla="*/ 190 h 287"/>
                <a:gd name="T42" fmla="*/ 175 w 321"/>
                <a:gd name="T43" fmla="*/ 218 h 287"/>
                <a:gd name="T44" fmla="*/ 200 w 321"/>
                <a:gd name="T45" fmla="*/ 249 h 287"/>
                <a:gd name="T46" fmla="*/ 225 w 321"/>
                <a:gd name="T47" fmla="*/ 261 h 287"/>
                <a:gd name="T48" fmla="*/ 269 w 321"/>
                <a:gd name="T49" fmla="*/ 280 h 287"/>
                <a:gd name="T50" fmla="*/ 274 w 321"/>
                <a:gd name="T51" fmla="*/ 48 h 287"/>
                <a:gd name="T52" fmla="*/ 161 w 321"/>
                <a:gd name="T53" fmla="*/ 12 h 287"/>
                <a:gd name="T54" fmla="*/ 257 w 321"/>
                <a:gd name="T55" fmla="*/ 65 h 287"/>
                <a:gd name="T56" fmla="*/ 253 w 321"/>
                <a:gd name="T57" fmla="*/ 263 h 287"/>
                <a:gd name="T58" fmla="*/ 269 w 321"/>
                <a:gd name="T59" fmla="*/ 263 h 287"/>
                <a:gd name="T60" fmla="*/ 209 w 321"/>
                <a:gd name="T61" fmla="*/ 227 h 287"/>
                <a:gd name="T62" fmla="*/ 201 w 321"/>
                <a:gd name="T63" fmla="*/ 220 h 287"/>
                <a:gd name="T64" fmla="*/ 187 w 321"/>
                <a:gd name="T65" fmla="*/ 216 h 287"/>
                <a:gd name="T66" fmla="*/ 215 w 321"/>
                <a:gd name="T67" fmla="*/ 202 h 287"/>
                <a:gd name="T68" fmla="*/ 223 w 321"/>
                <a:gd name="T69" fmla="*/ 112 h 287"/>
                <a:gd name="T70" fmla="*/ 223 w 321"/>
                <a:gd name="T71" fmla="*/ 112 h 287"/>
                <a:gd name="T72" fmla="*/ 222 w 321"/>
                <a:gd name="T73" fmla="*/ 98 h 287"/>
                <a:gd name="T74" fmla="*/ 199 w 321"/>
                <a:gd name="T75" fmla="*/ 58 h 287"/>
                <a:gd name="T76" fmla="*/ 161 w 321"/>
                <a:gd name="T77" fmla="*/ 48 h 287"/>
                <a:gd name="T78" fmla="*/ 111 w 321"/>
                <a:gd name="T79" fmla="*/ 71 h 287"/>
                <a:gd name="T80" fmla="*/ 99 w 321"/>
                <a:gd name="T81" fmla="*/ 111 h 287"/>
                <a:gd name="T82" fmla="*/ 111 w 321"/>
                <a:gd name="T83" fmla="*/ 112 h 287"/>
                <a:gd name="T84" fmla="*/ 99 w 321"/>
                <a:gd name="T85" fmla="*/ 175 h 287"/>
                <a:gd name="T86" fmla="*/ 113 w 321"/>
                <a:gd name="T87" fmla="*/ 209 h 287"/>
                <a:gd name="T88" fmla="*/ 138 w 321"/>
                <a:gd name="T89" fmla="*/ 216 h 287"/>
                <a:gd name="T90" fmla="*/ 123 w 321"/>
                <a:gd name="T91" fmla="*/ 221 h 287"/>
                <a:gd name="T92" fmla="*/ 117 w 321"/>
                <a:gd name="T93" fmla="*/ 227 h 287"/>
                <a:gd name="T94" fmla="*/ 88 w 321"/>
                <a:gd name="T95" fmla="*/ 241 h 287"/>
                <a:gd name="T96" fmla="*/ 63 w 321"/>
                <a:gd name="T97" fmla="*/ 274 h 287"/>
                <a:gd name="T98" fmla="*/ 24 w 321"/>
                <a:gd name="T99" fmla="*/ 161 h 287"/>
                <a:gd name="T100" fmla="*/ 161 w 321"/>
                <a:gd name="T101" fmla="*/ 2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21" h="287">
                  <a:moveTo>
                    <a:pt x="161" y="12"/>
                  </a:moveTo>
                  <a:cubicBezTo>
                    <a:pt x="161" y="0"/>
                    <a:pt x="161" y="0"/>
                    <a:pt x="161" y="0"/>
                  </a:cubicBezTo>
                  <a:cubicBezTo>
                    <a:pt x="116" y="0"/>
                    <a:pt x="76" y="19"/>
                    <a:pt x="47" y="48"/>
                  </a:cubicBezTo>
                  <a:cubicBezTo>
                    <a:pt x="18" y="77"/>
                    <a:pt x="0" y="117"/>
                    <a:pt x="0" y="161"/>
                  </a:cubicBezTo>
                  <a:cubicBezTo>
                    <a:pt x="0" y="210"/>
                    <a:pt x="21" y="253"/>
                    <a:pt x="55" y="283"/>
                  </a:cubicBezTo>
                  <a:cubicBezTo>
                    <a:pt x="60" y="287"/>
                    <a:pt x="67" y="287"/>
                    <a:pt x="71" y="282"/>
                  </a:cubicBezTo>
                  <a:cubicBezTo>
                    <a:pt x="79" y="275"/>
                    <a:pt x="89" y="268"/>
                    <a:pt x="100" y="262"/>
                  </a:cubicBezTo>
                  <a:cubicBezTo>
                    <a:pt x="110" y="256"/>
                    <a:pt x="120" y="251"/>
                    <a:pt x="126" y="249"/>
                  </a:cubicBezTo>
                  <a:cubicBezTo>
                    <a:pt x="126" y="249"/>
                    <a:pt x="126" y="249"/>
                    <a:pt x="126" y="249"/>
                  </a:cubicBezTo>
                  <a:cubicBezTo>
                    <a:pt x="130" y="247"/>
                    <a:pt x="134" y="244"/>
                    <a:pt x="137" y="242"/>
                  </a:cubicBezTo>
                  <a:cubicBezTo>
                    <a:pt x="142" y="238"/>
                    <a:pt x="144" y="233"/>
                    <a:pt x="146" y="229"/>
                  </a:cubicBezTo>
                  <a:cubicBezTo>
                    <a:pt x="148" y="224"/>
                    <a:pt x="149" y="221"/>
                    <a:pt x="149" y="218"/>
                  </a:cubicBezTo>
                  <a:cubicBezTo>
                    <a:pt x="150" y="213"/>
                    <a:pt x="148" y="209"/>
                    <a:pt x="144" y="206"/>
                  </a:cubicBezTo>
                  <a:cubicBezTo>
                    <a:pt x="138" y="202"/>
                    <a:pt x="133" y="196"/>
                    <a:pt x="129" y="190"/>
                  </a:cubicBezTo>
                  <a:cubicBezTo>
                    <a:pt x="127" y="187"/>
                    <a:pt x="125" y="184"/>
                    <a:pt x="124" y="181"/>
                  </a:cubicBezTo>
                  <a:cubicBezTo>
                    <a:pt x="123" y="178"/>
                    <a:pt x="123" y="176"/>
                    <a:pt x="123" y="175"/>
                  </a:cubicBezTo>
                  <a:cubicBezTo>
                    <a:pt x="123" y="112"/>
                    <a:pt x="123" y="112"/>
                    <a:pt x="123" y="112"/>
                  </a:cubicBezTo>
                  <a:cubicBezTo>
                    <a:pt x="123" y="111"/>
                    <a:pt x="123" y="111"/>
                    <a:pt x="123" y="111"/>
                  </a:cubicBezTo>
                  <a:cubicBezTo>
                    <a:pt x="123" y="111"/>
                    <a:pt x="123" y="111"/>
                    <a:pt x="123" y="111"/>
                  </a:cubicBezTo>
                  <a:cubicBezTo>
                    <a:pt x="123" y="111"/>
                    <a:pt x="123" y="111"/>
                    <a:pt x="123" y="111"/>
                  </a:cubicBezTo>
                  <a:cubicBezTo>
                    <a:pt x="123" y="111"/>
                    <a:pt x="123" y="111"/>
                    <a:pt x="123" y="111"/>
                  </a:cubicBezTo>
                  <a:cubicBezTo>
                    <a:pt x="123" y="111"/>
                    <a:pt x="123" y="111"/>
                    <a:pt x="123" y="111"/>
                  </a:cubicBezTo>
                  <a:cubicBezTo>
                    <a:pt x="123" y="111"/>
                    <a:pt x="123" y="111"/>
                    <a:pt x="123" y="111"/>
                  </a:cubicBezTo>
                  <a:cubicBezTo>
                    <a:pt x="123" y="111"/>
                    <a:pt x="123" y="111"/>
                    <a:pt x="123" y="111"/>
                  </a:cubicBezTo>
                  <a:cubicBezTo>
                    <a:pt x="123" y="110"/>
                    <a:pt x="123" y="106"/>
                    <a:pt x="124" y="102"/>
                  </a:cubicBezTo>
                  <a:cubicBezTo>
                    <a:pt x="124" y="99"/>
                    <a:pt x="125" y="95"/>
                    <a:pt x="127" y="92"/>
                  </a:cubicBezTo>
                  <a:cubicBezTo>
                    <a:pt x="129" y="86"/>
                    <a:pt x="132" y="82"/>
                    <a:pt x="137" y="78"/>
                  </a:cubicBezTo>
                  <a:cubicBezTo>
                    <a:pt x="140" y="76"/>
                    <a:pt x="143" y="75"/>
                    <a:pt x="147" y="73"/>
                  </a:cubicBezTo>
                  <a:cubicBezTo>
                    <a:pt x="151" y="72"/>
                    <a:pt x="155" y="72"/>
                    <a:pt x="161" y="72"/>
                  </a:cubicBezTo>
                  <a:cubicBezTo>
                    <a:pt x="171" y="72"/>
                    <a:pt x="178" y="74"/>
                    <a:pt x="183" y="77"/>
                  </a:cubicBezTo>
                  <a:cubicBezTo>
                    <a:pt x="187" y="79"/>
                    <a:pt x="189" y="82"/>
                    <a:pt x="191" y="85"/>
                  </a:cubicBezTo>
                  <a:cubicBezTo>
                    <a:pt x="195" y="90"/>
                    <a:pt x="197" y="95"/>
                    <a:pt x="198" y="100"/>
                  </a:cubicBezTo>
                  <a:cubicBezTo>
                    <a:pt x="199" y="105"/>
                    <a:pt x="199" y="109"/>
                    <a:pt x="199" y="111"/>
                  </a:cubicBezTo>
                  <a:cubicBezTo>
                    <a:pt x="199" y="111"/>
                    <a:pt x="199" y="111"/>
                    <a:pt x="199" y="111"/>
                  </a:cubicBezTo>
                  <a:cubicBezTo>
                    <a:pt x="199" y="111"/>
                    <a:pt x="199" y="111"/>
                    <a:pt x="199" y="111"/>
                  </a:cubicBezTo>
                  <a:cubicBezTo>
                    <a:pt x="199" y="111"/>
                    <a:pt x="199" y="111"/>
                    <a:pt x="199" y="111"/>
                  </a:cubicBezTo>
                  <a:cubicBezTo>
                    <a:pt x="199" y="111"/>
                    <a:pt x="199" y="111"/>
                    <a:pt x="199" y="111"/>
                  </a:cubicBezTo>
                  <a:cubicBezTo>
                    <a:pt x="199" y="111"/>
                    <a:pt x="199" y="111"/>
                    <a:pt x="199" y="111"/>
                  </a:cubicBezTo>
                  <a:cubicBezTo>
                    <a:pt x="199" y="111"/>
                    <a:pt x="199" y="111"/>
                    <a:pt x="199" y="111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199" y="175"/>
                    <a:pt x="199" y="175"/>
                    <a:pt x="199" y="175"/>
                  </a:cubicBezTo>
                  <a:cubicBezTo>
                    <a:pt x="199" y="178"/>
                    <a:pt x="197" y="184"/>
                    <a:pt x="194" y="190"/>
                  </a:cubicBezTo>
                  <a:cubicBezTo>
                    <a:pt x="191" y="196"/>
                    <a:pt x="186" y="202"/>
                    <a:pt x="180" y="206"/>
                  </a:cubicBezTo>
                  <a:cubicBezTo>
                    <a:pt x="176" y="209"/>
                    <a:pt x="174" y="213"/>
                    <a:pt x="175" y="218"/>
                  </a:cubicBezTo>
                  <a:cubicBezTo>
                    <a:pt x="176" y="222"/>
                    <a:pt x="178" y="228"/>
                    <a:pt x="181" y="234"/>
                  </a:cubicBezTo>
                  <a:cubicBezTo>
                    <a:pt x="185" y="240"/>
                    <a:pt x="191" y="245"/>
                    <a:pt x="200" y="249"/>
                  </a:cubicBezTo>
                  <a:cubicBezTo>
                    <a:pt x="200" y="249"/>
                    <a:pt x="200" y="249"/>
                    <a:pt x="200" y="249"/>
                  </a:cubicBezTo>
                  <a:cubicBezTo>
                    <a:pt x="206" y="251"/>
                    <a:pt x="215" y="256"/>
                    <a:pt x="225" y="261"/>
                  </a:cubicBezTo>
                  <a:cubicBezTo>
                    <a:pt x="235" y="267"/>
                    <a:pt x="245" y="273"/>
                    <a:pt x="253" y="280"/>
                  </a:cubicBezTo>
                  <a:cubicBezTo>
                    <a:pt x="257" y="284"/>
                    <a:pt x="264" y="284"/>
                    <a:pt x="269" y="280"/>
                  </a:cubicBezTo>
                  <a:cubicBezTo>
                    <a:pt x="301" y="251"/>
                    <a:pt x="321" y="209"/>
                    <a:pt x="321" y="161"/>
                  </a:cubicBezTo>
                  <a:cubicBezTo>
                    <a:pt x="321" y="117"/>
                    <a:pt x="303" y="77"/>
                    <a:pt x="274" y="48"/>
                  </a:cubicBezTo>
                  <a:cubicBezTo>
                    <a:pt x="245" y="19"/>
                    <a:pt x="205" y="0"/>
                    <a:pt x="161" y="0"/>
                  </a:cubicBezTo>
                  <a:cubicBezTo>
                    <a:pt x="161" y="12"/>
                    <a:pt x="161" y="12"/>
                    <a:pt x="161" y="12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98" y="24"/>
                    <a:pt x="233" y="40"/>
                    <a:pt x="257" y="65"/>
                  </a:cubicBezTo>
                  <a:cubicBezTo>
                    <a:pt x="282" y="89"/>
                    <a:pt x="297" y="124"/>
                    <a:pt x="297" y="161"/>
                  </a:cubicBezTo>
                  <a:cubicBezTo>
                    <a:pt x="297" y="202"/>
                    <a:pt x="280" y="237"/>
                    <a:pt x="253" y="263"/>
                  </a:cubicBezTo>
                  <a:cubicBezTo>
                    <a:pt x="261" y="271"/>
                    <a:pt x="261" y="271"/>
                    <a:pt x="261" y="271"/>
                  </a:cubicBezTo>
                  <a:cubicBezTo>
                    <a:pt x="269" y="263"/>
                    <a:pt x="269" y="263"/>
                    <a:pt x="269" y="263"/>
                  </a:cubicBezTo>
                  <a:cubicBezTo>
                    <a:pt x="259" y="254"/>
                    <a:pt x="248" y="246"/>
                    <a:pt x="237" y="240"/>
                  </a:cubicBezTo>
                  <a:cubicBezTo>
                    <a:pt x="226" y="234"/>
                    <a:pt x="216" y="230"/>
                    <a:pt x="209" y="227"/>
                  </a:cubicBezTo>
                  <a:cubicBezTo>
                    <a:pt x="209" y="227"/>
                    <a:pt x="209" y="227"/>
                    <a:pt x="209" y="227"/>
                  </a:cubicBezTo>
                  <a:cubicBezTo>
                    <a:pt x="205" y="225"/>
                    <a:pt x="203" y="222"/>
                    <a:pt x="201" y="220"/>
                  </a:cubicBezTo>
                  <a:cubicBezTo>
                    <a:pt x="200" y="218"/>
                    <a:pt x="199" y="215"/>
                    <a:pt x="198" y="214"/>
                  </a:cubicBezTo>
                  <a:cubicBezTo>
                    <a:pt x="187" y="216"/>
                    <a:pt x="187" y="216"/>
                    <a:pt x="187" y="216"/>
                  </a:cubicBezTo>
                  <a:cubicBezTo>
                    <a:pt x="194" y="225"/>
                    <a:pt x="194" y="225"/>
                    <a:pt x="194" y="225"/>
                  </a:cubicBezTo>
                  <a:cubicBezTo>
                    <a:pt x="203" y="219"/>
                    <a:pt x="210" y="211"/>
                    <a:pt x="215" y="202"/>
                  </a:cubicBezTo>
                  <a:cubicBezTo>
                    <a:pt x="220" y="193"/>
                    <a:pt x="223" y="184"/>
                    <a:pt x="223" y="175"/>
                  </a:cubicBezTo>
                  <a:cubicBezTo>
                    <a:pt x="223" y="112"/>
                    <a:pt x="223" y="112"/>
                    <a:pt x="223" y="112"/>
                  </a:cubicBezTo>
                  <a:cubicBezTo>
                    <a:pt x="211" y="112"/>
                    <a:pt x="211" y="112"/>
                    <a:pt x="211" y="112"/>
                  </a:cubicBezTo>
                  <a:cubicBezTo>
                    <a:pt x="223" y="112"/>
                    <a:pt x="223" y="112"/>
                    <a:pt x="223" y="112"/>
                  </a:cubicBezTo>
                  <a:cubicBezTo>
                    <a:pt x="223" y="112"/>
                    <a:pt x="223" y="112"/>
                    <a:pt x="223" y="111"/>
                  </a:cubicBezTo>
                  <a:cubicBezTo>
                    <a:pt x="223" y="109"/>
                    <a:pt x="223" y="104"/>
                    <a:pt x="222" y="98"/>
                  </a:cubicBezTo>
                  <a:cubicBezTo>
                    <a:pt x="221" y="93"/>
                    <a:pt x="220" y="88"/>
                    <a:pt x="217" y="82"/>
                  </a:cubicBezTo>
                  <a:cubicBezTo>
                    <a:pt x="214" y="74"/>
                    <a:pt x="208" y="65"/>
                    <a:pt x="199" y="58"/>
                  </a:cubicBezTo>
                  <a:cubicBezTo>
                    <a:pt x="194" y="55"/>
                    <a:pt x="188" y="52"/>
                    <a:pt x="182" y="50"/>
                  </a:cubicBezTo>
                  <a:cubicBezTo>
                    <a:pt x="176" y="49"/>
                    <a:pt x="169" y="48"/>
                    <a:pt x="161" y="48"/>
                  </a:cubicBezTo>
                  <a:cubicBezTo>
                    <a:pt x="147" y="47"/>
                    <a:pt x="136" y="51"/>
                    <a:pt x="127" y="56"/>
                  </a:cubicBezTo>
                  <a:cubicBezTo>
                    <a:pt x="120" y="60"/>
                    <a:pt x="115" y="66"/>
                    <a:pt x="111" y="71"/>
                  </a:cubicBezTo>
                  <a:cubicBezTo>
                    <a:pt x="105" y="80"/>
                    <a:pt x="102" y="88"/>
                    <a:pt x="101" y="95"/>
                  </a:cubicBezTo>
                  <a:cubicBezTo>
                    <a:pt x="99" y="103"/>
                    <a:pt x="99" y="108"/>
                    <a:pt x="99" y="111"/>
                  </a:cubicBezTo>
                  <a:cubicBezTo>
                    <a:pt x="99" y="112"/>
                    <a:pt x="99" y="112"/>
                    <a:pt x="99" y="112"/>
                  </a:cubicBezTo>
                  <a:cubicBezTo>
                    <a:pt x="111" y="112"/>
                    <a:pt x="111" y="112"/>
                    <a:pt x="111" y="112"/>
                  </a:cubicBezTo>
                  <a:cubicBezTo>
                    <a:pt x="99" y="112"/>
                    <a:pt x="99" y="112"/>
                    <a:pt x="99" y="112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9" y="180"/>
                    <a:pt x="100" y="185"/>
                    <a:pt x="102" y="189"/>
                  </a:cubicBezTo>
                  <a:cubicBezTo>
                    <a:pt x="104" y="196"/>
                    <a:pt x="108" y="203"/>
                    <a:pt x="113" y="209"/>
                  </a:cubicBezTo>
                  <a:cubicBezTo>
                    <a:pt x="118" y="215"/>
                    <a:pt x="124" y="221"/>
                    <a:pt x="131" y="225"/>
                  </a:cubicBezTo>
                  <a:cubicBezTo>
                    <a:pt x="138" y="216"/>
                    <a:pt x="138" y="216"/>
                    <a:pt x="138" y="216"/>
                  </a:cubicBezTo>
                  <a:cubicBezTo>
                    <a:pt x="126" y="214"/>
                    <a:pt x="126" y="214"/>
                    <a:pt x="126" y="214"/>
                  </a:cubicBezTo>
                  <a:cubicBezTo>
                    <a:pt x="125" y="216"/>
                    <a:pt x="125" y="219"/>
                    <a:pt x="123" y="221"/>
                  </a:cubicBezTo>
                  <a:cubicBezTo>
                    <a:pt x="123" y="222"/>
                    <a:pt x="122" y="223"/>
                    <a:pt x="121" y="224"/>
                  </a:cubicBezTo>
                  <a:cubicBezTo>
                    <a:pt x="120" y="225"/>
                    <a:pt x="119" y="226"/>
                    <a:pt x="117" y="227"/>
                  </a:cubicBezTo>
                  <a:cubicBezTo>
                    <a:pt x="117" y="227"/>
                    <a:pt x="117" y="227"/>
                    <a:pt x="117" y="227"/>
                  </a:cubicBezTo>
                  <a:cubicBezTo>
                    <a:pt x="110" y="230"/>
                    <a:pt x="99" y="235"/>
                    <a:pt x="88" y="241"/>
                  </a:cubicBezTo>
                  <a:cubicBezTo>
                    <a:pt x="76" y="248"/>
                    <a:pt x="64" y="256"/>
                    <a:pt x="54" y="265"/>
                  </a:cubicBezTo>
                  <a:cubicBezTo>
                    <a:pt x="63" y="274"/>
                    <a:pt x="63" y="274"/>
                    <a:pt x="63" y="274"/>
                  </a:cubicBezTo>
                  <a:cubicBezTo>
                    <a:pt x="71" y="265"/>
                    <a:pt x="71" y="265"/>
                    <a:pt x="71" y="265"/>
                  </a:cubicBezTo>
                  <a:cubicBezTo>
                    <a:pt x="42" y="240"/>
                    <a:pt x="24" y="203"/>
                    <a:pt x="24" y="161"/>
                  </a:cubicBezTo>
                  <a:cubicBezTo>
                    <a:pt x="24" y="124"/>
                    <a:pt x="39" y="89"/>
                    <a:pt x="64" y="65"/>
                  </a:cubicBezTo>
                  <a:cubicBezTo>
                    <a:pt x="89" y="40"/>
                    <a:pt x="123" y="24"/>
                    <a:pt x="161" y="24"/>
                  </a:cubicBezTo>
                  <a:lnTo>
                    <a:pt x="161" y="12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iŝlidê"/>
            <p:cNvSpPr/>
            <p:nvPr/>
          </p:nvSpPr>
          <p:spPr bwMode="auto">
            <a:xfrm>
              <a:off x="3381852" y="3439884"/>
              <a:ext cx="615287" cy="776969"/>
            </a:xfrm>
            <a:custGeom>
              <a:avLst/>
              <a:gdLst>
                <a:gd name="T0" fmla="*/ 124 w 198"/>
                <a:gd name="T1" fmla="*/ 156 h 250"/>
                <a:gd name="T2" fmla="*/ 124 w 198"/>
                <a:gd name="T3" fmla="*/ 156 h 250"/>
                <a:gd name="T4" fmla="*/ 124 w 198"/>
                <a:gd name="T5" fmla="*/ 156 h 250"/>
                <a:gd name="T6" fmla="*/ 149 w 198"/>
                <a:gd name="T7" fmla="*/ 115 h 250"/>
                <a:gd name="T8" fmla="*/ 149 w 198"/>
                <a:gd name="T9" fmla="*/ 52 h 250"/>
                <a:gd name="T10" fmla="*/ 97 w 198"/>
                <a:gd name="T11" fmla="*/ 0 h 250"/>
                <a:gd name="T12" fmla="*/ 45 w 198"/>
                <a:gd name="T13" fmla="*/ 52 h 250"/>
                <a:gd name="T14" fmla="*/ 45 w 198"/>
                <a:gd name="T15" fmla="*/ 115 h 250"/>
                <a:gd name="T16" fmla="*/ 73 w 198"/>
                <a:gd name="T17" fmla="*/ 156 h 250"/>
                <a:gd name="T18" fmla="*/ 74 w 198"/>
                <a:gd name="T19" fmla="*/ 156 h 250"/>
                <a:gd name="T20" fmla="*/ 75 w 198"/>
                <a:gd name="T21" fmla="*/ 156 h 250"/>
                <a:gd name="T22" fmla="*/ 58 w 198"/>
                <a:gd name="T23" fmla="*/ 178 h 250"/>
                <a:gd name="T24" fmla="*/ 0 w 198"/>
                <a:gd name="T25" fmla="*/ 214 h 250"/>
                <a:gd name="T26" fmla="*/ 97 w 198"/>
                <a:gd name="T27" fmla="*/ 250 h 250"/>
                <a:gd name="T28" fmla="*/ 198 w 198"/>
                <a:gd name="T29" fmla="*/ 211 h 250"/>
                <a:gd name="T30" fmla="*/ 142 w 198"/>
                <a:gd name="T31" fmla="*/ 178 h 250"/>
                <a:gd name="T32" fmla="*/ 124 w 198"/>
                <a:gd name="T33" fmla="*/ 156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8" h="250">
                  <a:moveTo>
                    <a:pt x="124" y="156"/>
                  </a:moveTo>
                  <a:cubicBezTo>
                    <a:pt x="124" y="156"/>
                    <a:pt x="124" y="156"/>
                    <a:pt x="124" y="156"/>
                  </a:cubicBezTo>
                  <a:cubicBezTo>
                    <a:pt x="124" y="156"/>
                    <a:pt x="124" y="156"/>
                    <a:pt x="124" y="156"/>
                  </a:cubicBezTo>
                  <a:cubicBezTo>
                    <a:pt x="139" y="145"/>
                    <a:pt x="149" y="128"/>
                    <a:pt x="149" y="115"/>
                  </a:cubicBezTo>
                  <a:cubicBezTo>
                    <a:pt x="149" y="52"/>
                    <a:pt x="149" y="52"/>
                    <a:pt x="149" y="52"/>
                  </a:cubicBezTo>
                  <a:cubicBezTo>
                    <a:pt x="149" y="52"/>
                    <a:pt x="149" y="0"/>
                    <a:pt x="97" y="0"/>
                  </a:cubicBezTo>
                  <a:cubicBezTo>
                    <a:pt x="45" y="0"/>
                    <a:pt x="45" y="52"/>
                    <a:pt x="45" y="52"/>
                  </a:cubicBezTo>
                  <a:cubicBezTo>
                    <a:pt x="45" y="115"/>
                    <a:pt x="45" y="115"/>
                    <a:pt x="45" y="115"/>
                  </a:cubicBezTo>
                  <a:cubicBezTo>
                    <a:pt x="45" y="128"/>
                    <a:pt x="58" y="145"/>
                    <a:pt x="73" y="156"/>
                  </a:cubicBezTo>
                  <a:cubicBezTo>
                    <a:pt x="74" y="156"/>
                    <a:pt x="74" y="156"/>
                    <a:pt x="74" y="156"/>
                  </a:cubicBezTo>
                  <a:cubicBezTo>
                    <a:pt x="75" y="156"/>
                    <a:pt x="75" y="156"/>
                    <a:pt x="75" y="156"/>
                  </a:cubicBezTo>
                  <a:cubicBezTo>
                    <a:pt x="74" y="162"/>
                    <a:pt x="70" y="172"/>
                    <a:pt x="58" y="178"/>
                  </a:cubicBezTo>
                  <a:cubicBezTo>
                    <a:pt x="45" y="184"/>
                    <a:pt x="17" y="197"/>
                    <a:pt x="0" y="214"/>
                  </a:cubicBezTo>
                  <a:cubicBezTo>
                    <a:pt x="26" y="237"/>
                    <a:pt x="60" y="250"/>
                    <a:pt x="97" y="250"/>
                  </a:cubicBezTo>
                  <a:cubicBezTo>
                    <a:pt x="136" y="250"/>
                    <a:pt x="171" y="236"/>
                    <a:pt x="198" y="211"/>
                  </a:cubicBezTo>
                  <a:cubicBezTo>
                    <a:pt x="181" y="195"/>
                    <a:pt x="154" y="183"/>
                    <a:pt x="142" y="178"/>
                  </a:cubicBezTo>
                  <a:cubicBezTo>
                    <a:pt x="129" y="172"/>
                    <a:pt x="126" y="162"/>
                    <a:pt x="124" y="156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îṥ1îḋé"/>
            <p:cNvSpPr/>
            <p:nvPr/>
          </p:nvSpPr>
          <p:spPr bwMode="auto">
            <a:xfrm>
              <a:off x="3341431" y="3399464"/>
              <a:ext cx="693134" cy="854815"/>
            </a:xfrm>
            <a:custGeom>
              <a:avLst/>
              <a:gdLst>
                <a:gd name="T0" fmla="*/ 149 w 223"/>
                <a:gd name="T1" fmla="*/ 166 h 275"/>
                <a:gd name="T2" fmla="*/ 135 w 223"/>
                <a:gd name="T3" fmla="*/ 157 h 275"/>
                <a:gd name="T4" fmla="*/ 137 w 223"/>
                <a:gd name="T5" fmla="*/ 169 h 275"/>
                <a:gd name="T6" fmla="*/ 165 w 223"/>
                <a:gd name="T7" fmla="*/ 155 h 275"/>
                <a:gd name="T8" fmla="*/ 174 w 223"/>
                <a:gd name="T9" fmla="*/ 65 h 275"/>
                <a:gd name="T10" fmla="*/ 162 w 223"/>
                <a:gd name="T11" fmla="*/ 65 h 275"/>
                <a:gd name="T12" fmla="*/ 174 w 223"/>
                <a:gd name="T13" fmla="*/ 64 h 275"/>
                <a:gd name="T14" fmla="*/ 174 w 223"/>
                <a:gd name="T15" fmla="*/ 65 h 275"/>
                <a:gd name="T16" fmla="*/ 169 w 223"/>
                <a:gd name="T17" fmla="*/ 39 h 275"/>
                <a:gd name="T18" fmla="*/ 133 w 223"/>
                <a:gd name="T19" fmla="*/ 4 h 275"/>
                <a:gd name="T20" fmla="*/ 73 w 223"/>
                <a:gd name="T21" fmla="*/ 11 h 275"/>
                <a:gd name="T22" fmla="*/ 47 w 223"/>
                <a:gd name="T23" fmla="*/ 52 h 275"/>
                <a:gd name="T24" fmla="*/ 46 w 223"/>
                <a:gd name="T25" fmla="*/ 65 h 275"/>
                <a:gd name="T26" fmla="*/ 46 w 223"/>
                <a:gd name="T27" fmla="*/ 65 h 275"/>
                <a:gd name="T28" fmla="*/ 49 w 223"/>
                <a:gd name="T29" fmla="*/ 143 h 275"/>
                <a:gd name="T30" fmla="*/ 79 w 223"/>
                <a:gd name="T31" fmla="*/ 178 h 275"/>
                <a:gd name="T32" fmla="*/ 88 w 223"/>
                <a:gd name="T33" fmla="*/ 181 h 275"/>
                <a:gd name="T34" fmla="*/ 86 w 223"/>
                <a:gd name="T35" fmla="*/ 181 h 275"/>
                <a:gd name="T36" fmla="*/ 88 w 223"/>
                <a:gd name="T37" fmla="*/ 169 h 275"/>
                <a:gd name="T38" fmla="*/ 74 w 223"/>
                <a:gd name="T39" fmla="*/ 174 h 275"/>
                <a:gd name="T40" fmla="*/ 37 w 223"/>
                <a:gd name="T41" fmla="*/ 194 h 275"/>
                <a:gd name="T42" fmla="*/ 1 w 223"/>
                <a:gd name="T43" fmla="*/ 227 h 275"/>
                <a:gd name="T44" fmla="*/ 110 w 223"/>
                <a:gd name="T45" fmla="*/ 275 h 275"/>
                <a:gd name="T46" fmla="*/ 223 w 223"/>
                <a:gd name="T47" fmla="*/ 224 h 275"/>
                <a:gd name="T48" fmla="*/ 187 w 223"/>
                <a:gd name="T49" fmla="*/ 193 h 275"/>
                <a:gd name="T50" fmla="*/ 152 w 223"/>
                <a:gd name="T51" fmla="*/ 173 h 275"/>
                <a:gd name="T52" fmla="*/ 149 w 223"/>
                <a:gd name="T53" fmla="*/ 166 h 275"/>
                <a:gd name="T54" fmla="*/ 126 w 223"/>
                <a:gd name="T55" fmla="*/ 171 h 275"/>
                <a:gd name="T56" fmla="*/ 150 w 223"/>
                <a:gd name="T57" fmla="*/ 202 h 275"/>
                <a:gd name="T58" fmla="*/ 203 w 223"/>
                <a:gd name="T59" fmla="*/ 233 h 275"/>
                <a:gd name="T60" fmla="*/ 203 w 223"/>
                <a:gd name="T61" fmla="*/ 216 h 275"/>
                <a:gd name="T62" fmla="*/ 20 w 223"/>
                <a:gd name="T63" fmla="*/ 218 h 275"/>
                <a:gd name="T64" fmla="*/ 21 w 223"/>
                <a:gd name="T65" fmla="*/ 235 h 275"/>
                <a:gd name="T66" fmla="*/ 76 w 223"/>
                <a:gd name="T67" fmla="*/ 202 h 275"/>
                <a:gd name="T68" fmla="*/ 100 w 223"/>
                <a:gd name="T69" fmla="*/ 171 h 275"/>
                <a:gd name="T70" fmla="*/ 89 w 223"/>
                <a:gd name="T71" fmla="*/ 157 h 275"/>
                <a:gd name="T72" fmla="*/ 87 w 223"/>
                <a:gd name="T73" fmla="*/ 157 h 275"/>
                <a:gd name="T74" fmla="*/ 86 w 223"/>
                <a:gd name="T75" fmla="*/ 169 h 275"/>
                <a:gd name="T76" fmla="*/ 76 w 223"/>
                <a:gd name="T77" fmla="*/ 142 h 275"/>
                <a:gd name="T78" fmla="*/ 70 w 223"/>
                <a:gd name="T79" fmla="*/ 128 h 275"/>
                <a:gd name="T80" fmla="*/ 70 w 223"/>
                <a:gd name="T81" fmla="*/ 64 h 275"/>
                <a:gd name="T82" fmla="*/ 70 w 223"/>
                <a:gd name="T83" fmla="*/ 65 h 275"/>
                <a:gd name="T84" fmla="*/ 58 w 223"/>
                <a:gd name="T85" fmla="*/ 65 h 275"/>
                <a:gd name="T86" fmla="*/ 69 w 223"/>
                <a:gd name="T87" fmla="*/ 65 h 275"/>
                <a:gd name="T88" fmla="*/ 70 w 223"/>
                <a:gd name="T89" fmla="*/ 65 h 275"/>
                <a:gd name="T90" fmla="*/ 70 w 223"/>
                <a:gd name="T91" fmla="*/ 65 h 275"/>
                <a:gd name="T92" fmla="*/ 74 w 223"/>
                <a:gd name="T93" fmla="*/ 47 h 275"/>
                <a:gd name="T94" fmla="*/ 95 w 223"/>
                <a:gd name="T95" fmla="*/ 27 h 275"/>
                <a:gd name="T96" fmla="*/ 133 w 223"/>
                <a:gd name="T97" fmla="*/ 31 h 275"/>
                <a:gd name="T98" fmla="*/ 149 w 223"/>
                <a:gd name="T99" fmla="*/ 57 h 275"/>
                <a:gd name="T100" fmla="*/ 150 w 223"/>
                <a:gd name="T101" fmla="*/ 64 h 275"/>
                <a:gd name="T102" fmla="*/ 150 w 223"/>
                <a:gd name="T103" fmla="*/ 65 h 275"/>
                <a:gd name="T104" fmla="*/ 150 w 223"/>
                <a:gd name="T105" fmla="*/ 65 h 275"/>
                <a:gd name="T106" fmla="*/ 151 w 223"/>
                <a:gd name="T107" fmla="*/ 65 h 275"/>
                <a:gd name="T108" fmla="*/ 150 w 223"/>
                <a:gd name="T109" fmla="*/ 65 h 275"/>
                <a:gd name="T110" fmla="*/ 150 w 223"/>
                <a:gd name="T111" fmla="*/ 65 h 275"/>
                <a:gd name="T112" fmla="*/ 145 w 223"/>
                <a:gd name="T113" fmla="*/ 143 h 275"/>
                <a:gd name="T114" fmla="*/ 126 w 223"/>
                <a:gd name="T115" fmla="*/ 173 h 275"/>
                <a:gd name="T116" fmla="*/ 140 w 223"/>
                <a:gd name="T117" fmla="*/ 180 h 275"/>
                <a:gd name="T118" fmla="*/ 126 w 223"/>
                <a:gd name="T119" fmla="*/ 172 h 275"/>
                <a:gd name="T120" fmla="*/ 137 w 223"/>
                <a:gd name="T121" fmla="*/ 169 h 275"/>
                <a:gd name="T122" fmla="*/ 137 w 223"/>
                <a:gd name="T123" fmla="*/ 169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3" h="275">
                  <a:moveTo>
                    <a:pt x="137" y="169"/>
                  </a:moveTo>
                  <a:cubicBezTo>
                    <a:pt x="149" y="166"/>
                    <a:pt x="149" y="166"/>
                    <a:pt x="149" y="166"/>
                  </a:cubicBezTo>
                  <a:cubicBezTo>
                    <a:pt x="149" y="166"/>
                    <a:pt x="149" y="166"/>
                    <a:pt x="149" y="166"/>
                  </a:cubicBezTo>
                  <a:cubicBezTo>
                    <a:pt x="148" y="160"/>
                    <a:pt x="142" y="156"/>
                    <a:pt x="135" y="157"/>
                  </a:cubicBezTo>
                  <a:cubicBezTo>
                    <a:pt x="135" y="157"/>
                    <a:pt x="135" y="157"/>
                    <a:pt x="135" y="157"/>
                  </a:cubicBezTo>
                  <a:cubicBezTo>
                    <a:pt x="137" y="169"/>
                    <a:pt x="137" y="169"/>
                    <a:pt x="137" y="169"/>
                  </a:cubicBezTo>
                  <a:cubicBezTo>
                    <a:pt x="144" y="178"/>
                    <a:pt x="144" y="178"/>
                    <a:pt x="144" y="178"/>
                  </a:cubicBezTo>
                  <a:cubicBezTo>
                    <a:pt x="153" y="172"/>
                    <a:pt x="160" y="164"/>
                    <a:pt x="165" y="155"/>
                  </a:cubicBezTo>
                  <a:cubicBezTo>
                    <a:pt x="171" y="147"/>
                    <a:pt x="174" y="137"/>
                    <a:pt x="174" y="128"/>
                  </a:cubicBezTo>
                  <a:cubicBezTo>
                    <a:pt x="174" y="65"/>
                    <a:pt x="174" y="65"/>
                    <a:pt x="174" y="6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162" y="65"/>
                    <a:pt x="162" y="65"/>
                    <a:pt x="162" y="65"/>
                  </a:cubicBezTo>
                  <a:cubicBezTo>
                    <a:pt x="174" y="65"/>
                    <a:pt x="174" y="65"/>
                    <a:pt x="174" y="6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162" y="65"/>
                    <a:pt x="162" y="65"/>
                    <a:pt x="162" y="65"/>
                  </a:cubicBezTo>
                  <a:cubicBezTo>
                    <a:pt x="174" y="65"/>
                    <a:pt x="174" y="65"/>
                    <a:pt x="174" y="65"/>
                  </a:cubicBezTo>
                  <a:cubicBezTo>
                    <a:pt x="174" y="64"/>
                    <a:pt x="174" y="60"/>
                    <a:pt x="173" y="54"/>
                  </a:cubicBezTo>
                  <a:cubicBezTo>
                    <a:pt x="172" y="50"/>
                    <a:pt x="171" y="44"/>
                    <a:pt x="169" y="39"/>
                  </a:cubicBezTo>
                  <a:cubicBezTo>
                    <a:pt x="165" y="30"/>
                    <a:pt x="160" y="20"/>
                    <a:pt x="150" y="13"/>
                  </a:cubicBezTo>
                  <a:cubicBezTo>
                    <a:pt x="145" y="9"/>
                    <a:pt x="139" y="6"/>
                    <a:pt x="133" y="4"/>
                  </a:cubicBezTo>
                  <a:cubicBezTo>
                    <a:pt x="126" y="2"/>
                    <a:pt x="118" y="1"/>
                    <a:pt x="110" y="1"/>
                  </a:cubicBezTo>
                  <a:cubicBezTo>
                    <a:pt x="95" y="0"/>
                    <a:pt x="83" y="4"/>
                    <a:pt x="73" y="11"/>
                  </a:cubicBezTo>
                  <a:cubicBezTo>
                    <a:pt x="66" y="15"/>
                    <a:pt x="61" y="21"/>
                    <a:pt x="57" y="27"/>
                  </a:cubicBezTo>
                  <a:cubicBezTo>
                    <a:pt x="52" y="36"/>
                    <a:pt x="49" y="45"/>
                    <a:pt x="47" y="52"/>
                  </a:cubicBezTo>
                  <a:cubicBezTo>
                    <a:pt x="46" y="59"/>
                    <a:pt x="46" y="64"/>
                    <a:pt x="46" y="65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46" y="128"/>
                    <a:pt x="46" y="128"/>
                    <a:pt x="46" y="128"/>
                  </a:cubicBezTo>
                  <a:cubicBezTo>
                    <a:pt x="46" y="133"/>
                    <a:pt x="47" y="138"/>
                    <a:pt x="49" y="143"/>
                  </a:cubicBezTo>
                  <a:cubicBezTo>
                    <a:pt x="52" y="150"/>
                    <a:pt x="56" y="156"/>
                    <a:pt x="61" y="162"/>
                  </a:cubicBezTo>
                  <a:cubicBezTo>
                    <a:pt x="67" y="168"/>
                    <a:pt x="73" y="174"/>
                    <a:pt x="79" y="178"/>
                  </a:cubicBezTo>
                  <a:cubicBezTo>
                    <a:pt x="81" y="180"/>
                    <a:pt x="84" y="181"/>
                    <a:pt x="87" y="181"/>
                  </a:cubicBezTo>
                  <a:cubicBezTo>
                    <a:pt x="88" y="181"/>
                    <a:pt x="88" y="181"/>
                    <a:pt x="88" y="181"/>
                  </a:cubicBezTo>
                  <a:cubicBezTo>
                    <a:pt x="87" y="169"/>
                    <a:pt x="87" y="169"/>
                    <a:pt x="87" y="169"/>
                  </a:cubicBezTo>
                  <a:cubicBezTo>
                    <a:pt x="86" y="181"/>
                    <a:pt x="86" y="181"/>
                    <a:pt x="86" y="181"/>
                  </a:cubicBezTo>
                  <a:cubicBezTo>
                    <a:pt x="87" y="181"/>
                    <a:pt x="87" y="181"/>
                    <a:pt x="87" y="181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76" y="167"/>
                    <a:pt x="76" y="167"/>
                    <a:pt x="76" y="167"/>
                  </a:cubicBezTo>
                  <a:cubicBezTo>
                    <a:pt x="76" y="169"/>
                    <a:pt x="75" y="171"/>
                    <a:pt x="74" y="174"/>
                  </a:cubicBezTo>
                  <a:cubicBezTo>
                    <a:pt x="72" y="176"/>
                    <a:pt x="70" y="178"/>
                    <a:pt x="66" y="180"/>
                  </a:cubicBezTo>
                  <a:cubicBezTo>
                    <a:pt x="59" y="183"/>
                    <a:pt x="49" y="188"/>
                    <a:pt x="37" y="194"/>
                  </a:cubicBezTo>
                  <a:cubicBezTo>
                    <a:pt x="26" y="201"/>
                    <a:pt x="14" y="209"/>
                    <a:pt x="4" y="218"/>
                  </a:cubicBezTo>
                  <a:cubicBezTo>
                    <a:pt x="2" y="221"/>
                    <a:pt x="0" y="224"/>
                    <a:pt x="1" y="227"/>
                  </a:cubicBezTo>
                  <a:cubicBezTo>
                    <a:pt x="1" y="231"/>
                    <a:pt x="2" y="234"/>
                    <a:pt x="5" y="236"/>
                  </a:cubicBezTo>
                  <a:cubicBezTo>
                    <a:pt x="33" y="260"/>
                    <a:pt x="70" y="275"/>
                    <a:pt x="110" y="275"/>
                  </a:cubicBezTo>
                  <a:cubicBezTo>
                    <a:pt x="152" y="275"/>
                    <a:pt x="190" y="259"/>
                    <a:pt x="219" y="233"/>
                  </a:cubicBezTo>
                  <a:cubicBezTo>
                    <a:pt x="221" y="231"/>
                    <a:pt x="223" y="228"/>
                    <a:pt x="223" y="224"/>
                  </a:cubicBezTo>
                  <a:cubicBezTo>
                    <a:pt x="223" y="221"/>
                    <a:pt x="221" y="218"/>
                    <a:pt x="219" y="216"/>
                  </a:cubicBezTo>
                  <a:cubicBezTo>
                    <a:pt x="209" y="207"/>
                    <a:pt x="198" y="199"/>
                    <a:pt x="187" y="193"/>
                  </a:cubicBezTo>
                  <a:cubicBezTo>
                    <a:pt x="176" y="187"/>
                    <a:pt x="166" y="183"/>
                    <a:pt x="160" y="180"/>
                  </a:cubicBezTo>
                  <a:cubicBezTo>
                    <a:pt x="156" y="178"/>
                    <a:pt x="153" y="176"/>
                    <a:pt x="152" y="173"/>
                  </a:cubicBezTo>
                  <a:cubicBezTo>
                    <a:pt x="150" y="171"/>
                    <a:pt x="150" y="169"/>
                    <a:pt x="149" y="167"/>
                  </a:cubicBezTo>
                  <a:cubicBezTo>
                    <a:pt x="149" y="166"/>
                    <a:pt x="149" y="166"/>
                    <a:pt x="149" y="166"/>
                  </a:cubicBezTo>
                  <a:cubicBezTo>
                    <a:pt x="137" y="169"/>
                    <a:pt x="137" y="169"/>
                    <a:pt x="137" y="169"/>
                  </a:cubicBezTo>
                  <a:cubicBezTo>
                    <a:pt x="126" y="171"/>
                    <a:pt x="126" y="171"/>
                    <a:pt x="126" y="171"/>
                  </a:cubicBezTo>
                  <a:cubicBezTo>
                    <a:pt x="126" y="175"/>
                    <a:pt x="128" y="181"/>
                    <a:pt x="132" y="187"/>
                  </a:cubicBezTo>
                  <a:cubicBezTo>
                    <a:pt x="136" y="192"/>
                    <a:pt x="142" y="198"/>
                    <a:pt x="150" y="202"/>
                  </a:cubicBezTo>
                  <a:cubicBezTo>
                    <a:pt x="156" y="204"/>
                    <a:pt x="165" y="209"/>
                    <a:pt x="175" y="214"/>
                  </a:cubicBezTo>
                  <a:cubicBezTo>
                    <a:pt x="185" y="220"/>
                    <a:pt x="195" y="226"/>
                    <a:pt x="203" y="233"/>
                  </a:cubicBezTo>
                  <a:cubicBezTo>
                    <a:pt x="211" y="224"/>
                    <a:pt x="211" y="224"/>
                    <a:pt x="211" y="224"/>
                  </a:cubicBezTo>
                  <a:cubicBezTo>
                    <a:pt x="203" y="216"/>
                    <a:pt x="203" y="216"/>
                    <a:pt x="203" y="216"/>
                  </a:cubicBezTo>
                  <a:cubicBezTo>
                    <a:pt x="178" y="238"/>
                    <a:pt x="146" y="251"/>
                    <a:pt x="110" y="251"/>
                  </a:cubicBezTo>
                  <a:cubicBezTo>
                    <a:pt x="76" y="251"/>
                    <a:pt x="45" y="239"/>
                    <a:pt x="20" y="218"/>
                  </a:cubicBezTo>
                  <a:cubicBezTo>
                    <a:pt x="13" y="227"/>
                    <a:pt x="13" y="227"/>
                    <a:pt x="13" y="227"/>
                  </a:cubicBezTo>
                  <a:cubicBezTo>
                    <a:pt x="21" y="235"/>
                    <a:pt x="21" y="235"/>
                    <a:pt x="21" y="235"/>
                  </a:cubicBezTo>
                  <a:cubicBezTo>
                    <a:pt x="28" y="228"/>
                    <a:pt x="39" y="221"/>
                    <a:pt x="49" y="215"/>
                  </a:cubicBezTo>
                  <a:cubicBezTo>
                    <a:pt x="59" y="209"/>
                    <a:pt x="69" y="204"/>
                    <a:pt x="76" y="202"/>
                  </a:cubicBezTo>
                  <a:cubicBezTo>
                    <a:pt x="84" y="198"/>
                    <a:pt x="90" y="192"/>
                    <a:pt x="94" y="187"/>
                  </a:cubicBezTo>
                  <a:cubicBezTo>
                    <a:pt x="98" y="181"/>
                    <a:pt x="99" y="175"/>
                    <a:pt x="100" y="171"/>
                  </a:cubicBezTo>
                  <a:cubicBezTo>
                    <a:pt x="100" y="167"/>
                    <a:pt x="100" y="164"/>
                    <a:pt x="98" y="161"/>
                  </a:cubicBezTo>
                  <a:cubicBezTo>
                    <a:pt x="96" y="159"/>
                    <a:pt x="92" y="157"/>
                    <a:pt x="89" y="157"/>
                  </a:cubicBezTo>
                  <a:cubicBezTo>
                    <a:pt x="88" y="157"/>
                    <a:pt x="88" y="157"/>
                    <a:pt x="88" y="157"/>
                  </a:cubicBezTo>
                  <a:cubicBezTo>
                    <a:pt x="88" y="157"/>
                    <a:pt x="87" y="157"/>
                    <a:pt x="87" y="157"/>
                  </a:cubicBezTo>
                  <a:cubicBezTo>
                    <a:pt x="85" y="157"/>
                    <a:pt x="85" y="157"/>
                    <a:pt x="85" y="157"/>
                  </a:cubicBezTo>
                  <a:cubicBezTo>
                    <a:pt x="86" y="169"/>
                    <a:pt x="86" y="169"/>
                    <a:pt x="86" y="16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87" y="154"/>
                    <a:pt x="81" y="148"/>
                    <a:pt x="76" y="142"/>
                  </a:cubicBezTo>
                  <a:cubicBezTo>
                    <a:pt x="74" y="139"/>
                    <a:pt x="72" y="136"/>
                    <a:pt x="71" y="134"/>
                  </a:cubicBezTo>
                  <a:cubicBezTo>
                    <a:pt x="70" y="131"/>
                    <a:pt x="70" y="129"/>
                    <a:pt x="70" y="128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0" y="65"/>
                    <a:pt x="70" y="62"/>
                    <a:pt x="71" y="58"/>
                  </a:cubicBezTo>
                  <a:cubicBezTo>
                    <a:pt x="71" y="54"/>
                    <a:pt x="72" y="51"/>
                    <a:pt x="74" y="47"/>
                  </a:cubicBezTo>
                  <a:cubicBezTo>
                    <a:pt x="76" y="41"/>
                    <a:pt x="80" y="36"/>
                    <a:pt x="85" y="32"/>
                  </a:cubicBezTo>
                  <a:cubicBezTo>
                    <a:pt x="88" y="30"/>
                    <a:pt x="91" y="28"/>
                    <a:pt x="95" y="27"/>
                  </a:cubicBezTo>
                  <a:cubicBezTo>
                    <a:pt x="99" y="25"/>
                    <a:pt x="104" y="25"/>
                    <a:pt x="110" y="25"/>
                  </a:cubicBezTo>
                  <a:cubicBezTo>
                    <a:pt x="121" y="25"/>
                    <a:pt x="128" y="27"/>
                    <a:pt x="133" y="31"/>
                  </a:cubicBezTo>
                  <a:cubicBezTo>
                    <a:pt x="137" y="33"/>
                    <a:pt x="140" y="36"/>
                    <a:pt x="143" y="40"/>
                  </a:cubicBezTo>
                  <a:cubicBezTo>
                    <a:pt x="146" y="45"/>
                    <a:pt x="148" y="52"/>
                    <a:pt x="149" y="57"/>
                  </a:cubicBezTo>
                  <a:cubicBezTo>
                    <a:pt x="150" y="59"/>
                    <a:pt x="150" y="61"/>
                    <a:pt x="150" y="63"/>
                  </a:cubicBezTo>
                  <a:cubicBezTo>
                    <a:pt x="150" y="63"/>
                    <a:pt x="150" y="64"/>
                    <a:pt x="150" y="64"/>
                  </a:cubicBezTo>
                  <a:cubicBezTo>
                    <a:pt x="150" y="65"/>
                    <a:pt x="150" y="65"/>
                    <a:pt x="150" y="65"/>
                  </a:cubicBezTo>
                  <a:cubicBezTo>
                    <a:pt x="150" y="65"/>
                    <a:pt x="150" y="65"/>
                    <a:pt x="150" y="65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50" y="65"/>
                    <a:pt x="150" y="65"/>
                    <a:pt x="150" y="65"/>
                  </a:cubicBezTo>
                  <a:cubicBezTo>
                    <a:pt x="150" y="65"/>
                    <a:pt x="150" y="65"/>
                    <a:pt x="150" y="65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50" y="65"/>
                    <a:pt x="150" y="65"/>
                    <a:pt x="150" y="65"/>
                  </a:cubicBezTo>
                  <a:cubicBezTo>
                    <a:pt x="150" y="65"/>
                    <a:pt x="150" y="65"/>
                    <a:pt x="150" y="65"/>
                  </a:cubicBezTo>
                  <a:cubicBezTo>
                    <a:pt x="162" y="65"/>
                    <a:pt x="162" y="65"/>
                    <a:pt x="162" y="65"/>
                  </a:cubicBezTo>
                  <a:cubicBezTo>
                    <a:pt x="150" y="65"/>
                    <a:pt x="150" y="65"/>
                    <a:pt x="150" y="65"/>
                  </a:cubicBezTo>
                  <a:cubicBezTo>
                    <a:pt x="150" y="128"/>
                    <a:pt x="150" y="128"/>
                    <a:pt x="150" y="128"/>
                  </a:cubicBezTo>
                  <a:cubicBezTo>
                    <a:pt x="150" y="131"/>
                    <a:pt x="148" y="137"/>
                    <a:pt x="145" y="143"/>
                  </a:cubicBezTo>
                  <a:cubicBezTo>
                    <a:pt x="141" y="149"/>
                    <a:pt x="136" y="155"/>
                    <a:pt x="130" y="159"/>
                  </a:cubicBezTo>
                  <a:cubicBezTo>
                    <a:pt x="126" y="162"/>
                    <a:pt x="124" y="168"/>
                    <a:pt x="126" y="173"/>
                  </a:cubicBezTo>
                  <a:cubicBezTo>
                    <a:pt x="128" y="178"/>
                    <a:pt x="134" y="181"/>
                    <a:pt x="139" y="180"/>
                  </a:cubicBezTo>
                  <a:cubicBezTo>
                    <a:pt x="140" y="180"/>
                    <a:pt x="140" y="180"/>
                    <a:pt x="140" y="180"/>
                  </a:cubicBezTo>
                  <a:cubicBezTo>
                    <a:pt x="137" y="169"/>
                    <a:pt x="137" y="169"/>
                    <a:pt x="137" y="169"/>
                  </a:cubicBezTo>
                  <a:cubicBezTo>
                    <a:pt x="126" y="172"/>
                    <a:pt x="126" y="172"/>
                    <a:pt x="126" y="172"/>
                  </a:cubicBezTo>
                  <a:cubicBezTo>
                    <a:pt x="126" y="172"/>
                    <a:pt x="126" y="172"/>
                    <a:pt x="126" y="172"/>
                  </a:cubicBezTo>
                  <a:cubicBezTo>
                    <a:pt x="137" y="169"/>
                    <a:pt x="137" y="169"/>
                    <a:pt x="137" y="169"/>
                  </a:cubicBezTo>
                  <a:cubicBezTo>
                    <a:pt x="126" y="171"/>
                    <a:pt x="126" y="171"/>
                    <a:pt x="126" y="171"/>
                  </a:cubicBezTo>
                  <a:lnTo>
                    <a:pt x="137" y="169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iSḷîḓé"/>
            <p:cNvSpPr/>
            <p:nvPr/>
          </p:nvSpPr>
          <p:spPr bwMode="auto">
            <a:xfrm>
              <a:off x="3223165" y="3290180"/>
              <a:ext cx="923679" cy="814394"/>
            </a:xfrm>
            <a:custGeom>
              <a:avLst/>
              <a:gdLst>
                <a:gd name="T0" fmla="*/ 148 w 297"/>
                <a:gd name="T1" fmla="*/ 0 h 262"/>
                <a:gd name="T2" fmla="*/ 0 w 297"/>
                <a:gd name="T3" fmla="*/ 149 h 262"/>
                <a:gd name="T4" fmla="*/ 51 w 297"/>
                <a:gd name="T5" fmla="*/ 262 h 262"/>
                <a:gd name="T6" fmla="*/ 109 w 297"/>
                <a:gd name="T7" fmla="*/ 226 h 262"/>
                <a:gd name="T8" fmla="*/ 124 w 297"/>
                <a:gd name="T9" fmla="*/ 204 h 262"/>
                <a:gd name="T10" fmla="*/ 96 w 297"/>
                <a:gd name="T11" fmla="*/ 163 h 262"/>
                <a:gd name="T12" fmla="*/ 96 w 297"/>
                <a:gd name="T13" fmla="*/ 100 h 262"/>
                <a:gd name="T14" fmla="*/ 148 w 297"/>
                <a:gd name="T15" fmla="*/ 48 h 262"/>
                <a:gd name="T16" fmla="*/ 200 w 297"/>
                <a:gd name="T17" fmla="*/ 100 h 262"/>
                <a:gd name="T18" fmla="*/ 200 w 297"/>
                <a:gd name="T19" fmla="*/ 163 h 262"/>
                <a:gd name="T20" fmla="*/ 175 w 297"/>
                <a:gd name="T21" fmla="*/ 204 h 262"/>
                <a:gd name="T22" fmla="*/ 193 w 297"/>
                <a:gd name="T23" fmla="*/ 226 h 262"/>
                <a:gd name="T24" fmla="*/ 249 w 297"/>
                <a:gd name="T25" fmla="*/ 259 h 262"/>
                <a:gd name="T26" fmla="*/ 297 w 297"/>
                <a:gd name="T27" fmla="*/ 149 h 262"/>
                <a:gd name="T28" fmla="*/ 148 w 297"/>
                <a:gd name="T29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7" h="262">
                  <a:moveTo>
                    <a:pt x="148" y="0"/>
                  </a:moveTo>
                  <a:cubicBezTo>
                    <a:pt x="66" y="0"/>
                    <a:pt x="0" y="67"/>
                    <a:pt x="0" y="149"/>
                  </a:cubicBezTo>
                  <a:cubicBezTo>
                    <a:pt x="0" y="194"/>
                    <a:pt x="19" y="235"/>
                    <a:pt x="51" y="262"/>
                  </a:cubicBezTo>
                  <a:cubicBezTo>
                    <a:pt x="68" y="245"/>
                    <a:pt x="96" y="232"/>
                    <a:pt x="109" y="226"/>
                  </a:cubicBezTo>
                  <a:cubicBezTo>
                    <a:pt x="122" y="220"/>
                    <a:pt x="123" y="210"/>
                    <a:pt x="124" y="204"/>
                  </a:cubicBezTo>
                  <a:cubicBezTo>
                    <a:pt x="109" y="193"/>
                    <a:pt x="96" y="176"/>
                    <a:pt x="96" y="163"/>
                  </a:cubicBezTo>
                  <a:cubicBezTo>
                    <a:pt x="96" y="100"/>
                    <a:pt x="96" y="100"/>
                    <a:pt x="96" y="100"/>
                  </a:cubicBezTo>
                  <a:cubicBezTo>
                    <a:pt x="96" y="100"/>
                    <a:pt x="96" y="48"/>
                    <a:pt x="148" y="48"/>
                  </a:cubicBezTo>
                  <a:cubicBezTo>
                    <a:pt x="200" y="48"/>
                    <a:pt x="200" y="100"/>
                    <a:pt x="200" y="100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200" y="176"/>
                    <a:pt x="190" y="193"/>
                    <a:pt x="175" y="204"/>
                  </a:cubicBezTo>
                  <a:cubicBezTo>
                    <a:pt x="176" y="210"/>
                    <a:pt x="180" y="220"/>
                    <a:pt x="193" y="226"/>
                  </a:cubicBezTo>
                  <a:cubicBezTo>
                    <a:pt x="205" y="231"/>
                    <a:pt x="231" y="243"/>
                    <a:pt x="249" y="259"/>
                  </a:cubicBezTo>
                  <a:cubicBezTo>
                    <a:pt x="279" y="232"/>
                    <a:pt x="297" y="193"/>
                    <a:pt x="297" y="149"/>
                  </a:cubicBezTo>
                  <a:cubicBezTo>
                    <a:pt x="297" y="67"/>
                    <a:pt x="231" y="0"/>
                    <a:pt x="1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íŝ1ïḑè"/>
            <p:cNvSpPr/>
            <p:nvPr/>
          </p:nvSpPr>
          <p:spPr bwMode="auto">
            <a:xfrm>
              <a:off x="3182744" y="3252753"/>
              <a:ext cx="1001526" cy="892241"/>
            </a:xfrm>
            <a:custGeom>
              <a:avLst/>
              <a:gdLst>
                <a:gd name="T0" fmla="*/ 161 w 322"/>
                <a:gd name="T1" fmla="*/ 0 h 287"/>
                <a:gd name="T2" fmla="*/ 1 w 322"/>
                <a:gd name="T3" fmla="*/ 161 h 287"/>
                <a:gd name="T4" fmla="*/ 72 w 322"/>
                <a:gd name="T5" fmla="*/ 282 h 287"/>
                <a:gd name="T6" fmla="*/ 127 w 322"/>
                <a:gd name="T7" fmla="*/ 249 h 287"/>
                <a:gd name="T8" fmla="*/ 146 w 322"/>
                <a:gd name="T9" fmla="*/ 228 h 287"/>
                <a:gd name="T10" fmla="*/ 144 w 322"/>
                <a:gd name="T11" fmla="*/ 206 h 287"/>
                <a:gd name="T12" fmla="*/ 122 w 322"/>
                <a:gd name="T13" fmla="*/ 181 h 287"/>
                <a:gd name="T14" fmla="*/ 121 w 322"/>
                <a:gd name="T15" fmla="*/ 112 h 287"/>
                <a:gd name="T16" fmla="*/ 110 w 322"/>
                <a:gd name="T17" fmla="*/ 112 h 287"/>
                <a:gd name="T18" fmla="*/ 121 w 322"/>
                <a:gd name="T19" fmla="*/ 112 h 287"/>
                <a:gd name="T20" fmla="*/ 121 w 322"/>
                <a:gd name="T21" fmla="*/ 112 h 287"/>
                <a:gd name="T22" fmla="*/ 121 w 322"/>
                <a:gd name="T23" fmla="*/ 112 h 287"/>
                <a:gd name="T24" fmla="*/ 120 w 322"/>
                <a:gd name="T25" fmla="*/ 112 h 287"/>
                <a:gd name="T26" fmla="*/ 122 w 322"/>
                <a:gd name="T27" fmla="*/ 105 h 287"/>
                <a:gd name="T28" fmla="*/ 136 w 322"/>
                <a:gd name="T29" fmla="*/ 79 h 287"/>
                <a:gd name="T30" fmla="*/ 161 w 322"/>
                <a:gd name="T31" fmla="*/ 72 h 287"/>
                <a:gd name="T32" fmla="*/ 194 w 322"/>
                <a:gd name="T33" fmla="*/ 87 h 287"/>
                <a:gd name="T34" fmla="*/ 201 w 322"/>
                <a:gd name="T35" fmla="*/ 110 h 287"/>
                <a:gd name="T36" fmla="*/ 201 w 322"/>
                <a:gd name="T37" fmla="*/ 112 h 287"/>
                <a:gd name="T38" fmla="*/ 202 w 322"/>
                <a:gd name="T39" fmla="*/ 112 h 287"/>
                <a:gd name="T40" fmla="*/ 201 w 322"/>
                <a:gd name="T41" fmla="*/ 112 h 287"/>
                <a:gd name="T42" fmla="*/ 201 w 322"/>
                <a:gd name="T43" fmla="*/ 112 h 287"/>
                <a:gd name="T44" fmla="*/ 213 w 322"/>
                <a:gd name="T45" fmla="*/ 112 h 287"/>
                <a:gd name="T46" fmla="*/ 201 w 322"/>
                <a:gd name="T47" fmla="*/ 175 h 287"/>
                <a:gd name="T48" fmla="*/ 181 w 322"/>
                <a:gd name="T49" fmla="*/ 206 h 287"/>
                <a:gd name="T50" fmla="*/ 183 w 322"/>
                <a:gd name="T51" fmla="*/ 234 h 287"/>
                <a:gd name="T52" fmla="*/ 226 w 322"/>
                <a:gd name="T53" fmla="*/ 261 h 287"/>
                <a:gd name="T54" fmla="*/ 270 w 322"/>
                <a:gd name="T55" fmla="*/ 280 h 287"/>
                <a:gd name="T56" fmla="*/ 275 w 322"/>
                <a:gd name="T57" fmla="*/ 48 h 287"/>
                <a:gd name="T58" fmla="*/ 161 w 322"/>
                <a:gd name="T59" fmla="*/ 12 h 287"/>
                <a:gd name="T60" fmla="*/ 258 w 322"/>
                <a:gd name="T61" fmla="*/ 65 h 287"/>
                <a:gd name="T62" fmla="*/ 254 w 322"/>
                <a:gd name="T63" fmla="*/ 263 h 287"/>
                <a:gd name="T64" fmla="*/ 270 w 322"/>
                <a:gd name="T65" fmla="*/ 263 h 287"/>
                <a:gd name="T66" fmla="*/ 211 w 322"/>
                <a:gd name="T67" fmla="*/ 227 h 287"/>
                <a:gd name="T68" fmla="*/ 200 w 322"/>
                <a:gd name="T69" fmla="*/ 214 h 287"/>
                <a:gd name="T70" fmla="*/ 195 w 322"/>
                <a:gd name="T71" fmla="*/ 225 h 287"/>
                <a:gd name="T72" fmla="*/ 225 w 322"/>
                <a:gd name="T73" fmla="*/ 175 h 287"/>
                <a:gd name="T74" fmla="*/ 225 w 322"/>
                <a:gd name="T75" fmla="*/ 111 h 287"/>
                <a:gd name="T76" fmla="*/ 225 w 322"/>
                <a:gd name="T77" fmla="*/ 112 h 287"/>
                <a:gd name="T78" fmla="*/ 213 w 322"/>
                <a:gd name="T79" fmla="*/ 112 h 287"/>
                <a:gd name="T80" fmla="*/ 224 w 322"/>
                <a:gd name="T81" fmla="*/ 101 h 287"/>
                <a:gd name="T82" fmla="*/ 201 w 322"/>
                <a:gd name="T83" fmla="*/ 60 h 287"/>
                <a:gd name="T84" fmla="*/ 161 w 322"/>
                <a:gd name="T85" fmla="*/ 48 h 287"/>
                <a:gd name="T86" fmla="*/ 108 w 322"/>
                <a:gd name="T87" fmla="*/ 74 h 287"/>
                <a:gd name="T88" fmla="*/ 97 w 322"/>
                <a:gd name="T89" fmla="*/ 112 h 287"/>
                <a:gd name="T90" fmla="*/ 109 w 322"/>
                <a:gd name="T91" fmla="*/ 112 h 287"/>
                <a:gd name="T92" fmla="*/ 97 w 322"/>
                <a:gd name="T93" fmla="*/ 175 h 287"/>
                <a:gd name="T94" fmla="*/ 112 w 322"/>
                <a:gd name="T95" fmla="*/ 209 h 287"/>
                <a:gd name="T96" fmla="*/ 137 w 322"/>
                <a:gd name="T97" fmla="*/ 216 h 287"/>
                <a:gd name="T98" fmla="*/ 123 w 322"/>
                <a:gd name="T99" fmla="*/ 222 h 287"/>
                <a:gd name="T100" fmla="*/ 117 w 322"/>
                <a:gd name="T101" fmla="*/ 227 h 287"/>
                <a:gd name="T102" fmla="*/ 55 w 322"/>
                <a:gd name="T103" fmla="*/ 265 h 287"/>
                <a:gd name="T104" fmla="*/ 72 w 322"/>
                <a:gd name="T105" fmla="*/ 265 h 287"/>
                <a:gd name="T106" fmla="*/ 65 w 322"/>
                <a:gd name="T107" fmla="*/ 65 h 287"/>
                <a:gd name="T108" fmla="*/ 161 w 322"/>
                <a:gd name="T109" fmla="*/ 1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2" h="287">
                  <a:moveTo>
                    <a:pt x="161" y="12"/>
                  </a:moveTo>
                  <a:cubicBezTo>
                    <a:pt x="161" y="0"/>
                    <a:pt x="161" y="0"/>
                    <a:pt x="161" y="0"/>
                  </a:cubicBezTo>
                  <a:cubicBezTo>
                    <a:pt x="117" y="0"/>
                    <a:pt x="77" y="19"/>
                    <a:pt x="48" y="48"/>
                  </a:cubicBezTo>
                  <a:cubicBezTo>
                    <a:pt x="19" y="77"/>
                    <a:pt x="0" y="117"/>
                    <a:pt x="1" y="161"/>
                  </a:cubicBezTo>
                  <a:cubicBezTo>
                    <a:pt x="0" y="210"/>
                    <a:pt x="22" y="253"/>
                    <a:pt x="56" y="283"/>
                  </a:cubicBezTo>
                  <a:cubicBezTo>
                    <a:pt x="61" y="287"/>
                    <a:pt x="68" y="287"/>
                    <a:pt x="72" y="282"/>
                  </a:cubicBezTo>
                  <a:cubicBezTo>
                    <a:pt x="80" y="275"/>
                    <a:pt x="90" y="268"/>
                    <a:pt x="100" y="262"/>
                  </a:cubicBezTo>
                  <a:cubicBezTo>
                    <a:pt x="111" y="256"/>
                    <a:pt x="121" y="251"/>
                    <a:pt x="127" y="249"/>
                  </a:cubicBezTo>
                  <a:cubicBezTo>
                    <a:pt x="131" y="247"/>
                    <a:pt x="135" y="244"/>
                    <a:pt x="138" y="241"/>
                  </a:cubicBezTo>
                  <a:cubicBezTo>
                    <a:pt x="142" y="237"/>
                    <a:pt x="145" y="232"/>
                    <a:pt x="146" y="228"/>
                  </a:cubicBezTo>
                  <a:cubicBezTo>
                    <a:pt x="148" y="224"/>
                    <a:pt x="148" y="220"/>
                    <a:pt x="149" y="218"/>
                  </a:cubicBezTo>
                  <a:cubicBezTo>
                    <a:pt x="150" y="213"/>
                    <a:pt x="148" y="209"/>
                    <a:pt x="144" y="206"/>
                  </a:cubicBezTo>
                  <a:cubicBezTo>
                    <a:pt x="138" y="201"/>
                    <a:pt x="132" y="195"/>
                    <a:pt x="127" y="189"/>
                  </a:cubicBezTo>
                  <a:cubicBezTo>
                    <a:pt x="125" y="186"/>
                    <a:pt x="123" y="183"/>
                    <a:pt x="122" y="181"/>
                  </a:cubicBezTo>
                  <a:cubicBezTo>
                    <a:pt x="121" y="178"/>
                    <a:pt x="121" y="176"/>
                    <a:pt x="121" y="175"/>
                  </a:cubicBezTo>
                  <a:cubicBezTo>
                    <a:pt x="121" y="112"/>
                    <a:pt x="121" y="112"/>
                    <a:pt x="121" y="112"/>
                  </a:cubicBezTo>
                  <a:cubicBezTo>
                    <a:pt x="121" y="112"/>
                    <a:pt x="121" y="112"/>
                    <a:pt x="121" y="112"/>
                  </a:cubicBezTo>
                  <a:cubicBezTo>
                    <a:pt x="110" y="112"/>
                    <a:pt x="110" y="112"/>
                    <a:pt x="110" y="112"/>
                  </a:cubicBezTo>
                  <a:cubicBezTo>
                    <a:pt x="121" y="112"/>
                    <a:pt x="121" y="112"/>
                    <a:pt x="121" y="112"/>
                  </a:cubicBezTo>
                  <a:cubicBezTo>
                    <a:pt x="121" y="112"/>
                    <a:pt x="121" y="112"/>
                    <a:pt x="121" y="112"/>
                  </a:cubicBezTo>
                  <a:cubicBezTo>
                    <a:pt x="110" y="112"/>
                    <a:pt x="110" y="112"/>
                    <a:pt x="110" y="112"/>
                  </a:cubicBezTo>
                  <a:cubicBezTo>
                    <a:pt x="121" y="112"/>
                    <a:pt x="121" y="112"/>
                    <a:pt x="121" y="112"/>
                  </a:cubicBezTo>
                  <a:cubicBezTo>
                    <a:pt x="120" y="112"/>
                    <a:pt x="120" y="112"/>
                    <a:pt x="120" y="112"/>
                  </a:cubicBezTo>
                  <a:cubicBezTo>
                    <a:pt x="121" y="112"/>
                    <a:pt x="121" y="112"/>
                    <a:pt x="121" y="112"/>
                  </a:cubicBezTo>
                  <a:cubicBezTo>
                    <a:pt x="121" y="112"/>
                    <a:pt x="121" y="112"/>
                    <a:pt x="121" y="112"/>
                  </a:cubicBezTo>
                  <a:cubicBezTo>
                    <a:pt x="120" y="112"/>
                    <a:pt x="120" y="112"/>
                    <a:pt x="120" y="112"/>
                  </a:cubicBezTo>
                  <a:cubicBezTo>
                    <a:pt x="121" y="112"/>
                    <a:pt x="121" y="112"/>
                    <a:pt x="121" y="112"/>
                  </a:cubicBezTo>
                  <a:cubicBezTo>
                    <a:pt x="121" y="112"/>
                    <a:pt x="121" y="109"/>
                    <a:pt x="122" y="105"/>
                  </a:cubicBezTo>
                  <a:cubicBezTo>
                    <a:pt x="122" y="101"/>
                    <a:pt x="123" y="98"/>
                    <a:pt x="125" y="94"/>
                  </a:cubicBezTo>
                  <a:cubicBezTo>
                    <a:pt x="127" y="88"/>
                    <a:pt x="131" y="83"/>
                    <a:pt x="136" y="79"/>
                  </a:cubicBezTo>
                  <a:cubicBezTo>
                    <a:pt x="139" y="77"/>
                    <a:pt x="142" y="75"/>
                    <a:pt x="146" y="74"/>
                  </a:cubicBezTo>
                  <a:cubicBezTo>
                    <a:pt x="150" y="72"/>
                    <a:pt x="155" y="72"/>
                    <a:pt x="161" y="72"/>
                  </a:cubicBezTo>
                  <a:cubicBezTo>
                    <a:pt x="172" y="72"/>
                    <a:pt x="179" y="74"/>
                    <a:pt x="184" y="78"/>
                  </a:cubicBezTo>
                  <a:cubicBezTo>
                    <a:pt x="188" y="80"/>
                    <a:pt x="191" y="83"/>
                    <a:pt x="194" y="87"/>
                  </a:cubicBezTo>
                  <a:cubicBezTo>
                    <a:pt x="197" y="92"/>
                    <a:pt x="199" y="99"/>
                    <a:pt x="200" y="104"/>
                  </a:cubicBezTo>
                  <a:cubicBezTo>
                    <a:pt x="201" y="106"/>
                    <a:pt x="201" y="108"/>
                    <a:pt x="201" y="110"/>
                  </a:cubicBezTo>
                  <a:cubicBezTo>
                    <a:pt x="201" y="110"/>
                    <a:pt x="201" y="111"/>
                    <a:pt x="201" y="111"/>
                  </a:cubicBezTo>
                  <a:cubicBezTo>
                    <a:pt x="201" y="112"/>
                    <a:pt x="201" y="112"/>
                    <a:pt x="201" y="112"/>
                  </a:cubicBezTo>
                  <a:cubicBezTo>
                    <a:pt x="201" y="112"/>
                    <a:pt x="201" y="112"/>
                    <a:pt x="201" y="112"/>
                  </a:cubicBezTo>
                  <a:cubicBezTo>
                    <a:pt x="202" y="112"/>
                    <a:pt x="202" y="112"/>
                    <a:pt x="202" y="112"/>
                  </a:cubicBezTo>
                  <a:cubicBezTo>
                    <a:pt x="201" y="112"/>
                    <a:pt x="201" y="112"/>
                    <a:pt x="201" y="112"/>
                  </a:cubicBezTo>
                  <a:cubicBezTo>
                    <a:pt x="201" y="112"/>
                    <a:pt x="201" y="112"/>
                    <a:pt x="201" y="112"/>
                  </a:cubicBezTo>
                  <a:cubicBezTo>
                    <a:pt x="202" y="112"/>
                    <a:pt x="202" y="112"/>
                    <a:pt x="202" y="112"/>
                  </a:cubicBezTo>
                  <a:cubicBezTo>
                    <a:pt x="201" y="112"/>
                    <a:pt x="201" y="112"/>
                    <a:pt x="201" y="112"/>
                  </a:cubicBezTo>
                  <a:cubicBezTo>
                    <a:pt x="201" y="112"/>
                    <a:pt x="201" y="113"/>
                    <a:pt x="201" y="113"/>
                  </a:cubicBezTo>
                  <a:cubicBezTo>
                    <a:pt x="213" y="112"/>
                    <a:pt x="213" y="112"/>
                    <a:pt x="213" y="112"/>
                  </a:cubicBezTo>
                  <a:cubicBezTo>
                    <a:pt x="201" y="112"/>
                    <a:pt x="201" y="112"/>
                    <a:pt x="201" y="112"/>
                  </a:cubicBezTo>
                  <a:cubicBezTo>
                    <a:pt x="201" y="175"/>
                    <a:pt x="201" y="175"/>
                    <a:pt x="201" y="175"/>
                  </a:cubicBezTo>
                  <a:cubicBezTo>
                    <a:pt x="201" y="178"/>
                    <a:pt x="199" y="184"/>
                    <a:pt x="196" y="190"/>
                  </a:cubicBezTo>
                  <a:cubicBezTo>
                    <a:pt x="192" y="196"/>
                    <a:pt x="187" y="202"/>
                    <a:pt x="181" y="206"/>
                  </a:cubicBezTo>
                  <a:cubicBezTo>
                    <a:pt x="177" y="209"/>
                    <a:pt x="176" y="213"/>
                    <a:pt x="176" y="218"/>
                  </a:cubicBezTo>
                  <a:cubicBezTo>
                    <a:pt x="177" y="222"/>
                    <a:pt x="179" y="228"/>
                    <a:pt x="183" y="234"/>
                  </a:cubicBezTo>
                  <a:cubicBezTo>
                    <a:pt x="187" y="240"/>
                    <a:pt x="193" y="245"/>
                    <a:pt x="201" y="249"/>
                  </a:cubicBezTo>
                  <a:cubicBezTo>
                    <a:pt x="207" y="251"/>
                    <a:pt x="216" y="256"/>
                    <a:pt x="226" y="261"/>
                  </a:cubicBezTo>
                  <a:cubicBezTo>
                    <a:pt x="236" y="267"/>
                    <a:pt x="246" y="273"/>
                    <a:pt x="254" y="280"/>
                  </a:cubicBezTo>
                  <a:cubicBezTo>
                    <a:pt x="258" y="284"/>
                    <a:pt x="265" y="284"/>
                    <a:pt x="270" y="280"/>
                  </a:cubicBezTo>
                  <a:cubicBezTo>
                    <a:pt x="302" y="251"/>
                    <a:pt x="322" y="208"/>
                    <a:pt x="322" y="161"/>
                  </a:cubicBezTo>
                  <a:cubicBezTo>
                    <a:pt x="322" y="117"/>
                    <a:pt x="304" y="77"/>
                    <a:pt x="275" y="48"/>
                  </a:cubicBezTo>
                  <a:cubicBezTo>
                    <a:pt x="246" y="19"/>
                    <a:pt x="206" y="0"/>
                    <a:pt x="161" y="0"/>
                  </a:cubicBezTo>
                  <a:cubicBezTo>
                    <a:pt x="161" y="12"/>
                    <a:pt x="161" y="12"/>
                    <a:pt x="161" y="12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99" y="24"/>
                    <a:pt x="233" y="40"/>
                    <a:pt x="258" y="65"/>
                  </a:cubicBezTo>
                  <a:cubicBezTo>
                    <a:pt x="283" y="89"/>
                    <a:pt x="298" y="124"/>
                    <a:pt x="298" y="161"/>
                  </a:cubicBezTo>
                  <a:cubicBezTo>
                    <a:pt x="298" y="202"/>
                    <a:pt x="281" y="237"/>
                    <a:pt x="254" y="263"/>
                  </a:cubicBezTo>
                  <a:cubicBezTo>
                    <a:pt x="262" y="271"/>
                    <a:pt x="262" y="271"/>
                    <a:pt x="262" y="271"/>
                  </a:cubicBezTo>
                  <a:cubicBezTo>
                    <a:pt x="270" y="263"/>
                    <a:pt x="270" y="263"/>
                    <a:pt x="270" y="263"/>
                  </a:cubicBezTo>
                  <a:cubicBezTo>
                    <a:pt x="260" y="254"/>
                    <a:pt x="249" y="246"/>
                    <a:pt x="238" y="240"/>
                  </a:cubicBezTo>
                  <a:cubicBezTo>
                    <a:pt x="227" y="234"/>
                    <a:pt x="217" y="230"/>
                    <a:pt x="211" y="227"/>
                  </a:cubicBezTo>
                  <a:cubicBezTo>
                    <a:pt x="206" y="225"/>
                    <a:pt x="204" y="223"/>
                    <a:pt x="203" y="220"/>
                  </a:cubicBezTo>
                  <a:cubicBezTo>
                    <a:pt x="201" y="218"/>
                    <a:pt x="200" y="216"/>
                    <a:pt x="200" y="214"/>
                  </a:cubicBezTo>
                  <a:cubicBezTo>
                    <a:pt x="188" y="216"/>
                    <a:pt x="188" y="216"/>
                    <a:pt x="188" y="216"/>
                  </a:cubicBezTo>
                  <a:cubicBezTo>
                    <a:pt x="195" y="225"/>
                    <a:pt x="195" y="225"/>
                    <a:pt x="195" y="225"/>
                  </a:cubicBezTo>
                  <a:cubicBezTo>
                    <a:pt x="204" y="219"/>
                    <a:pt x="211" y="211"/>
                    <a:pt x="216" y="202"/>
                  </a:cubicBezTo>
                  <a:cubicBezTo>
                    <a:pt x="222" y="194"/>
                    <a:pt x="225" y="184"/>
                    <a:pt x="225" y="175"/>
                  </a:cubicBezTo>
                  <a:cubicBezTo>
                    <a:pt x="225" y="112"/>
                    <a:pt x="225" y="112"/>
                    <a:pt x="225" y="112"/>
                  </a:cubicBezTo>
                  <a:cubicBezTo>
                    <a:pt x="225" y="111"/>
                    <a:pt x="225" y="111"/>
                    <a:pt x="225" y="111"/>
                  </a:cubicBezTo>
                  <a:cubicBezTo>
                    <a:pt x="213" y="112"/>
                    <a:pt x="213" y="112"/>
                    <a:pt x="213" y="112"/>
                  </a:cubicBezTo>
                  <a:cubicBezTo>
                    <a:pt x="225" y="112"/>
                    <a:pt x="225" y="112"/>
                    <a:pt x="225" y="112"/>
                  </a:cubicBezTo>
                  <a:cubicBezTo>
                    <a:pt x="225" y="111"/>
                    <a:pt x="225" y="111"/>
                    <a:pt x="225" y="111"/>
                  </a:cubicBezTo>
                  <a:cubicBezTo>
                    <a:pt x="213" y="112"/>
                    <a:pt x="213" y="112"/>
                    <a:pt x="213" y="112"/>
                  </a:cubicBezTo>
                  <a:cubicBezTo>
                    <a:pt x="225" y="112"/>
                    <a:pt x="225" y="112"/>
                    <a:pt x="225" y="112"/>
                  </a:cubicBezTo>
                  <a:cubicBezTo>
                    <a:pt x="225" y="111"/>
                    <a:pt x="225" y="107"/>
                    <a:pt x="224" y="101"/>
                  </a:cubicBezTo>
                  <a:cubicBezTo>
                    <a:pt x="223" y="97"/>
                    <a:pt x="222" y="91"/>
                    <a:pt x="220" y="86"/>
                  </a:cubicBezTo>
                  <a:cubicBezTo>
                    <a:pt x="216" y="77"/>
                    <a:pt x="211" y="67"/>
                    <a:pt x="201" y="60"/>
                  </a:cubicBezTo>
                  <a:cubicBezTo>
                    <a:pt x="196" y="56"/>
                    <a:pt x="190" y="53"/>
                    <a:pt x="184" y="51"/>
                  </a:cubicBezTo>
                  <a:cubicBezTo>
                    <a:pt x="177" y="49"/>
                    <a:pt x="169" y="48"/>
                    <a:pt x="161" y="48"/>
                  </a:cubicBezTo>
                  <a:cubicBezTo>
                    <a:pt x="146" y="47"/>
                    <a:pt x="134" y="51"/>
                    <a:pt x="124" y="58"/>
                  </a:cubicBezTo>
                  <a:cubicBezTo>
                    <a:pt x="117" y="62"/>
                    <a:pt x="112" y="68"/>
                    <a:pt x="108" y="74"/>
                  </a:cubicBezTo>
                  <a:cubicBezTo>
                    <a:pt x="103" y="83"/>
                    <a:pt x="100" y="92"/>
                    <a:pt x="98" y="99"/>
                  </a:cubicBezTo>
                  <a:cubicBezTo>
                    <a:pt x="97" y="106"/>
                    <a:pt x="97" y="111"/>
                    <a:pt x="97" y="112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7" y="180"/>
                    <a:pt x="98" y="185"/>
                    <a:pt x="100" y="190"/>
                  </a:cubicBezTo>
                  <a:cubicBezTo>
                    <a:pt x="103" y="197"/>
                    <a:pt x="107" y="203"/>
                    <a:pt x="112" y="209"/>
                  </a:cubicBezTo>
                  <a:cubicBezTo>
                    <a:pt x="118" y="215"/>
                    <a:pt x="124" y="221"/>
                    <a:pt x="130" y="225"/>
                  </a:cubicBezTo>
                  <a:cubicBezTo>
                    <a:pt x="137" y="216"/>
                    <a:pt x="137" y="216"/>
                    <a:pt x="137" y="216"/>
                  </a:cubicBezTo>
                  <a:cubicBezTo>
                    <a:pt x="125" y="214"/>
                    <a:pt x="125" y="214"/>
                    <a:pt x="125" y="214"/>
                  </a:cubicBezTo>
                  <a:cubicBezTo>
                    <a:pt x="125" y="217"/>
                    <a:pt x="124" y="220"/>
                    <a:pt x="123" y="222"/>
                  </a:cubicBezTo>
                  <a:cubicBezTo>
                    <a:pt x="123" y="223"/>
                    <a:pt x="122" y="223"/>
                    <a:pt x="121" y="224"/>
                  </a:cubicBezTo>
                  <a:cubicBezTo>
                    <a:pt x="121" y="225"/>
                    <a:pt x="119" y="226"/>
                    <a:pt x="117" y="227"/>
                  </a:cubicBezTo>
                  <a:cubicBezTo>
                    <a:pt x="111" y="230"/>
                    <a:pt x="100" y="235"/>
                    <a:pt x="89" y="241"/>
                  </a:cubicBezTo>
                  <a:cubicBezTo>
                    <a:pt x="77" y="248"/>
                    <a:pt x="65" y="256"/>
                    <a:pt x="55" y="265"/>
                  </a:cubicBezTo>
                  <a:cubicBezTo>
                    <a:pt x="64" y="274"/>
                    <a:pt x="64" y="274"/>
                    <a:pt x="64" y="274"/>
                  </a:cubicBezTo>
                  <a:cubicBezTo>
                    <a:pt x="72" y="265"/>
                    <a:pt x="72" y="265"/>
                    <a:pt x="72" y="265"/>
                  </a:cubicBezTo>
                  <a:cubicBezTo>
                    <a:pt x="43" y="240"/>
                    <a:pt x="25" y="203"/>
                    <a:pt x="24" y="161"/>
                  </a:cubicBezTo>
                  <a:cubicBezTo>
                    <a:pt x="25" y="124"/>
                    <a:pt x="40" y="89"/>
                    <a:pt x="65" y="65"/>
                  </a:cubicBezTo>
                  <a:cubicBezTo>
                    <a:pt x="89" y="40"/>
                    <a:pt x="124" y="24"/>
                    <a:pt x="161" y="24"/>
                  </a:cubicBezTo>
                  <a:lnTo>
                    <a:pt x="161" y="12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îslïḑè"/>
            <p:cNvSpPr/>
            <p:nvPr/>
          </p:nvSpPr>
          <p:spPr bwMode="auto">
            <a:xfrm>
              <a:off x="8203844" y="4315657"/>
              <a:ext cx="615287" cy="779963"/>
            </a:xfrm>
            <a:custGeom>
              <a:avLst/>
              <a:gdLst>
                <a:gd name="T0" fmla="*/ 125 w 198"/>
                <a:gd name="T1" fmla="*/ 156 h 251"/>
                <a:gd name="T2" fmla="*/ 125 w 198"/>
                <a:gd name="T3" fmla="*/ 156 h 251"/>
                <a:gd name="T4" fmla="*/ 123 w 198"/>
                <a:gd name="T5" fmla="*/ 156 h 251"/>
                <a:gd name="T6" fmla="*/ 147 w 198"/>
                <a:gd name="T7" fmla="*/ 115 h 251"/>
                <a:gd name="T8" fmla="*/ 147 w 198"/>
                <a:gd name="T9" fmla="*/ 52 h 251"/>
                <a:gd name="T10" fmla="*/ 97 w 198"/>
                <a:gd name="T11" fmla="*/ 0 h 251"/>
                <a:gd name="T12" fmla="*/ 47 w 198"/>
                <a:gd name="T13" fmla="*/ 52 h 251"/>
                <a:gd name="T14" fmla="*/ 47 w 198"/>
                <a:gd name="T15" fmla="*/ 115 h 251"/>
                <a:gd name="T16" fmla="*/ 74 w 198"/>
                <a:gd name="T17" fmla="*/ 156 h 251"/>
                <a:gd name="T18" fmla="*/ 75 w 198"/>
                <a:gd name="T19" fmla="*/ 156 h 251"/>
                <a:gd name="T20" fmla="*/ 75 w 198"/>
                <a:gd name="T21" fmla="*/ 156 h 251"/>
                <a:gd name="T22" fmla="*/ 58 w 198"/>
                <a:gd name="T23" fmla="*/ 178 h 251"/>
                <a:gd name="T24" fmla="*/ 0 w 198"/>
                <a:gd name="T25" fmla="*/ 214 h 251"/>
                <a:gd name="T26" fmla="*/ 98 w 198"/>
                <a:gd name="T27" fmla="*/ 251 h 251"/>
                <a:gd name="T28" fmla="*/ 198 w 198"/>
                <a:gd name="T29" fmla="*/ 212 h 251"/>
                <a:gd name="T30" fmla="*/ 142 w 198"/>
                <a:gd name="T31" fmla="*/ 178 h 251"/>
                <a:gd name="T32" fmla="*/ 125 w 198"/>
                <a:gd name="T33" fmla="*/ 15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8" h="251">
                  <a:moveTo>
                    <a:pt x="125" y="156"/>
                  </a:moveTo>
                  <a:cubicBezTo>
                    <a:pt x="125" y="156"/>
                    <a:pt x="125" y="156"/>
                    <a:pt x="125" y="156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38" y="146"/>
                    <a:pt x="147" y="128"/>
                    <a:pt x="147" y="115"/>
                  </a:cubicBezTo>
                  <a:cubicBezTo>
                    <a:pt x="147" y="52"/>
                    <a:pt x="147" y="52"/>
                    <a:pt x="147" y="52"/>
                  </a:cubicBezTo>
                  <a:cubicBezTo>
                    <a:pt x="147" y="52"/>
                    <a:pt x="149" y="0"/>
                    <a:pt x="97" y="0"/>
                  </a:cubicBezTo>
                  <a:cubicBezTo>
                    <a:pt x="45" y="0"/>
                    <a:pt x="47" y="52"/>
                    <a:pt x="47" y="52"/>
                  </a:cubicBezTo>
                  <a:cubicBezTo>
                    <a:pt x="47" y="115"/>
                    <a:pt x="47" y="115"/>
                    <a:pt x="47" y="115"/>
                  </a:cubicBezTo>
                  <a:cubicBezTo>
                    <a:pt x="47" y="128"/>
                    <a:pt x="59" y="146"/>
                    <a:pt x="74" y="156"/>
                  </a:cubicBezTo>
                  <a:cubicBezTo>
                    <a:pt x="75" y="156"/>
                    <a:pt x="75" y="156"/>
                    <a:pt x="75" y="156"/>
                  </a:cubicBezTo>
                  <a:cubicBezTo>
                    <a:pt x="75" y="156"/>
                    <a:pt x="75" y="156"/>
                    <a:pt x="75" y="156"/>
                  </a:cubicBezTo>
                  <a:cubicBezTo>
                    <a:pt x="74" y="163"/>
                    <a:pt x="71" y="173"/>
                    <a:pt x="58" y="178"/>
                  </a:cubicBezTo>
                  <a:cubicBezTo>
                    <a:pt x="45" y="184"/>
                    <a:pt x="17" y="197"/>
                    <a:pt x="0" y="214"/>
                  </a:cubicBezTo>
                  <a:cubicBezTo>
                    <a:pt x="26" y="237"/>
                    <a:pt x="60" y="251"/>
                    <a:pt x="98" y="251"/>
                  </a:cubicBezTo>
                  <a:cubicBezTo>
                    <a:pt x="136" y="251"/>
                    <a:pt x="172" y="236"/>
                    <a:pt x="198" y="212"/>
                  </a:cubicBezTo>
                  <a:cubicBezTo>
                    <a:pt x="181" y="196"/>
                    <a:pt x="155" y="184"/>
                    <a:pt x="142" y="178"/>
                  </a:cubicBezTo>
                  <a:cubicBezTo>
                    <a:pt x="130" y="173"/>
                    <a:pt x="126" y="163"/>
                    <a:pt x="125" y="1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îṩļïḓê"/>
            <p:cNvSpPr/>
            <p:nvPr/>
          </p:nvSpPr>
          <p:spPr bwMode="auto">
            <a:xfrm>
              <a:off x="8166418" y="4278232"/>
              <a:ext cx="690140" cy="854815"/>
            </a:xfrm>
            <a:custGeom>
              <a:avLst/>
              <a:gdLst>
                <a:gd name="T0" fmla="*/ 148 w 222"/>
                <a:gd name="T1" fmla="*/ 165 h 275"/>
                <a:gd name="T2" fmla="*/ 136 w 222"/>
                <a:gd name="T3" fmla="*/ 156 h 275"/>
                <a:gd name="T4" fmla="*/ 135 w 222"/>
                <a:gd name="T5" fmla="*/ 168 h 275"/>
                <a:gd name="T6" fmla="*/ 163 w 222"/>
                <a:gd name="T7" fmla="*/ 154 h 275"/>
                <a:gd name="T8" fmla="*/ 171 w 222"/>
                <a:gd name="T9" fmla="*/ 64 h 275"/>
                <a:gd name="T10" fmla="*/ 171 w 222"/>
                <a:gd name="T11" fmla="*/ 65 h 275"/>
                <a:gd name="T12" fmla="*/ 170 w 222"/>
                <a:gd name="T13" fmla="*/ 50 h 275"/>
                <a:gd name="T14" fmla="*/ 147 w 222"/>
                <a:gd name="T15" fmla="*/ 11 h 275"/>
                <a:gd name="T16" fmla="*/ 109 w 222"/>
                <a:gd name="T17" fmla="*/ 0 h 275"/>
                <a:gd name="T18" fmla="*/ 59 w 222"/>
                <a:gd name="T19" fmla="*/ 24 h 275"/>
                <a:gd name="T20" fmla="*/ 47 w 222"/>
                <a:gd name="T21" fmla="*/ 63 h 275"/>
                <a:gd name="T22" fmla="*/ 59 w 222"/>
                <a:gd name="T23" fmla="*/ 64 h 275"/>
                <a:gd name="T24" fmla="*/ 47 w 222"/>
                <a:gd name="T25" fmla="*/ 127 h 275"/>
                <a:gd name="T26" fmla="*/ 62 w 222"/>
                <a:gd name="T27" fmla="*/ 162 h 275"/>
                <a:gd name="T28" fmla="*/ 87 w 222"/>
                <a:gd name="T29" fmla="*/ 180 h 275"/>
                <a:gd name="T30" fmla="*/ 87 w 222"/>
                <a:gd name="T31" fmla="*/ 168 h 275"/>
                <a:gd name="T32" fmla="*/ 86 w 222"/>
                <a:gd name="T33" fmla="*/ 180 h 275"/>
                <a:gd name="T34" fmla="*/ 76 w 222"/>
                <a:gd name="T35" fmla="*/ 166 h 275"/>
                <a:gd name="T36" fmla="*/ 65 w 222"/>
                <a:gd name="T37" fmla="*/ 179 h 275"/>
                <a:gd name="T38" fmla="*/ 3 w 222"/>
                <a:gd name="T39" fmla="*/ 218 h 275"/>
                <a:gd name="T40" fmla="*/ 4 w 222"/>
                <a:gd name="T41" fmla="*/ 235 h 275"/>
                <a:gd name="T42" fmla="*/ 218 w 222"/>
                <a:gd name="T43" fmla="*/ 233 h 275"/>
                <a:gd name="T44" fmla="*/ 218 w 222"/>
                <a:gd name="T45" fmla="*/ 215 h 275"/>
                <a:gd name="T46" fmla="*/ 159 w 222"/>
                <a:gd name="T47" fmla="*/ 179 h 275"/>
                <a:gd name="T48" fmla="*/ 149 w 222"/>
                <a:gd name="T49" fmla="*/ 166 h 275"/>
                <a:gd name="T50" fmla="*/ 137 w 222"/>
                <a:gd name="T51" fmla="*/ 168 h 275"/>
                <a:gd name="T52" fmla="*/ 131 w 222"/>
                <a:gd name="T53" fmla="*/ 186 h 275"/>
                <a:gd name="T54" fmla="*/ 175 w 222"/>
                <a:gd name="T55" fmla="*/ 214 h 275"/>
                <a:gd name="T56" fmla="*/ 210 w 222"/>
                <a:gd name="T57" fmla="*/ 224 h 275"/>
                <a:gd name="T58" fmla="*/ 110 w 222"/>
                <a:gd name="T59" fmla="*/ 251 h 275"/>
                <a:gd name="T60" fmla="*/ 12 w 222"/>
                <a:gd name="T61" fmla="*/ 226 h 275"/>
                <a:gd name="T62" fmla="*/ 49 w 222"/>
                <a:gd name="T63" fmla="*/ 214 h 275"/>
                <a:gd name="T64" fmla="*/ 93 w 222"/>
                <a:gd name="T65" fmla="*/ 186 h 275"/>
                <a:gd name="T66" fmla="*/ 97 w 222"/>
                <a:gd name="T67" fmla="*/ 161 h 275"/>
                <a:gd name="T68" fmla="*/ 89 w 222"/>
                <a:gd name="T69" fmla="*/ 156 h 275"/>
                <a:gd name="T70" fmla="*/ 85 w 222"/>
                <a:gd name="T71" fmla="*/ 156 h 275"/>
                <a:gd name="T72" fmla="*/ 93 w 222"/>
                <a:gd name="T73" fmla="*/ 158 h 275"/>
                <a:gd name="T74" fmla="*/ 72 w 222"/>
                <a:gd name="T75" fmla="*/ 133 h 275"/>
                <a:gd name="T76" fmla="*/ 71 w 222"/>
                <a:gd name="T77" fmla="*/ 64 h 275"/>
                <a:gd name="T78" fmla="*/ 71 w 222"/>
                <a:gd name="T79" fmla="*/ 64 h 275"/>
                <a:gd name="T80" fmla="*/ 71 w 222"/>
                <a:gd name="T81" fmla="*/ 64 h 275"/>
                <a:gd name="T82" fmla="*/ 71 w 222"/>
                <a:gd name="T83" fmla="*/ 64 h 275"/>
                <a:gd name="T84" fmla="*/ 72 w 222"/>
                <a:gd name="T85" fmla="*/ 54 h 275"/>
                <a:gd name="T86" fmla="*/ 85 w 222"/>
                <a:gd name="T87" fmla="*/ 30 h 275"/>
                <a:gd name="T88" fmla="*/ 109 w 222"/>
                <a:gd name="T89" fmla="*/ 24 h 275"/>
                <a:gd name="T90" fmla="*/ 139 w 222"/>
                <a:gd name="T91" fmla="*/ 37 h 275"/>
                <a:gd name="T92" fmla="*/ 147 w 222"/>
                <a:gd name="T93" fmla="*/ 63 h 275"/>
                <a:gd name="T94" fmla="*/ 147 w 222"/>
                <a:gd name="T95" fmla="*/ 64 h 275"/>
                <a:gd name="T96" fmla="*/ 147 w 222"/>
                <a:gd name="T97" fmla="*/ 64 h 275"/>
                <a:gd name="T98" fmla="*/ 147 w 222"/>
                <a:gd name="T99" fmla="*/ 64 h 275"/>
                <a:gd name="T100" fmla="*/ 147 w 222"/>
                <a:gd name="T101" fmla="*/ 127 h 275"/>
                <a:gd name="T102" fmla="*/ 128 w 222"/>
                <a:gd name="T103" fmla="*/ 158 h 275"/>
                <a:gd name="T104" fmla="*/ 136 w 222"/>
                <a:gd name="T105" fmla="*/ 180 h 275"/>
                <a:gd name="T106" fmla="*/ 137 w 222"/>
                <a:gd name="T107" fmla="*/ 168 h 275"/>
                <a:gd name="T108" fmla="*/ 125 w 222"/>
                <a:gd name="T109" fmla="*/ 171 h 275"/>
                <a:gd name="T110" fmla="*/ 125 w 222"/>
                <a:gd name="T111" fmla="*/ 17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22" h="275">
                  <a:moveTo>
                    <a:pt x="137" y="168"/>
                  </a:moveTo>
                  <a:cubicBezTo>
                    <a:pt x="148" y="165"/>
                    <a:pt x="148" y="165"/>
                    <a:pt x="148" y="165"/>
                  </a:cubicBezTo>
                  <a:cubicBezTo>
                    <a:pt x="148" y="165"/>
                    <a:pt x="148" y="165"/>
                    <a:pt x="148" y="165"/>
                  </a:cubicBezTo>
                  <a:cubicBezTo>
                    <a:pt x="147" y="159"/>
                    <a:pt x="142" y="156"/>
                    <a:pt x="136" y="156"/>
                  </a:cubicBezTo>
                  <a:cubicBezTo>
                    <a:pt x="135" y="156"/>
                    <a:pt x="135" y="156"/>
                    <a:pt x="135" y="156"/>
                  </a:cubicBezTo>
                  <a:cubicBezTo>
                    <a:pt x="135" y="168"/>
                    <a:pt x="135" y="168"/>
                    <a:pt x="135" y="168"/>
                  </a:cubicBezTo>
                  <a:cubicBezTo>
                    <a:pt x="142" y="178"/>
                    <a:pt x="142" y="178"/>
                    <a:pt x="142" y="178"/>
                  </a:cubicBezTo>
                  <a:cubicBezTo>
                    <a:pt x="151" y="172"/>
                    <a:pt x="158" y="163"/>
                    <a:pt x="163" y="154"/>
                  </a:cubicBezTo>
                  <a:cubicBezTo>
                    <a:pt x="168" y="146"/>
                    <a:pt x="171" y="136"/>
                    <a:pt x="171" y="127"/>
                  </a:cubicBezTo>
                  <a:cubicBezTo>
                    <a:pt x="171" y="64"/>
                    <a:pt x="171" y="64"/>
                    <a:pt x="171" y="64"/>
                  </a:cubicBezTo>
                  <a:cubicBezTo>
                    <a:pt x="159" y="64"/>
                    <a:pt x="159" y="64"/>
                    <a:pt x="159" y="64"/>
                  </a:cubicBezTo>
                  <a:cubicBezTo>
                    <a:pt x="171" y="65"/>
                    <a:pt x="171" y="65"/>
                    <a:pt x="171" y="65"/>
                  </a:cubicBezTo>
                  <a:cubicBezTo>
                    <a:pt x="171" y="65"/>
                    <a:pt x="171" y="64"/>
                    <a:pt x="171" y="63"/>
                  </a:cubicBezTo>
                  <a:cubicBezTo>
                    <a:pt x="171" y="61"/>
                    <a:pt x="171" y="56"/>
                    <a:pt x="170" y="50"/>
                  </a:cubicBezTo>
                  <a:cubicBezTo>
                    <a:pt x="169" y="46"/>
                    <a:pt x="168" y="40"/>
                    <a:pt x="165" y="35"/>
                  </a:cubicBezTo>
                  <a:cubicBezTo>
                    <a:pt x="162" y="27"/>
                    <a:pt x="156" y="18"/>
                    <a:pt x="147" y="11"/>
                  </a:cubicBezTo>
                  <a:cubicBezTo>
                    <a:pt x="142" y="8"/>
                    <a:pt x="136" y="5"/>
                    <a:pt x="130" y="3"/>
                  </a:cubicBezTo>
                  <a:cubicBezTo>
                    <a:pt x="124" y="1"/>
                    <a:pt x="117" y="0"/>
                    <a:pt x="109" y="0"/>
                  </a:cubicBezTo>
                  <a:cubicBezTo>
                    <a:pt x="95" y="0"/>
                    <a:pt x="84" y="3"/>
                    <a:pt x="75" y="9"/>
                  </a:cubicBezTo>
                  <a:cubicBezTo>
                    <a:pt x="68" y="13"/>
                    <a:pt x="63" y="18"/>
                    <a:pt x="59" y="24"/>
                  </a:cubicBezTo>
                  <a:cubicBezTo>
                    <a:pt x="53" y="32"/>
                    <a:pt x="50" y="41"/>
                    <a:pt x="49" y="48"/>
                  </a:cubicBezTo>
                  <a:cubicBezTo>
                    <a:pt x="47" y="55"/>
                    <a:pt x="47" y="61"/>
                    <a:pt x="47" y="63"/>
                  </a:cubicBezTo>
                  <a:cubicBezTo>
                    <a:pt x="47" y="64"/>
                    <a:pt x="47" y="65"/>
                    <a:pt x="47" y="65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47" y="132"/>
                    <a:pt x="48" y="137"/>
                    <a:pt x="50" y="142"/>
                  </a:cubicBezTo>
                  <a:cubicBezTo>
                    <a:pt x="53" y="149"/>
                    <a:pt x="57" y="156"/>
                    <a:pt x="62" y="162"/>
                  </a:cubicBezTo>
                  <a:cubicBezTo>
                    <a:pt x="67" y="168"/>
                    <a:pt x="73" y="173"/>
                    <a:pt x="79" y="178"/>
                  </a:cubicBezTo>
                  <a:cubicBezTo>
                    <a:pt x="81" y="179"/>
                    <a:pt x="84" y="180"/>
                    <a:pt x="87" y="180"/>
                  </a:cubicBezTo>
                  <a:cubicBezTo>
                    <a:pt x="88" y="180"/>
                    <a:pt x="88" y="180"/>
                    <a:pt x="88" y="180"/>
                  </a:cubicBezTo>
                  <a:cubicBezTo>
                    <a:pt x="87" y="168"/>
                    <a:pt x="87" y="168"/>
                    <a:pt x="87" y="168"/>
                  </a:cubicBezTo>
                  <a:cubicBezTo>
                    <a:pt x="86" y="180"/>
                    <a:pt x="86" y="180"/>
                    <a:pt x="86" y="180"/>
                  </a:cubicBezTo>
                  <a:cubicBezTo>
                    <a:pt x="86" y="180"/>
                    <a:pt x="86" y="180"/>
                    <a:pt x="86" y="180"/>
                  </a:cubicBezTo>
                  <a:cubicBezTo>
                    <a:pt x="87" y="168"/>
                    <a:pt x="87" y="168"/>
                    <a:pt x="87" y="168"/>
                  </a:cubicBezTo>
                  <a:cubicBezTo>
                    <a:pt x="76" y="166"/>
                    <a:pt x="76" y="166"/>
                    <a:pt x="76" y="166"/>
                  </a:cubicBezTo>
                  <a:cubicBezTo>
                    <a:pt x="75" y="168"/>
                    <a:pt x="75" y="171"/>
                    <a:pt x="73" y="173"/>
                  </a:cubicBezTo>
                  <a:cubicBezTo>
                    <a:pt x="72" y="175"/>
                    <a:pt x="70" y="177"/>
                    <a:pt x="65" y="179"/>
                  </a:cubicBezTo>
                  <a:cubicBezTo>
                    <a:pt x="59" y="182"/>
                    <a:pt x="48" y="187"/>
                    <a:pt x="37" y="193"/>
                  </a:cubicBezTo>
                  <a:cubicBezTo>
                    <a:pt x="25" y="200"/>
                    <a:pt x="13" y="208"/>
                    <a:pt x="3" y="218"/>
                  </a:cubicBezTo>
                  <a:cubicBezTo>
                    <a:pt x="1" y="220"/>
                    <a:pt x="0" y="223"/>
                    <a:pt x="0" y="227"/>
                  </a:cubicBezTo>
                  <a:cubicBezTo>
                    <a:pt x="0" y="230"/>
                    <a:pt x="1" y="233"/>
                    <a:pt x="4" y="235"/>
                  </a:cubicBezTo>
                  <a:cubicBezTo>
                    <a:pt x="32" y="260"/>
                    <a:pt x="69" y="275"/>
                    <a:pt x="110" y="275"/>
                  </a:cubicBezTo>
                  <a:cubicBezTo>
                    <a:pt x="151" y="275"/>
                    <a:pt x="190" y="259"/>
                    <a:pt x="218" y="233"/>
                  </a:cubicBezTo>
                  <a:cubicBezTo>
                    <a:pt x="221" y="230"/>
                    <a:pt x="222" y="227"/>
                    <a:pt x="222" y="224"/>
                  </a:cubicBezTo>
                  <a:cubicBezTo>
                    <a:pt x="222" y="221"/>
                    <a:pt x="221" y="217"/>
                    <a:pt x="218" y="215"/>
                  </a:cubicBezTo>
                  <a:cubicBezTo>
                    <a:pt x="209" y="206"/>
                    <a:pt x="197" y="199"/>
                    <a:pt x="186" y="193"/>
                  </a:cubicBezTo>
                  <a:cubicBezTo>
                    <a:pt x="175" y="187"/>
                    <a:pt x="165" y="182"/>
                    <a:pt x="159" y="179"/>
                  </a:cubicBezTo>
                  <a:cubicBezTo>
                    <a:pt x="155" y="177"/>
                    <a:pt x="153" y="175"/>
                    <a:pt x="151" y="173"/>
                  </a:cubicBezTo>
                  <a:cubicBezTo>
                    <a:pt x="150" y="171"/>
                    <a:pt x="149" y="168"/>
                    <a:pt x="149" y="166"/>
                  </a:cubicBezTo>
                  <a:cubicBezTo>
                    <a:pt x="148" y="166"/>
                    <a:pt x="148" y="165"/>
                    <a:pt x="148" y="165"/>
                  </a:cubicBezTo>
                  <a:cubicBezTo>
                    <a:pt x="137" y="168"/>
                    <a:pt x="137" y="168"/>
                    <a:pt x="137" y="168"/>
                  </a:cubicBezTo>
                  <a:cubicBezTo>
                    <a:pt x="125" y="170"/>
                    <a:pt x="125" y="170"/>
                    <a:pt x="125" y="170"/>
                  </a:cubicBezTo>
                  <a:cubicBezTo>
                    <a:pt x="126" y="175"/>
                    <a:pt x="127" y="180"/>
                    <a:pt x="131" y="186"/>
                  </a:cubicBezTo>
                  <a:cubicBezTo>
                    <a:pt x="135" y="192"/>
                    <a:pt x="141" y="197"/>
                    <a:pt x="149" y="201"/>
                  </a:cubicBezTo>
                  <a:cubicBezTo>
                    <a:pt x="155" y="204"/>
                    <a:pt x="165" y="208"/>
                    <a:pt x="175" y="214"/>
                  </a:cubicBezTo>
                  <a:cubicBezTo>
                    <a:pt x="184" y="219"/>
                    <a:pt x="194" y="226"/>
                    <a:pt x="202" y="233"/>
                  </a:cubicBezTo>
                  <a:cubicBezTo>
                    <a:pt x="210" y="224"/>
                    <a:pt x="210" y="224"/>
                    <a:pt x="210" y="224"/>
                  </a:cubicBezTo>
                  <a:cubicBezTo>
                    <a:pt x="202" y="215"/>
                    <a:pt x="202" y="215"/>
                    <a:pt x="202" y="215"/>
                  </a:cubicBezTo>
                  <a:cubicBezTo>
                    <a:pt x="178" y="237"/>
                    <a:pt x="145" y="251"/>
                    <a:pt x="110" y="251"/>
                  </a:cubicBezTo>
                  <a:cubicBezTo>
                    <a:pt x="75" y="251"/>
                    <a:pt x="44" y="238"/>
                    <a:pt x="20" y="217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20" y="235"/>
                    <a:pt x="20" y="235"/>
                    <a:pt x="20" y="235"/>
                  </a:cubicBezTo>
                  <a:cubicBezTo>
                    <a:pt x="28" y="227"/>
                    <a:pt x="38" y="220"/>
                    <a:pt x="49" y="214"/>
                  </a:cubicBezTo>
                  <a:cubicBezTo>
                    <a:pt x="59" y="208"/>
                    <a:pt x="69" y="204"/>
                    <a:pt x="75" y="201"/>
                  </a:cubicBezTo>
                  <a:cubicBezTo>
                    <a:pt x="83" y="197"/>
                    <a:pt x="89" y="192"/>
                    <a:pt x="93" y="186"/>
                  </a:cubicBezTo>
                  <a:cubicBezTo>
                    <a:pt x="97" y="180"/>
                    <a:pt x="99" y="175"/>
                    <a:pt x="99" y="170"/>
                  </a:cubicBezTo>
                  <a:cubicBezTo>
                    <a:pt x="100" y="167"/>
                    <a:pt x="99" y="164"/>
                    <a:pt x="97" y="161"/>
                  </a:cubicBezTo>
                  <a:cubicBezTo>
                    <a:pt x="95" y="158"/>
                    <a:pt x="92" y="157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8" y="156"/>
                    <a:pt x="87" y="156"/>
                    <a:pt x="86" y="156"/>
                  </a:cubicBezTo>
                  <a:cubicBezTo>
                    <a:pt x="85" y="156"/>
                    <a:pt x="85" y="156"/>
                    <a:pt x="85" y="156"/>
                  </a:cubicBezTo>
                  <a:cubicBezTo>
                    <a:pt x="86" y="168"/>
                    <a:pt x="86" y="168"/>
                    <a:pt x="86" y="168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87" y="154"/>
                    <a:pt x="81" y="148"/>
                    <a:pt x="77" y="142"/>
                  </a:cubicBezTo>
                  <a:cubicBezTo>
                    <a:pt x="75" y="139"/>
                    <a:pt x="73" y="136"/>
                    <a:pt x="72" y="133"/>
                  </a:cubicBezTo>
                  <a:cubicBezTo>
                    <a:pt x="71" y="131"/>
                    <a:pt x="71" y="128"/>
                    <a:pt x="71" y="127"/>
                  </a:cubicBezTo>
                  <a:cubicBezTo>
                    <a:pt x="71" y="64"/>
                    <a:pt x="71" y="64"/>
                    <a:pt x="71" y="64"/>
                  </a:cubicBezTo>
                  <a:cubicBezTo>
                    <a:pt x="71" y="64"/>
                    <a:pt x="71" y="64"/>
                    <a:pt x="71" y="64"/>
                  </a:cubicBezTo>
                  <a:cubicBezTo>
                    <a:pt x="71" y="64"/>
                    <a:pt x="71" y="64"/>
                    <a:pt x="71" y="64"/>
                  </a:cubicBezTo>
                  <a:cubicBezTo>
                    <a:pt x="71" y="64"/>
                    <a:pt x="71" y="64"/>
                    <a:pt x="71" y="64"/>
                  </a:cubicBezTo>
                  <a:cubicBezTo>
                    <a:pt x="71" y="64"/>
                    <a:pt x="71" y="64"/>
                    <a:pt x="71" y="64"/>
                  </a:cubicBezTo>
                  <a:cubicBezTo>
                    <a:pt x="71" y="64"/>
                    <a:pt x="71" y="64"/>
                    <a:pt x="71" y="64"/>
                  </a:cubicBezTo>
                  <a:cubicBezTo>
                    <a:pt x="71" y="64"/>
                    <a:pt x="71" y="64"/>
                    <a:pt x="71" y="64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2"/>
                    <a:pt x="71" y="59"/>
                    <a:pt x="72" y="54"/>
                  </a:cubicBezTo>
                  <a:cubicBezTo>
                    <a:pt x="72" y="51"/>
                    <a:pt x="73" y="48"/>
                    <a:pt x="75" y="44"/>
                  </a:cubicBezTo>
                  <a:cubicBezTo>
                    <a:pt x="77" y="39"/>
                    <a:pt x="80" y="34"/>
                    <a:pt x="85" y="30"/>
                  </a:cubicBezTo>
                  <a:cubicBezTo>
                    <a:pt x="88" y="29"/>
                    <a:pt x="91" y="27"/>
                    <a:pt x="95" y="26"/>
                  </a:cubicBezTo>
                  <a:cubicBezTo>
                    <a:pt x="99" y="25"/>
                    <a:pt x="103" y="24"/>
                    <a:pt x="109" y="24"/>
                  </a:cubicBezTo>
                  <a:cubicBezTo>
                    <a:pt x="119" y="24"/>
                    <a:pt x="126" y="26"/>
                    <a:pt x="131" y="29"/>
                  </a:cubicBezTo>
                  <a:cubicBezTo>
                    <a:pt x="135" y="31"/>
                    <a:pt x="137" y="34"/>
                    <a:pt x="139" y="37"/>
                  </a:cubicBezTo>
                  <a:cubicBezTo>
                    <a:pt x="143" y="42"/>
                    <a:pt x="145" y="48"/>
                    <a:pt x="146" y="53"/>
                  </a:cubicBezTo>
                  <a:cubicBezTo>
                    <a:pt x="147" y="58"/>
                    <a:pt x="147" y="62"/>
                    <a:pt x="147" y="63"/>
                  </a:cubicBezTo>
                  <a:cubicBezTo>
                    <a:pt x="147" y="64"/>
                    <a:pt x="147" y="64"/>
                    <a:pt x="147" y="64"/>
                  </a:cubicBezTo>
                  <a:cubicBezTo>
                    <a:pt x="147" y="64"/>
                    <a:pt x="147" y="64"/>
                    <a:pt x="147" y="64"/>
                  </a:cubicBezTo>
                  <a:cubicBezTo>
                    <a:pt x="147" y="64"/>
                    <a:pt x="147" y="64"/>
                    <a:pt x="147" y="64"/>
                  </a:cubicBezTo>
                  <a:cubicBezTo>
                    <a:pt x="147" y="64"/>
                    <a:pt x="147" y="64"/>
                    <a:pt x="147" y="64"/>
                  </a:cubicBezTo>
                  <a:cubicBezTo>
                    <a:pt x="147" y="64"/>
                    <a:pt x="147" y="64"/>
                    <a:pt x="147" y="64"/>
                  </a:cubicBezTo>
                  <a:cubicBezTo>
                    <a:pt x="147" y="64"/>
                    <a:pt x="147" y="64"/>
                    <a:pt x="147" y="64"/>
                  </a:cubicBezTo>
                  <a:cubicBezTo>
                    <a:pt x="147" y="64"/>
                    <a:pt x="147" y="64"/>
                    <a:pt x="147" y="64"/>
                  </a:cubicBezTo>
                  <a:cubicBezTo>
                    <a:pt x="147" y="127"/>
                    <a:pt x="147" y="127"/>
                    <a:pt x="147" y="127"/>
                  </a:cubicBezTo>
                  <a:cubicBezTo>
                    <a:pt x="147" y="131"/>
                    <a:pt x="145" y="137"/>
                    <a:pt x="142" y="143"/>
                  </a:cubicBezTo>
                  <a:cubicBezTo>
                    <a:pt x="139" y="149"/>
                    <a:pt x="134" y="154"/>
                    <a:pt x="128" y="158"/>
                  </a:cubicBezTo>
                  <a:cubicBezTo>
                    <a:pt x="124" y="161"/>
                    <a:pt x="122" y="167"/>
                    <a:pt x="124" y="172"/>
                  </a:cubicBezTo>
                  <a:cubicBezTo>
                    <a:pt x="126" y="177"/>
                    <a:pt x="130" y="180"/>
                    <a:pt x="136" y="180"/>
                  </a:cubicBezTo>
                  <a:cubicBezTo>
                    <a:pt x="137" y="180"/>
                    <a:pt x="137" y="180"/>
                    <a:pt x="137" y="180"/>
                  </a:cubicBezTo>
                  <a:cubicBezTo>
                    <a:pt x="137" y="168"/>
                    <a:pt x="137" y="168"/>
                    <a:pt x="137" y="168"/>
                  </a:cubicBezTo>
                  <a:cubicBezTo>
                    <a:pt x="125" y="171"/>
                    <a:pt x="125" y="171"/>
                    <a:pt x="125" y="171"/>
                  </a:cubicBezTo>
                  <a:cubicBezTo>
                    <a:pt x="125" y="171"/>
                    <a:pt x="125" y="171"/>
                    <a:pt x="125" y="171"/>
                  </a:cubicBezTo>
                  <a:cubicBezTo>
                    <a:pt x="137" y="168"/>
                    <a:pt x="137" y="168"/>
                    <a:pt x="137" y="168"/>
                  </a:cubicBezTo>
                  <a:cubicBezTo>
                    <a:pt x="125" y="170"/>
                    <a:pt x="125" y="170"/>
                    <a:pt x="125" y="170"/>
                  </a:cubicBezTo>
                  <a:lnTo>
                    <a:pt x="137" y="168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îSḻíḋe"/>
            <p:cNvSpPr/>
            <p:nvPr/>
          </p:nvSpPr>
          <p:spPr bwMode="auto">
            <a:xfrm>
              <a:off x="8045157" y="4170444"/>
              <a:ext cx="926673" cy="809904"/>
            </a:xfrm>
            <a:custGeom>
              <a:avLst/>
              <a:gdLst>
                <a:gd name="T0" fmla="*/ 149 w 298"/>
                <a:gd name="T1" fmla="*/ 0 h 261"/>
                <a:gd name="T2" fmla="*/ 0 w 298"/>
                <a:gd name="T3" fmla="*/ 149 h 261"/>
                <a:gd name="T4" fmla="*/ 51 w 298"/>
                <a:gd name="T5" fmla="*/ 261 h 261"/>
                <a:gd name="T6" fmla="*/ 110 w 298"/>
                <a:gd name="T7" fmla="*/ 225 h 261"/>
                <a:gd name="T8" fmla="*/ 125 w 298"/>
                <a:gd name="T9" fmla="*/ 203 h 261"/>
                <a:gd name="T10" fmla="*/ 98 w 298"/>
                <a:gd name="T11" fmla="*/ 162 h 261"/>
                <a:gd name="T12" fmla="*/ 98 w 298"/>
                <a:gd name="T13" fmla="*/ 99 h 261"/>
                <a:gd name="T14" fmla="*/ 148 w 298"/>
                <a:gd name="T15" fmla="*/ 47 h 261"/>
                <a:gd name="T16" fmla="*/ 198 w 298"/>
                <a:gd name="T17" fmla="*/ 99 h 261"/>
                <a:gd name="T18" fmla="*/ 198 w 298"/>
                <a:gd name="T19" fmla="*/ 162 h 261"/>
                <a:gd name="T20" fmla="*/ 174 w 298"/>
                <a:gd name="T21" fmla="*/ 203 h 261"/>
                <a:gd name="T22" fmla="*/ 192 w 298"/>
                <a:gd name="T23" fmla="*/ 225 h 261"/>
                <a:gd name="T24" fmla="*/ 249 w 298"/>
                <a:gd name="T25" fmla="*/ 259 h 261"/>
                <a:gd name="T26" fmla="*/ 298 w 298"/>
                <a:gd name="T27" fmla="*/ 149 h 261"/>
                <a:gd name="T28" fmla="*/ 149 w 298"/>
                <a:gd name="T29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8" h="261">
                  <a:moveTo>
                    <a:pt x="149" y="0"/>
                  </a:moveTo>
                  <a:cubicBezTo>
                    <a:pt x="66" y="0"/>
                    <a:pt x="0" y="67"/>
                    <a:pt x="0" y="149"/>
                  </a:cubicBezTo>
                  <a:cubicBezTo>
                    <a:pt x="0" y="194"/>
                    <a:pt x="20" y="234"/>
                    <a:pt x="51" y="261"/>
                  </a:cubicBezTo>
                  <a:cubicBezTo>
                    <a:pt x="68" y="244"/>
                    <a:pt x="96" y="231"/>
                    <a:pt x="110" y="225"/>
                  </a:cubicBezTo>
                  <a:cubicBezTo>
                    <a:pt x="122" y="220"/>
                    <a:pt x="124" y="210"/>
                    <a:pt x="125" y="203"/>
                  </a:cubicBezTo>
                  <a:cubicBezTo>
                    <a:pt x="110" y="193"/>
                    <a:pt x="98" y="175"/>
                    <a:pt x="98" y="162"/>
                  </a:cubicBezTo>
                  <a:cubicBezTo>
                    <a:pt x="98" y="99"/>
                    <a:pt x="98" y="99"/>
                    <a:pt x="98" y="99"/>
                  </a:cubicBezTo>
                  <a:cubicBezTo>
                    <a:pt x="98" y="99"/>
                    <a:pt x="96" y="47"/>
                    <a:pt x="148" y="47"/>
                  </a:cubicBezTo>
                  <a:cubicBezTo>
                    <a:pt x="200" y="47"/>
                    <a:pt x="198" y="99"/>
                    <a:pt x="198" y="99"/>
                  </a:cubicBezTo>
                  <a:cubicBezTo>
                    <a:pt x="198" y="162"/>
                    <a:pt x="198" y="162"/>
                    <a:pt x="198" y="162"/>
                  </a:cubicBezTo>
                  <a:cubicBezTo>
                    <a:pt x="198" y="175"/>
                    <a:pt x="189" y="193"/>
                    <a:pt x="174" y="203"/>
                  </a:cubicBezTo>
                  <a:cubicBezTo>
                    <a:pt x="175" y="210"/>
                    <a:pt x="180" y="220"/>
                    <a:pt x="192" y="225"/>
                  </a:cubicBezTo>
                  <a:cubicBezTo>
                    <a:pt x="205" y="231"/>
                    <a:pt x="231" y="243"/>
                    <a:pt x="249" y="259"/>
                  </a:cubicBezTo>
                  <a:cubicBezTo>
                    <a:pt x="279" y="232"/>
                    <a:pt x="298" y="192"/>
                    <a:pt x="298" y="149"/>
                  </a:cubicBezTo>
                  <a:cubicBezTo>
                    <a:pt x="298" y="67"/>
                    <a:pt x="231" y="0"/>
                    <a:pt x="149" y="0"/>
                  </a:cubicBez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išḷïḓe"/>
            <p:cNvSpPr/>
            <p:nvPr/>
          </p:nvSpPr>
          <p:spPr bwMode="auto">
            <a:xfrm>
              <a:off x="8007731" y="4133017"/>
              <a:ext cx="1001526" cy="887750"/>
            </a:xfrm>
            <a:custGeom>
              <a:avLst/>
              <a:gdLst>
                <a:gd name="T0" fmla="*/ 161 w 322"/>
                <a:gd name="T1" fmla="*/ 0 h 286"/>
                <a:gd name="T2" fmla="*/ 0 w 322"/>
                <a:gd name="T3" fmla="*/ 161 h 286"/>
                <a:gd name="T4" fmla="*/ 71 w 322"/>
                <a:gd name="T5" fmla="*/ 282 h 286"/>
                <a:gd name="T6" fmla="*/ 126 w 322"/>
                <a:gd name="T7" fmla="*/ 248 h 286"/>
                <a:gd name="T8" fmla="*/ 146 w 322"/>
                <a:gd name="T9" fmla="*/ 228 h 286"/>
                <a:gd name="T10" fmla="*/ 144 w 322"/>
                <a:gd name="T11" fmla="*/ 205 h 286"/>
                <a:gd name="T12" fmla="*/ 123 w 322"/>
                <a:gd name="T13" fmla="*/ 180 h 286"/>
                <a:gd name="T14" fmla="*/ 122 w 322"/>
                <a:gd name="T15" fmla="*/ 111 h 286"/>
                <a:gd name="T16" fmla="*/ 122 w 322"/>
                <a:gd name="T17" fmla="*/ 111 h 286"/>
                <a:gd name="T18" fmla="*/ 122 w 322"/>
                <a:gd name="T19" fmla="*/ 111 h 286"/>
                <a:gd name="T20" fmla="*/ 122 w 322"/>
                <a:gd name="T21" fmla="*/ 111 h 286"/>
                <a:gd name="T22" fmla="*/ 123 w 322"/>
                <a:gd name="T23" fmla="*/ 101 h 286"/>
                <a:gd name="T24" fmla="*/ 136 w 322"/>
                <a:gd name="T25" fmla="*/ 77 h 286"/>
                <a:gd name="T26" fmla="*/ 160 w 322"/>
                <a:gd name="T27" fmla="*/ 71 h 286"/>
                <a:gd name="T28" fmla="*/ 190 w 322"/>
                <a:gd name="T29" fmla="*/ 84 h 286"/>
                <a:gd name="T30" fmla="*/ 198 w 322"/>
                <a:gd name="T31" fmla="*/ 110 h 286"/>
                <a:gd name="T32" fmla="*/ 198 w 322"/>
                <a:gd name="T33" fmla="*/ 111 h 286"/>
                <a:gd name="T34" fmla="*/ 198 w 322"/>
                <a:gd name="T35" fmla="*/ 174 h 286"/>
                <a:gd name="T36" fmla="*/ 179 w 322"/>
                <a:gd name="T37" fmla="*/ 205 h 286"/>
                <a:gd name="T38" fmla="*/ 181 w 322"/>
                <a:gd name="T39" fmla="*/ 233 h 286"/>
                <a:gd name="T40" fmla="*/ 225 w 322"/>
                <a:gd name="T41" fmla="*/ 261 h 286"/>
                <a:gd name="T42" fmla="*/ 269 w 322"/>
                <a:gd name="T43" fmla="*/ 280 h 286"/>
                <a:gd name="T44" fmla="*/ 274 w 322"/>
                <a:gd name="T45" fmla="*/ 47 h 286"/>
                <a:gd name="T46" fmla="*/ 161 w 322"/>
                <a:gd name="T47" fmla="*/ 12 h 286"/>
                <a:gd name="T48" fmla="*/ 257 w 322"/>
                <a:gd name="T49" fmla="*/ 64 h 286"/>
                <a:gd name="T50" fmla="*/ 253 w 322"/>
                <a:gd name="T51" fmla="*/ 262 h 286"/>
                <a:gd name="T52" fmla="*/ 269 w 322"/>
                <a:gd name="T53" fmla="*/ 262 h 286"/>
                <a:gd name="T54" fmla="*/ 209 w 322"/>
                <a:gd name="T55" fmla="*/ 226 h 286"/>
                <a:gd name="T56" fmla="*/ 198 w 322"/>
                <a:gd name="T57" fmla="*/ 213 h 286"/>
                <a:gd name="T58" fmla="*/ 193 w 322"/>
                <a:gd name="T59" fmla="*/ 225 h 286"/>
                <a:gd name="T60" fmla="*/ 222 w 322"/>
                <a:gd name="T61" fmla="*/ 174 h 286"/>
                <a:gd name="T62" fmla="*/ 210 w 322"/>
                <a:gd name="T63" fmla="*/ 111 h 286"/>
                <a:gd name="T64" fmla="*/ 222 w 322"/>
                <a:gd name="T65" fmla="*/ 110 h 286"/>
                <a:gd name="T66" fmla="*/ 216 w 322"/>
                <a:gd name="T67" fmla="*/ 82 h 286"/>
                <a:gd name="T68" fmla="*/ 181 w 322"/>
                <a:gd name="T69" fmla="*/ 50 h 286"/>
                <a:gd name="T70" fmla="*/ 126 w 322"/>
                <a:gd name="T71" fmla="*/ 56 h 286"/>
                <a:gd name="T72" fmla="*/ 100 w 322"/>
                <a:gd name="T73" fmla="*/ 95 h 286"/>
                <a:gd name="T74" fmla="*/ 98 w 322"/>
                <a:gd name="T75" fmla="*/ 112 h 286"/>
                <a:gd name="T76" fmla="*/ 98 w 322"/>
                <a:gd name="T77" fmla="*/ 111 h 286"/>
                <a:gd name="T78" fmla="*/ 101 w 322"/>
                <a:gd name="T79" fmla="*/ 189 h 286"/>
                <a:gd name="T80" fmla="*/ 130 w 322"/>
                <a:gd name="T81" fmla="*/ 225 h 286"/>
                <a:gd name="T82" fmla="*/ 125 w 322"/>
                <a:gd name="T83" fmla="*/ 213 h 286"/>
                <a:gd name="T84" fmla="*/ 121 w 322"/>
                <a:gd name="T85" fmla="*/ 223 h 286"/>
                <a:gd name="T86" fmla="*/ 88 w 322"/>
                <a:gd name="T87" fmla="*/ 240 h 286"/>
                <a:gd name="T88" fmla="*/ 63 w 322"/>
                <a:gd name="T89" fmla="*/ 273 h 286"/>
                <a:gd name="T90" fmla="*/ 24 w 322"/>
                <a:gd name="T91" fmla="*/ 161 h 286"/>
                <a:gd name="T92" fmla="*/ 161 w 322"/>
                <a:gd name="T93" fmla="*/ 24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22" h="286">
                  <a:moveTo>
                    <a:pt x="161" y="12"/>
                  </a:moveTo>
                  <a:cubicBezTo>
                    <a:pt x="161" y="0"/>
                    <a:pt x="161" y="0"/>
                    <a:pt x="161" y="0"/>
                  </a:cubicBezTo>
                  <a:cubicBezTo>
                    <a:pt x="116" y="0"/>
                    <a:pt x="76" y="18"/>
                    <a:pt x="47" y="47"/>
                  </a:cubicBezTo>
                  <a:cubicBezTo>
                    <a:pt x="18" y="76"/>
                    <a:pt x="0" y="116"/>
                    <a:pt x="0" y="161"/>
                  </a:cubicBezTo>
                  <a:cubicBezTo>
                    <a:pt x="0" y="209"/>
                    <a:pt x="21" y="253"/>
                    <a:pt x="55" y="282"/>
                  </a:cubicBezTo>
                  <a:cubicBezTo>
                    <a:pt x="60" y="286"/>
                    <a:pt x="67" y="286"/>
                    <a:pt x="71" y="282"/>
                  </a:cubicBezTo>
                  <a:cubicBezTo>
                    <a:pt x="79" y="274"/>
                    <a:pt x="89" y="267"/>
                    <a:pt x="100" y="261"/>
                  </a:cubicBezTo>
                  <a:cubicBezTo>
                    <a:pt x="110" y="255"/>
                    <a:pt x="120" y="251"/>
                    <a:pt x="126" y="248"/>
                  </a:cubicBezTo>
                  <a:cubicBezTo>
                    <a:pt x="131" y="246"/>
                    <a:pt x="134" y="244"/>
                    <a:pt x="137" y="241"/>
                  </a:cubicBezTo>
                  <a:cubicBezTo>
                    <a:pt x="142" y="237"/>
                    <a:pt x="144" y="232"/>
                    <a:pt x="146" y="228"/>
                  </a:cubicBezTo>
                  <a:cubicBezTo>
                    <a:pt x="148" y="224"/>
                    <a:pt x="148" y="220"/>
                    <a:pt x="149" y="217"/>
                  </a:cubicBezTo>
                  <a:cubicBezTo>
                    <a:pt x="150" y="213"/>
                    <a:pt x="148" y="208"/>
                    <a:pt x="144" y="205"/>
                  </a:cubicBezTo>
                  <a:cubicBezTo>
                    <a:pt x="138" y="201"/>
                    <a:pt x="132" y="195"/>
                    <a:pt x="128" y="189"/>
                  </a:cubicBezTo>
                  <a:cubicBezTo>
                    <a:pt x="126" y="186"/>
                    <a:pt x="124" y="183"/>
                    <a:pt x="123" y="180"/>
                  </a:cubicBezTo>
                  <a:cubicBezTo>
                    <a:pt x="122" y="178"/>
                    <a:pt x="122" y="175"/>
                    <a:pt x="122" y="174"/>
                  </a:cubicBezTo>
                  <a:cubicBezTo>
                    <a:pt x="122" y="111"/>
                    <a:pt x="122" y="111"/>
                    <a:pt x="122" y="111"/>
                  </a:cubicBezTo>
                  <a:cubicBezTo>
                    <a:pt x="122" y="111"/>
                    <a:pt x="122" y="111"/>
                    <a:pt x="122" y="111"/>
                  </a:cubicBezTo>
                  <a:cubicBezTo>
                    <a:pt x="122" y="111"/>
                    <a:pt x="122" y="111"/>
                    <a:pt x="122" y="111"/>
                  </a:cubicBezTo>
                  <a:cubicBezTo>
                    <a:pt x="122" y="111"/>
                    <a:pt x="122" y="111"/>
                    <a:pt x="122" y="111"/>
                  </a:cubicBezTo>
                  <a:cubicBezTo>
                    <a:pt x="122" y="111"/>
                    <a:pt x="122" y="111"/>
                    <a:pt x="122" y="111"/>
                  </a:cubicBezTo>
                  <a:cubicBezTo>
                    <a:pt x="122" y="111"/>
                    <a:pt x="122" y="111"/>
                    <a:pt x="122" y="111"/>
                  </a:cubicBezTo>
                  <a:cubicBezTo>
                    <a:pt x="122" y="111"/>
                    <a:pt x="122" y="111"/>
                    <a:pt x="122" y="111"/>
                  </a:cubicBezTo>
                  <a:cubicBezTo>
                    <a:pt x="122" y="110"/>
                    <a:pt x="122" y="110"/>
                    <a:pt x="122" y="110"/>
                  </a:cubicBezTo>
                  <a:cubicBezTo>
                    <a:pt x="122" y="109"/>
                    <a:pt x="122" y="106"/>
                    <a:pt x="123" y="101"/>
                  </a:cubicBezTo>
                  <a:cubicBezTo>
                    <a:pt x="123" y="98"/>
                    <a:pt x="124" y="95"/>
                    <a:pt x="126" y="91"/>
                  </a:cubicBezTo>
                  <a:cubicBezTo>
                    <a:pt x="128" y="86"/>
                    <a:pt x="131" y="81"/>
                    <a:pt x="136" y="77"/>
                  </a:cubicBezTo>
                  <a:cubicBezTo>
                    <a:pt x="139" y="76"/>
                    <a:pt x="142" y="74"/>
                    <a:pt x="146" y="73"/>
                  </a:cubicBezTo>
                  <a:cubicBezTo>
                    <a:pt x="150" y="72"/>
                    <a:pt x="154" y="71"/>
                    <a:pt x="160" y="71"/>
                  </a:cubicBezTo>
                  <a:cubicBezTo>
                    <a:pt x="170" y="71"/>
                    <a:pt x="177" y="73"/>
                    <a:pt x="182" y="76"/>
                  </a:cubicBezTo>
                  <a:cubicBezTo>
                    <a:pt x="186" y="78"/>
                    <a:pt x="188" y="81"/>
                    <a:pt x="190" y="84"/>
                  </a:cubicBezTo>
                  <a:cubicBezTo>
                    <a:pt x="194" y="89"/>
                    <a:pt x="196" y="95"/>
                    <a:pt x="197" y="100"/>
                  </a:cubicBezTo>
                  <a:cubicBezTo>
                    <a:pt x="198" y="105"/>
                    <a:pt x="198" y="109"/>
                    <a:pt x="198" y="110"/>
                  </a:cubicBezTo>
                  <a:cubicBezTo>
                    <a:pt x="198" y="111"/>
                    <a:pt x="198" y="111"/>
                    <a:pt x="198" y="111"/>
                  </a:cubicBezTo>
                  <a:cubicBezTo>
                    <a:pt x="198" y="111"/>
                    <a:pt x="198" y="111"/>
                    <a:pt x="198" y="111"/>
                  </a:cubicBezTo>
                  <a:cubicBezTo>
                    <a:pt x="198" y="111"/>
                    <a:pt x="198" y="111"/>
                    <a:pt x="198" y="111"/>
                  </a:cubicBezTo>
                  <a:cubicBezTo>
                    <a:pt x="198" y="174"/>
                    <a:pt x="198" y="174"/>
                    <a:pt x="198" y="174"/>
                  </a:cubicBezTo>
                  <a:cubicBezTo>
                    <a:pt x="198" y="178"/>
                    <a:pt x="196" y="184"/>
                    <a:pt x="193" y="190"/>
                  </a:cubicBezTo>
                  <a:cubicBezTo>
                    <a:pt x="190" y="196"/>
                    <a:pt x="185" y="201"/>
                    <a:pt x="179" y="205"/>
                  </a:cubicBezTo>
                  <a:cubicBezTo>
                    <a:pt x="176" y="208"/>
                    <a:pt x="174" y="213"/>
                    <a:pt x="174" y="217"/>
                  </a:cubicBezTo>
                  <a:cubicBezTo>
                    <a:pt x="175" y="222"/>
                    <a:pt x="177" y="228"/>
                    <a:pt x="181" y="233"/>
                  </a:cubicBezTo>
                  <a:cubicBezTo>
                    <a:pt x="185" y="239"/>
                    <a:pt x="191" y="244"/>
                    <a:pt x="199" y="248"/>
                  </a:cubicBezTo>
                  <a:cubicBezTo>
                    <a:pt x="206" y="251"/>
                    <a:pt x="215" y="255"/>
                    <a:pt x="225" y="261"/>
                  </a:cubicBezTo>
                  <a:cubicBezTo>
                    <a:pt x="235" y="266"/>
                    <a:pt x="245" y="273"/>
                    <a:pt x="253" y="280"/>
                  </a:cubicBezTo>
                  <a:cubicBezTo>
                    <a:pt x="257" y="284"/>
                    <a:pt x="264" y="284"/>
                    <a:pt x="269" y="280"/>
                  </a:cubicBezTo>
                  <a:cubicBezTo>
                    <a:pt x="301" y="250"/>
                    <a:pt x="322" y="208"/>
                    <a:pt x="322" y="161"/>
                  </a:cubicBezTo>
                  <a:cubicBezTo>
                    <a:pt x="322" y="116"/>
                    <a:pt x="304" y="76"/>
                    <a:pt x="274" y="47"/>
                  </a:cubicBezTo>
                  <a:cubicBezTo>
                    <a:pt x="245" y="18"/>
                    <a:pt x="205" y="0"/>
                    <a:pt x="161" y="0"/>
                  </a:cubicBezTo>
                  <a:cubicBezTo>
                    <a:pt x="161" y="12"/>
                    <a:pt x="161" y="12"/>
                    <a:pt x="161" y="12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99" y="24"/>
                    <a:pt x="233" y="39"/>
                    <a:pt x="257" y="64"/>
                  </a:cubicBezTo>
                  <a:cubicBezTo>
                    <a:pt x="282" y="89"/>
                    <a:pt x="297" y="123"/>
                    <a:pt x="298" y="161"/>
                  </a:cubicBezTo>
                  <a:cubicBezTo>
                    <a:pt x="298" y="201"/>
                    <a:pt x="280" y="237"/>
                    <a:pt x="253" y="262"/>
                  </a:cubicBezTo>
                  <a:cubicBezTo>
                    <a:pt x="261" y="271"/>
                    <a:pt x="261" y="271"/>
                    <a:pt x="261" y="271"/>
                  </a:cubicBezTo>
                  <a:cubicBezTo>
                    <a:pt x="269" y="262"/>
                    <a:pt x="269" y="262"/>
                    <a:pt x="269" y="262"/>
                  </a:cubicBezTo>
                  <a:cubicBezTo>
                    <a:pt x="259" y="253"/>
                    <a:pt x="248" y="246"/>
                    <a:pt x="237" y="240"/>
                  </a:cubicBezTo>
                  <a:cubicBezTo>
                    <a:pt x="226" y="234"/>
                    <a:pt x="216" y="229"/>
                    <a:pt x="209" y="226"/>
                  </a:cubicBezTo>
                  <a:cubicBezTo>
                    <a:pt x="205" y="224"/>
                    <a:pt x="203" y="222"/>
                    <a:pt x="201" y="220"/>
                  </a:cubicBezTo>
                  <a:cubicBezTo>
                    <a:pt x="199" y="217"/>
                    <a:pt x="198" y="215"/>
                    <a:pt x="198" y="213"/>
                  </a:cubicBezTo>
                  <a:cubicBezTo>
                    <a:pt x="186" y="215"/>
                    <a:pt x="186" y="215"/>
                    <a:pt x="186" y="215"/>
                  </a:cubicBezTo>
                  <a:cubicBezTo>
                    <a:pt x="193" y="225"/>
                    <a:pt x="193" y="225"/>
                    <a:pt x="193" y="225"/>
                  </a:cubicBezTo>
                  <a:cubicBezTo>
                    <a:pt x="202" y="219"/>
                    <a:pt x="209" y="210"/>
                    <a:pt x="214" y="201"/>
                  </a:cubicBezTo>
                  <a:cubicBezTo>
                    <a:pt x="219" y="193"/>
                    <a:pt x="222" y="183"/>
                    <a:pt x="222" y="174"/>
                  </a:cubicBezTo>
                  <a:cubicBezTo>
                    <a:pt x="222" y="111"/>
                    <a:pt x="222" y="111"/>
                    <a:pt x="222" y="111"/>
                  </a:cubicBezTo>
                  <a:cubicBezTo>
                    <a:pt x="210" y="111"/>
                    <a:pt x="210" y="111"/>
                    <a:pt x="210" y="111"/>
                  </a:cubicBezTo>
                  <a:cubicBezTo>
                    <a:pt x="222" y="112"/>
                    <a:pt x="222" y="112"/>
                    <a:pt x="222" y="112"/>
                  </a:cubicBezTo>
                  <a:cubicBezTo>
                    <a:pt x="222" y="112"/>
                    <a:pt x="222" y="111"/>
                    <a:pt x="222" y="110"/>
                  </a:cubicBezTo>
                  <a:cubicBezTo>
                    <a:pt x="222" y="108"/>
                    <a:pt x="222" y="103"/>
                    <a:pt x="221" y="97"/>
                  </a:cubicBezTo>
                  <a:cubicBezTo>
                    <a:pt x="220" y="93"/>
                    <a:pt x="219" y="87"/>
                    <a:pt x="216" y="82"/>
                  </a:cubicBezTo>
                  <a:cubicBezTo>
                    <a:pt x="213" y="74"/>
                    <a:pt x="207" y="65"/>
                    <a:pt x="198" y="58"/>
                  </a:cubicBezTo>
                  <a:cubicBezTo>
                    <a:pt x="193" y="55"/>
                    <a:pt x="187" y="52"/>
                    <a:pt x="181" y="50"/>
                  </a:cubicBezTo>
                  <a:cubicBezTo>
                    <a:pt x="175" y="48"/>
                    <a:pt x="168" y="47"/>
                    <a:pt x="160" y="47"/>
                  </a:cubicBezTo>
                  <a:cubicBezTo>
                    <a:pt x="146" y="47"/>
                    <a:pt x="135" y="50"/>
                    <a:pt x="126" y="56"/>
                  </a:cubicBezTo>
                  <a:cubicBezTo>
                    <a:pt x="119" y="60"/>
                    <a:pt x="114" y="65"/>
                    <a:pt x="110" y="71"/>
                  </a:cubicBezTo>
                  <a:cubicBezTo>
                    <a:pt x="104" y="79"/>
                    <a:pt x="101" y="88"/>
                    <a:pt x="100" y="95"/>
                  </a:cubicBezTo>
                  <a:cubicBezTo>
                    <a:pt x="98" y="102"/>
                    <a:pt x="98" y="108"/>
                    <a:pt x="98" y="110"/>
                  </a:cubicBezTo>
                  <a:cubicBezTo>
                    <a:pt x="98" y="111"/>
                    <a:pt x="98" y="112"/>
                    <a:pt x="98" y="112"/>
                  </a:cubicBezTo>
                  <a:cubicBezTo>
                    <a:pt x="110" y="111"/>
                    <a:pt x="110" y="111"/>
                    <a:pt x="110" y="111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8" y="179"/>
                    <a:pt x="99" y="184"/>
                    <a:pt x="101" y="189"/>
                  </a:cubicBezTo>
                  <a:cubicBezTo>
                    <a:pt x="104" y="196"/>
                    <a:pt x="108" y="203"/>
                    <a:pt x="113" y="209"/>
                  </a:cubicBezTo>
                  <a:cubicBezTo>
                    <a:pt x="118" y="215"/>
                    <a:pt x="124" y="220"/>
                    <a:pt x="130" y="225"/>
                  </a:cubicBezTo>
                  <a:cubicBezTo>
                    <a:pt x="137" y="215"/>
                    <a:pt x="137" y="215"/>
                    <a:pt x="137" y="215"/>
                  </a:cubicBezTo>
                  <a:cubicBezTo>
                    <a:pt x="125" y="213"/>
                    <a:pt x="125" y="213"/>
                    <a:pt x="125" y="213"/>
                  </a:cubicBezTo>
                  <a:cubicBezTo>
                    <a:pt x="125" y="216"/>
                    <a:pt x="124" y="219"/>
                    <a:pt x="123" y="221"/>
                  </a:cubicBezTo>
                  <a:cubicBezTo>
                    <a:pt x="123" y="222"/>
                    <a:pt x="122" y="223"/>
                    <a:pt x="121" y="223"/>
                  </a:cubicBezTo>
                  <a:cubicBezTo>
                    <a:pt x="120" y="224"/>
                    <a:pt x="119" y="225"/>
                    <a:pt x="117" y="226"/>
                  </a:cubicBezTo>
                  <a:cubicBezTo>
                    <a:pt x="110" y="229"/>
                    <a:pt x="99" y="234"/>
                    <a:pt x="88" y="240"/>
                  </a:cubicBezTo>
                  <a:cubicBezTo>
                    <a:pt x="76" y="247"/>
                    <a:pt x="64" y="255"/>
                    <a:pt x="55" y="265"/>
                  </a:cubicBezTo>
                  <a:cubicBezTo>
                    <a:pt x="63" y="273"/>
                    <a:pt x="63" y="273"/>
                    <a:pt x="63" y="273"/>
                  </a:cubicBezTo>
                  <a:cubicBezTo>
                    <a:pt x="71" y="264"/>
                    <a:pt x="71" y="264"/>
                    <a:pt x="71" y="264"/>
                  </a:cubicBezTo>
                  <a:cubicBezTo>
                    <a:pt x="42" y="239"/>
                    <a:pt x="24" y="202"/>
                    <a:pt x="24" y="161"/>
                  </a:cubicBezTo>
                  <a:cubicBezTo>
                    <a:pt x="24" y="123"/>
                    <a:pt x="39" y="89"/>
                    <a:pt x="64" y="64"/>
                  </a:cubicBezTo>
                  <a:cubicBezTo>
                    <a:pt x="89" y="39"/>
                    <a:pt x="123" y="24"/>
                    <a:pt x="161" y="24"/>
                  </a:cubicBezTo>
                  <a:lnTo>
                    <a:pt x="161" y="12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custDataLst>
      <p:tags r:id="rId1"/>
    </p:custData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原创设计师QQ69613753    _4"/>
          <p:cNvCxnSpPr/>
          <p:nvPr/>
        </p:nvCxnSpPr>
        <p:spPr>
          <a:xfrm>
            <a:off x="2258229" y="3807425"/>
            <a:ext cx="7691188" cy="0"/>
          </a:xfrm>
          <a:prstGeom prst="line">
            <a:avLst/>
          </a:prstGeom>
          <a:ln w="25400">
            <a:gradFill>
              <a:gsLst>
                <a:gs pos="54000">
                  <a:srgbClr val="61D6FE"/>
                </a:gs>
                <a:gs pos="0">
                  <a:schemeClr val="bg1">
                    <a:alpha val="0"/>
                  </a:schemeClr>
                </a:gs>
                <a:gs pos="100000">
                  <a:schemeClr val="accent5">
                    <a:lumMod val="20000"/>
                    <a:lumOff val="80000"/>
                    <a:alpha val="7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704751" y="2289364"/>
            <a:ext cx="571127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spc="600" dirty="0">
                <a:gradFill flip="none" rotWithShape="1">
                  <a:gsLst>
                    <a:gs pos="60000">
                      <a:schemeClr val="accent5">
                        <a:lumMod val="20000"/>
                        <a:lumOff val="80000"/>
                      </a:schemeClr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谢谢观看！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233744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" name="平行四边形 18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2" name="Freeform 64"/>
          <p:cNvSpPr/>
          <p:nvPr/>
        </p:nvSpPr>
        <p:spPr bwMode="auto">
          <a:xfrm rot="5400000">
            <a:off x="2623517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271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76" name="平行四边形 75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8937" y="6383107"/>
            <a:ext cx="3667020" cy="118667"/>
            <a:chOff x="144854" y="6541267"/>
            <a:chExt cx="3667020" cy="118667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144854" y="6541267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1665262" y="1352550"/>
            <a:ext cx="293835" cy="4330700"/>
            <a:chOff x="11665262" y="1352550"/>
            <a:chExt cx="293835" cy="43307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224324" y="1255748"/>
            <a:ext cx="293835" cy="4330700"/>
            <a:chOff x="11665262" y="1352550"/>
            <a:chExt cx="293835" cy="43307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130" name="组合 129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132" name="组合 131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135" name="六边形 134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六边形 135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六边形 136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3" name="六边形 132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  <p:sp>
            <p:nvSpPr>
              <p:cNvPr id="134" name="六边形 133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</p:grpSp>
        <p:sp>
          <p:nvSpPr>
            <p:cNvPr id="131" name="六边形 130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139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0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1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2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3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4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5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6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7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8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0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1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158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pic>
        <p:nvPicPr>
          <p:cNvPr id="16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212" y="834240"/>
            <a:ext cx="993380" cy="740122"/>
          </a:xfrm>
          <a:prstGeom prst="rect">
            <a:avLst/>
          </a:prstGeom>
        </p:spPr>
      </p:pic>
      <p:pic>
        <p:nvPicPr>
          <p:cNvPr id="291" name="Picture 1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261" y="2522486"/>
            <a:ext cx="3287944" cy="3287944"/>
          </a:xfrm>
          <a:prstGeom prst="rect">
            <a:avLst/>
          </a:prstGeom>
        </p:spPr>
      </p:pic>
      <p:pic>
        <p:nvPicPr>
          <p:cNvPr id="168" name="图片 16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16" b="22833"/>
          <a:stretch>
            <a:fillRect/>
          </a:stretch>
        </p:blipFill>
        <p:spPr>
          <a:xfrm>
            <a:off x="11288632" y="50272"/>
            <a:ext cx="805852" cy="57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2000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36604" cy="640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0</a:t>
              </a:r>
              <a:r>
                <a:rPr lang="en-US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1</a:t>
              </a:r>
              <a:endParaRPr lang="en-US" sz="8000" b="1" dirty="0">
                <a:solidFill>
                  <a:srgbClr val="01E2BC"/>
                </a:solidFill>
                <a:latin typeface="+mn-lt"/>
                <a:cs typeface="+mn-lt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3869055" y="2640965"/>
            <a:ext cx="76149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l">
              <a:buNone/>
            </a:pPr>
            <a:r>
              <a:rPr lang="zh-CN" altLang="en-US" sz="5400" b="1" dirty="0">
                <a:latin typeface="+mn-lt"/>
                <a:ea typeface="+mn-ea"/>
                <a:cs typeface="+mn-ea"/>
                <a:sym typeface="+mn-lt"/>
              </a:rPr>
              <a:t>DataFrame的创建方法</a:t>
            </a:r>
          </a:p>
        </p:txBody>
      </p:sp>
      <p:cxnSp>
        <p:nvCxnSpPr>
          <p:cNvPr id="26" name="Straight Connector 4"/>
          <p:cNvCxnSpPr/>
          <p:nvPr/>
        </p:nvCxnSpPr>
        <p:spPr>
          <a:xfrm>
            <a:off x="3869690" y="4010025"/>
            <a:ext cx="7450455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>
            <a:fillRect/>
          </a:stretch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49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4079776" y="2060848"/>
            <a:ext cx="7128792" cy="2952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9CD7E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数据帧（Dataframe）</a:t>
            </a: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是一个矩阵样式的数据表，包含已排序的列集合，每一列可以是不同的值类型（数值、字符串、布尔值等）</a:t>
            </a:r>
          </a:p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endParaRPr lang="zh-CN" altLang="en-US" sz="2000" dirty="0">
              <a:solidFill>
                <a:srgbClr val="E6E6E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数据帧既有行索引也有列索引，它被视为一个共享相同索引的Series字典。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215900" y="179705"/>
            <a:ext cx="44481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DataFrame的创建方法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156815" y="2348880"/>
            <a:ext cx="2566343" cy="2566234"/>
            <a:chOff x="4255300" y="1860398"/>
            <a:chExt cx="3722840" cy="3722682"/>
          </a:xfrm>
        </p:grpSpPr>
        <p:grpSp>
          <p:nvGrpSpPr>
            <p:cNvPr id="5" name="Group 1"/>
            <p:cNvGrpSpPr/>
            <p:nvPr/>
          </p:nvGrpSpPr>
          <p:grpSpPr>
            <a:xfrm>
              <a:off x="4297681" y="1899508"/>
              <a:ext cx="3596640" cy="3640296"/>
              <a:chOff x="4297681" y="2137013"/>
              <a:chExt cx="3596640" cy="3640296"/>
            </a:xfrm>
          </p:grpSpPr>
          <p:sp>
            <p:nvSpPr>
              <p:cNvPr id="78" name="Line 699"/>
              <p:cNvSpPr>
                <a:spLocks noChangeShapeType="1"/>
              </p:cNvSpPr>
              <p:nvPr/>
            </p:nvSpPr>
            <p:spPr bwMode="auto">
              <a:xfrm flipH="1" flipV="1">
                <a:off x="6010042" y="2137013"/>
                <a:ext cx="971473" cy="229223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9" name="Freeform 700"/>
              <p:cNvSpPr/>
              <p:nvPr/>
            </p:nvSpPr>
            <p:spPr bwMode="auto">
              <a:xfrm>
                <a:off x="6981517" y="2366236"/>
                <a:ext cx="912804" cy="1547262"/>
              </a:xfrm>
              <a:custGeom>
                <a:avLst/>
                <a:gdLst>
                  <a:gd name="T0" fmla="*/ 669 w 669"/>
                  <a:gd name="T1" fmla="*/ 1134 h 1134"/>
                  <a:gd name="T2" fmla="*/ 591 w 669"/>
                  <a:gd name="T3" fmla="*/ 550 h 1134"/>
                  <a:gd name="T4" fmla="*/ 0 w 669"/>
                  <a:gd name="T5" fmla="*/ 0 h 1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69" h="1134">
                    <a:moveTo>
                      <a:pt x="669" y="1134"/>
                    </a:moveTo>
                    <a:lnTo>
                      <a:pt x="591" y="55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0" name="Freeform 701"/>
              <p:cNvSpPr/>
              <p:nvPr/>
            </p:nvSpPr>
            <p:spPr bwMode="auto">
              <a:xfrm>
                <a:off x="5240505" y="3913500"/>
                <a:ext cx="2653816" cy="1863809"/>
              </a:xfrm>
              <a:custGeom>
                <a:avLst/>
                <a:gdLst>
                  <a:gd name="T0" fmla="*/ 0 w 1945"/>
                  <a:gd name="T1" fmla="*/ 1276 h 1366"/>
                  <a:gd name="T2" fmla="*/ 830 w 1945"/>
                  <a:gd name="T3" fmla="*/ 1366 h 1366"/>
                  <a:gd name="T4" fmla="*/ 1305 w 1945"/>
                  <a:gd name="T5" fmla="*/ 1162 h 1366"/>
                  <a:gd name="T6" fmla="*/ 1804 w 1945"/>
                  <a:gd name="T7" fmla="*/ 737 h 1366"/>
                  <a:gd name="T8" fmla="*/ 1945 w 1945"/>
                  <a:gd name="T9" fmla="*/ 0 h 1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45" h="1366">
                    <a:moveTo>
                      <a:pt x="0" y="1276"/>
                    </a:moveTo>
                    <a:lnTo>
                      <a:pt x="830" y="1366"/>
                    </a:lnTo>
                    <a:lnTo>
                      <a:pt x="1305" y="1162"/>
                    </a:lnTo>
                    <a:lnTo>
                      <a:pt x="1804" y="737"/>
                    </a:lnTo>
                    <a:lnTo>
                      <a:pt x="1945" y="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1" name="Line 702"/>
              <p:cNvSpPr>
                <a:spLocks noChangeShapeType="1"/>
              </p:cNvSpPr>
              <p:nvPr/>
            </p:nvSpPr>
            <p:spPr bwMode="auto">
              <a:xfrm>
                <a:off x="4440949" y="4633919"/>
                <a:ext cx="799556" cy="1020592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2" name="Freeform 703"/>
              <p:cNvSpPr/>
              <p:nvPr/>
            </p:nvSpPr>
            <p:spPr bwMode="auto">
              <a:xfrm>
                <a:off x="4297681" y="3149337"/>
                <a:ext cx="143268" cy="1484584"/>
              </a:xfrm>
              <a:custGeom>
                <a:avLst/>
                <a:gdLst>
                  <a:gd name="T0" fmla="*/ 609 w 609"/>
                  <a:gd name="T1" fmla="*/ 0 h 1611"/>
                  <a:gd name="T2" fmla="*/ 592 w 609"/>
                  <a:gd name="T3" fmla="*/ 5 h 1611"/>
                  <a:gd name="T4" fmla="*/ 313 w 609"/>
                  <a:gd name="T5" fmla="*/ 392 h 1611"/>
                  <a:gd name="T6" fmla="*/ 52 w 609"/>
                  <a:gd name="T7" fmla="*/ 523 h 1611"/>
                  <a:gd name="T8" fmla="*/ 0 w 609"/>
                  <a:gd name="T9" fmla="*/ 1132 h 1611"/>
                  <a:gd name="T10" fmla="*/ 105 w 609"/>
                  <a:gd name="T11" fmla="*/ 1611 h 1611"/>
                  <a:gd name="connsiteX0" fmla="*/ 10000 w 10018"/>
                  <a:gd name="connsiteY0" fmla="*/ 0 h 10000"/>
                  <a:gd name="connsiteX1" fmla="*/ 10018 w 10018"/>
                  <a:gd name="connsiteY1" fmla="*/ 1358 h 10000"/>
                  <a:gd name="connsiteX2" fmla="*/ 5140 w 10018"/>
                  <a:gd name="connsiteY2" fmla="*/ 2433 h 10000"/>
                  <a:gd name="connsiteX3" fmla="*/ 854 w 10018"/>
                  <a:gd name="connsiteY3" fmla="*/ 3246 h 10000"/>
                  <a:gd name="connsiteX4" fmla="*/ 0 w 10018"/>
                  <a:gd name="connsiteY4" fmla="*/ 7027 h 10000"/>
                  <a:gd name="connsiteX5" fmla="*/ 1724 w 10018"/>
                  <a:gd name="connsiteY5" fmla="*/ 10000 h 10000"/>
                  <a:gd name="connsiteX0-1" fmla="*/ 12868 w 12868"/>
                  <a:gd name="connsiteY0-2" fmla="*/ 0 h 9028"/>
                  <a:gd name="connsiteX1-3" fmla="*/ 10018 w 12868"/>
                  <a:gd name="connsiteY1-4" fmla="*/ 386 h 9028"/>
                  <a:gd name="connsiteX2-5" fmla="*/ 5140 w 12868"/>
                  <a:gd name="connsiteY2-6" fmla="*/ 1461 h 9028"/>
                  <a:gd name="connsiteX3-7" fmla="*/ 854 w 12868"/>
                  <a:gd name="connsiteY3-8" fmla="*/ 2274 h 9028"/>
                  <a:gd name="connsiteX4-9" fmla="*/ 0 w 12868"/>
                  <a:gd name="connsiteY4-10" fmla="*/ 6055 h 9028"/>
                  <a:gd name="connsiteX5-11" fmla="*/ 1724 w 12868"/>
                  <a:gd name="connsiteY5-12" fmla="*/ 9028 h 9028"/>
                  <a:gd name="connsiteX0-13" fmla="*/ 7785 w 7785"/>
                  <a:gd name="connsiteY0-14" fmla="*/ 0 h 9572"/>
                  <a:gd name="connsiteX1-15" fmla="*/ 3994 w 7785"/>
                  <a:gd name="connsiteY1-16" fmla="*/ 1190 h 9572"/>
                  <a:gd name="connsiteX2-17" fmla="*/ 664 w 7785"/>
                  <a:gd name="connsiteY2-18" fmla="*/ 2091 h 9572"/>
                  <a:gd name="connsiteX3-19" fmla="*/ 0 w 7785"/>
                  <a:gd name="connsiteY3-20" fmla="*/ 6279 h 9572"/>
                  <a:gd name="connsiteX4-21" fmla="*/ 1340 w 7785"/>
                  <a:gd name="connsiteY4-22" fmla="*/ 9572 h 9572"/>
                  <a:gd name="connsiteX0-23" fmla="*/ 5130 w 5130"/>
                  <a:gd name="connsiteY0-24" fmla="*/ 0 h 8757"/>
                  <a:gd name="connsiteX1-25" fmla="*/ 853 w 5130"/>
                  <a:gd name="connsiteY1-26" fmla="*/ 941 h 8757"/>
                  <a:gd name="connsiteX2-27" fmla="*/ 0 w 5130"/>
                  <a:gd name="connsiteY2-28" fmla="*/ 5317 h 8757"/>
                  <a:gd name="connsiteX3-29" fmla="*/ 1721 w 5130"/>
                  <a:gd name="connsiteY3-30" fmla="*/ 8757 h 8757"/>
                  <a:gd name="connsiteX0-31" fmla="*/ 1663 w 3355"/>
                  <a:gd name="connsiteY0-32" fmla="*/ 0 h 8925"/>
                  <a:gd name="connsiteX1-33" fmla="*/ 0 w 3355"/>
                  <a:gd name="connsiteY1-34" fmla="*/ 4997 h 8925"/>
                  <a:gd name="connsiteX2-35" fmla="*/ 3355 w 3355"/>
                  <a:gd name="connsiteY2-36" fmla="*/ 8925 h 89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3355" h="8925">
                    <a:moveTo>
                      <a:pt x="1663" y="0"/>
                    </a:moveTo>
                    <a:lnTo>
                      <a:pt x="0" y="4997"/>
                    </a:lnTo>
                    <a:lnTo>
                      <a:pt x="3355" y="8925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3" name="Line 704"/>
              <p:cNvSpPr>
                <a:spLocks noChangeShapeType="1"/>
              </p:cNvSpPr>
              <p:nvPr/>
            </p:nvSpPr>
            <p:spPr bwMode="auto">
              <a:xfrm flipH="1">
                <a:off x="5114925" y="2137013"/>
                <a:ext cx="895116" cy="296625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4" name="Freeform 705"/>
              <p:cNvSpPr/>
              <p:nvPr/>
            </p:nvSpPr>
            <p:spPr bwMode="auto">
              <a:xfrm>
                <a:off x="5114925" y="2340343"/>
                <a:ext cx="1871166" cy="103615"/>
              </a:xfrm>
              <a:custGeom>
                <a:avLst/>
                <a:gdLst>
                  <a:gd name="T0" fmla="*/ 0 w 1375"/>
                  <a:gd name="T1" fmla="*/ 69 h 119"/>
                  <a:gd name="T2" fmla="*/ 0 w 1375"/>
                  <a:gd name="T3" fmla="*/ 69 h 119"/>
                  <a:gd name="T4" fmla="*/ 681 w 1375"/>
                  <a:gd name="T5" fmla="*/ 0 h 119"/>
                  <a:gd name="T6" fmla="*/ 681 w 1375"/>
                  <a:gd name="T7" fmla="*/ 0 h 119"/>
                  <a:gd name="T8" fmla="*/ 1375 w 1375"/>
                  <a:gd name="T9" fmla="*/ 13 h 119"/>
                  <a:gd name="T10" fmla="*/ 1279 w 1375"/>
                  <a:gd name="T11" fmla="*/ 119 h 119"/>
                  <a:gd name="connsiteX0" fmla="*/ 0 w 10000"/>
                  <a:gd name="connsiteY0" fmla="*/ 5798 h 12759"/>
                  <a:gd name="connsiteX1" fmla="*/ 0 w 10000"/>
                  <a:gd name="connsiteY1" fmla="*/ 5798 h 12759"/>
                  <a:gd name="connsiteX2" fmla="*/ 4953 w 10000"/>
                  <a:gd name="connsiteY2" fmla="*/ 0 h 12759"/>
                  <a:gd name="connsiteX3" fmla="*/ 4953 w 10000"/>
                  <a:gd name="connsiteY3" fmla="*/ 0 h 12759"/>
                  <a:gd name="connsiteX4" fmla="*/ 10000 w 10000"/>
                  <a:gd name="connsiteY4" fmla="*/ 1092 h 12759"/>
                  <a:gd name="connsiteX5" fmla="*/ 9413 w 10000"/>
                  <a:gd name="connsiteY5" fmla="*/ 12759 h 12759"/>
                  <a:gd name="connsiteX0-1" fmla="*/ 0 w 10000"/>
                  <a:gd name="connsiteY0-2" fmla="*/ 5798 h 5798"/>
                  <a:gd name="connsiteX1-3" fmla="*/ 0 w 10000"/>
                  <a:gd name="connsiteY1-4" fmla="*/ 5798 h 5798"/>
                  <a:gd name="connsiteX2-5" fmla="*/ 4953 w 10000"/>
                  <a:gd name="connsiteY2-6" fmla="*/ 0 h 5798"/>
                  <a:gd name="connsiteX3-7" fmla="*/ 4953 w 10000"/>
                  <a:gd name="connsiteY3-8" fmla="*/ 0 h 5798"/>
                  <a:gd name="connsiteX4-9" fmla="*/ 10000 w 10000"/>
                  <a:gd name="connsiteY4-10" fmla="*/ 1092 h 579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00" h="5798">
                    <a:moveTo>
                      <a:pt x="0" y="5798"/>
                    </a:moveTo>
                    <a:lnTo>
                      <a:pt x="0" y="5798"/>
                    </a:lnTo>
                    <a:lnTo>
                      <a:pt x="4953" y="0"/>
                    </a:lnTo>
                    <a:lnTo>
                      <a:pt x="4953" y="0"/>
                    </a:lnTo>
                    <a:lnTo>
                      <a:pt x="10000" y="1092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5" name="Freeform 706"/>
              <p:cNvSpPr/>
              <p:nvPr/>
            </p:nvSpPr>
            <p:spPr bwMode="auto">
              <a:xfrm>
                <a:off x="4997636" y="4060857"/>
                <a:ext cx="242869" cy="1593654"/>
              </a:xfrm>
              <a:custGeom>
                <a:avLst/>
                <a:gdLst>
                  <a:gd name="T0" fmla="*/ 0 w 178"/>
                  <a:gd name="T1" fmla="*/ 0 h 1168"/>
                  <a:gd name="T2" fmla="*/ 144 w 178"/>
                  <a:gd name="T3" fmla="*/ 792 h 1168"/>
                  <a:gd name="T4" fmla="*/ 178 w 178"/>
                  <a:gd name="T5" fmla="*/ 1168 h 1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8" h="1168">
                    <a:moveTo>
                      <a:pt x="0" y="0"/>
                    </a:moveTo>
                    <a:lnTo>
                      <a:pt x="144" y="792"/>
                    </a:lnTo>
                    <a:lnTo>
                      <a:pt x="178" y="1168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6" name="Freeform 707"/>
              <p:cNvSpPr/>
              <p:nvPr/>
            </p:nvSpPr>
            <p:spPr bwMode="auto">
              <a:xfrm>
                <a:off x="4997636" y="2442645"/>
                <a:ext cx="180104" cy="1618213"/>
              </a:xfrm>
              <a:custGeom>
                <a:avLst/>
                <a:gdLst>
                  <a:gd name="T0" fmla="*/ 79 w 132"/>
                  <a:gd name="T1" fmla="*/ 0 h 1186"/>
                  <a:gd name="T2" fmla="*/ 132 w 132"/>
                  <a:gd name="T3" fmla="*/ 368 h 1186"/>
                  <a:gd name="T4" fmla="*/ 0 w 132"/>
                  <a:gd name="T5" fmla="*/ 1186 h 1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2" h="1186">
                    <a:moveTo>
                      <a:pt x="79" y="0"/>
                    </a:moveTo>
                    <a:lnTo>
                      <a:pt x="132" y="368"/>
                    </a:lnTo>
                    <a:lnTo>
                      <a:pt x="0" y="1186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7" name="Freeform 708"/>
              <p:cNvSpPr/>
              <p:nvPr/>
            </p:nvSpPr>
            <p:spPr bwMode="auto">
              <a:xfrm>
                <a:off x="5963651" y="4745799"/>
                <a:ext cx="409345" cy="1031510"/>
              </a:xfrm>
              <a:custGeom>
                <a:avLst/>
                <a:gdLst>
                  <a:gd name="T0" fmla="*/ 0 w 398"/>
                  <a:gd name="T1" fmla="*/ 0 h 756"/>
                  <a:gd name="T2" fmla="*/ 219 w 398"/>
                  <a:gd name="T3" fmla="*/ 591 h 756"/>
                  <a:gd name="T4" fmla="*/ 300 w 398"/>
                  <a:gd name="T5" fmla="*/ 756 h 756"/>
                  <a:gd name="T6" fmla="*/ 398 w 398"/>
                  <a:gd name="T7" fmla="*/ 595 h 756"/>
                  <a:gd name="connsiteX0" fmla="*/ 0 w 13102"/>
                  <a:gd name="connsiteY0" fmla="*/ 0 h 10000"/>
                  <a:gd name="connsiteX1" fmla="*/ 5503 w 13102"/>
                  <a:gd name="connsiteY1" fmla="*/ 7817 h 10000"/>
                  <a:gd name="connsiteX2" fmla="*/ 7538 w 13102"/>
                  <a:gd name="connsiteY2" fmla="*/ 10000 h 10000"/>
                  <a:gd name="connsiteX3" fmla="*/ 13102 w 13102"/>
                  <a:gd name="connsiteY3" fmla="*/ 9384 h 10000"/>
                  <a:gd name="connsiteX0-1" fmla="*/ 0 w 7538"/>
                  <a:gd name="connsiteY0-2" fmla="*/ 0 h 10000"/>
                  <a:gd name="connsiteX1-3" fmla="*/ 5503 w 7538"/>
                  <a:gd name="connsiteY1-4" fmla="*/ 7817 h 10000"/>
                  <a:gd name="connsiteX2-5" fmla="*/ 7538 w 7538"/>
                  <a:gd name="connsiteY2-6" fmla="*/ 10000 h 10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7538" h="10000">
                    <a:moveTo>
                      <a:pt x="0" y="0"/>
                    </a:moveTo>
                    <a:lnTo>
                      <a:pt x="5503" y="7817"/>
                    </a:lnTo>
                    <a:lnTo>
                      <a:pt x="7538" y="1000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8" name="Freeform 709"/>
              <p:cNvSpPr/>
              <p:nvPr/>
            </p:nvSpPr>
            <p:spPr bwMode="auto">
              <a:xfrm>
                <a:off x="5963652" y="2348500"/>
                <a:ext cx="450260" cy="2397304"/>
              </a:xfrm>
              <a:custGeom>
                <a:avLst/>
                <a:gdLst>
                  <a:gd name="T0" fmla="*/ 52 w 330"/>
                  <a:gd name="T1" fmla="*/ 0 h 1757"/>
                  <a:gd name="T2" fmla="*/ 330 w 330"/>
                  <a:gd name="T3" fmla="*/ 664 h 1757"/>
                  <a:gd name="T4" fmla="*/ 0 w 330"/>
                  <a:gd name="T5" fmla="*/ 1757 h 1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0" h="1757">
                    <a:moveTo>
                      <a:pt x="52" y="0"/>
                    </a:moveTo>
                    <a:lnTo>
                      <a:pt x="330" y="664"/>
                    </a:lnTo>
                    <a:lnTo>
                      <a:pt x="0" y="1757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9" name="Line 710"/>
              <p:cNvSpPr>
                <a:spLocks noChangeShapeType="1"/>
              </p:cNvSpPr>
              <p:nvPr/>
            </p:nvSpPr>
            <p:spPr bwMode="auto">
              <a:xfrm>
                <a:off x="6010042" y="2137015"/>
                <a:ext cx="24560" cy="211488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0" name="Line 711"/>
              <p:cNvSpPr>
                <a:spLocks noChangeShapeType="1"/>
              </p:cNvSpPr>
              <p:nvPr/>
            </p:nvSpPr>
            <p:spPr bwMode="auto">
              <a:xfrm flipH="1">
                <a:off x="4368632" y="2434349"/>
                <a:ext cx="751816" cy="715072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1" name="Line 712"/>
              <p:cNvSpPr>
                <a:spLocks noChangeShapeType="1"/>
              </p:cNvSpPr>
              <p:nvPr/>
            </p:nvSpPr>
            <p:spPr bwMode="auto">
              <a:xfrm flipH="1" flipV="1">
                <a:off x="7681469" y="3816627"/>
                <a:ext cx="212851" cy="96875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2" name="Line 713"/>
              <p:cNvSpPr>
                <a:spLocks noChangeShapeType="1"/>
              </p:cNvSpPr>
              <p:nvPr/>
            </p:nvSpPr>
            <p:spPr bwMode="auto">
              <a:xfrm flipH="1" flipV="1">
                <a:off x="6972417" y="2367473"/>
                <a:ext cx="242415" cy="630496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3" name="Line 714"/>
              <p:cNvSpPr>
                <a:spLocks noChangeShapeType="1"/>
              </p:cNvSpPr>
              <p:nvPr/>
            </p:nvSpPr>
            <p:spPr bwMode="auto">
              <a:xfrm flipH="1" flipV="1">
                <a:off x="7214834" y="2997969"/>
                <a:ext cx="466634" cy="818657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4" name="Line 715"/>
              <p:cNvSpPr>
                <a:spLocks noChangeShapeType="1"/>
              </p:cNvSpPr>
              <p:nvPr/>
            </p:nvSpPr>
            <p:spPr bwMode="auto">
              <a:xfrm flipH="1" flipV="1">
                <a:off x="7681469" y="3816627"/>
                <a:ext cx="20465" cy="1102458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5" name="Freeform 716"/>
              <p:cNvSpPr/>
              <p:nvPr/>
            </p:nvSpPr>
            <p:spPr bwMode="auto">
              <a:xfrm>
                <a:off x="5963652" y="4745802"/>
                <a:ext cx="1738283" cy="328828"/>
              </a:xfrm>
              <a:custGeom>
                <a:avLst/>
                <a:gdLst>
                  <a:gd name="T0" fmla="*/ 0 w 1274"/>
                  <a:gd name="T1" fmla="*/ 0 h 241"/>
                  <a:gd name="T2" fmla="*/ 909 w 1274"/>
                  <a:gd name="T3" fmla="*/ 241 h 241"/>
                  <a:gd name="T4" fmla="*/ 1274 w 1274"/>
                  <a:gd name="T5" fmla="*/ 127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74" h="241">
                    <a:moveTo>
                      <a:pt x="0" y="0"/>
                    </a:moveTo>
                    <a:lnTo>
                      <a:pt x="909" y="241"/>
                    </a:lnTo>
                    <a:lnTo>
                      <a:pt x="1274" y="127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6" name="Line 717"/>
              <p:cNvSpPr>
                <a:spLocks noChangeShapeType="1"/>
              </p:cNvSpPr>
              <p:nvPr/>
            </p:nvSpPr>
            <p:spPr bwMode="auto">
              <a:xfrm>
                <a:off x="4997636" y="4060859"/>
                <a:ext cx="966016" cy="684944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7" name="Line 718"/>
              <p:cNvSpPr>
                <a:spLocks noChangeShapeType="1"/>
              </p:cNvSpPr>
              <p:nvPr/>
            </p:nvSpPr>
            <p:spPr bwMode="auto">
              <a:xfrm>
                <a:off x="4368632" y="3149421"/>
                <a:ext cx="629002" cy="911438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8" name="Line 719"/>
              <p:cNvSpPr>
                <a:spLocks noChangeShapeType="1"/>
              </p:cNvSpPr>
              <p:nvPr/>
            </p:nvSpPr>
            <p:spPr bwMode="auto">
              <a:xfrm flipH="1">
                <a:off x="4368634" y="2944756"/>
                <a:ext cx="809106" cy="204665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9" name="Line 720"/>
              <p:cNvSpPr>
                <a:spLocks noChangeShapeType="1"/>
              </p:cNvSpPr>
              <p:nvPr/>
            </p:nvSpPr>
            <p:spPr bwMode="auto">
              <a:xfrm flipH="1">
                <a:off x="5177742" y="2348501"/>
                <a:ext cx="856862" cy="596256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0" name="Line 721"/>
              <p:cNvSpPr>
                <a:spLocks noChangeShapeType="1"/>
              </p:cNvSpPr>
              <p:nvPr/>
            </p:nvSpPr>
            <p:spPr bwMode="auto">
              <a:xfrm flipH="1" flipV="1">
                <a:off x="6034604" y="2348500"/>
                <a:ext cx="1180232" cy="649470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1" name="Freeform 722"/>
              <p:cNvSpPr/>
              <p:nvPr/>
            </p:nvSpPr>
            <p:spPr bwMode="auto">
              <a:xfrm>
                <a:off x="7214833" y="2997968"/>
                <a:ext cx="573059" cy="798191"/>
              </a:xfrm>
              <a:custGeom>
                <a:avLst/>
                <a:gdLst>
                  <a:gd name="T0" fmla="*/ 344 w 420"/>
                  <a:gd name="T1" fmla="*/ 585 h 585"/>
                  <a:gd name="T2" fmla="*/ 420 w 420"/>
                  <a:gd name="T3" fmla="*/ 87 h 585"/>
                  <a:gd name="T4" fmla="*/ 0 w 420"/>
                  <a:gd name="T5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0" h="585">
                    <a:moveTo>
                      <a:pt x="344" y="585"/>
                    </a:moveTo>
                    <a:lnTo>
                      <a:pt x="420" y="87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2" name="Freeform 723"/>
              <p:cNvSpPr/>
              <p:nvPr/>
            </p:nvSpPr>
            <p:spPr bwMode="auto">
              <a:xfrm>
                <a:off x="7193002" y="2997968"/>
                <a:ext cx="491195" cy="2076661"/>
              </a:xfrm>
              <a:custGeom>
                <a:avLst/>
                <a:gdLst>
                  <a:gd name="T0" fmla="*/ 16 w 360"/>
                  <a:gd name="T1" fmla="*/ 0 h 1522"/>
                  <a:gd name="T2" fmla="*/ 0 w 360"/>
                  <a:gd name="T3" fmla="*/ 729 h 1522"/>
                  <a:gd name="T4" fmla="*/ 8 w 360"/>
                  <a:gd name="T5" fmla="*/ 1522 h 1522"/>
                  <a:gd name="T6" fmla="*/ 358 w 360"/>
                  <a:gd name="T7" fmla="*/ 600 h 1522"/>
                  <a:gd name="T8" fmla="*/ 360 w 360"/>
                  <a:gd name="T9" fmla="*/ 585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0" h="1522">
                    <a:moveTo>
                      <a:pt x="16" y="0"/>
                    </a:moveTo>
                    <a:lnTo>
                      <a:pt x="0" y="729"/>
                    </a:lnTo>
                    <a:lnTo>
                      <a:pt x="8" y="1522"/>
                    </a:lnTo>
                    <a:lnTo>
                      <a:pt x="358" y="600"/>
                    </a:lnTo>
                    <a:lnTo>
                      <a:pt x="360" y="585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3" name="Line 724"/>
              <p:cNvSpPr>
                <a:spLocks noChangeShapeType="1"/>
              </p:cNvSpPr>
              <p:nvPr/>
            </p:nvSpPr>
            <p:spPr bwMode="auto">
              <a:xfrm flipV="1">
                <a:off x="6413914" y="2997968"/>
                <a:ext cx="800921" cy="256512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4" name="Line 725"/>
              <p:cNvSpPr>
                <a:spLocks noChangeShapeType="1"/>
              </p:cNvSpPr>
              <p:nvPr/>
            </p:nvSpPr>
            <p:spPr bwMode="auto">
              <a:xfrm flipV="1">
                <a:off x="4997634" y="3254480"/>
                <a:ext cx="1416278" cy="817292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5" name="Freeform 726"/>
              <p:cNvSpPr/>
              <p:nvPr/>
            </p:nvSpPr>
            <p:spPr bwMode="auto">
              <a:xfrm>
                <a:off x="4440949" y="4071773"/>
                <a:ext cx="753165" cy="1069713"/>
              </a:xfrm>
              <a:custGeom>
                <a:avLst/>
                <a:gdLst>
                  <a:gd name="T0" fmla="*/ 552 w 552"/>
                  <a:gd name="T1" fmla="*/ 784 h 784"/>
                  <a:gd name="T2" fmla="*/ 0 w 552"/>
                  <a:gd name="T3" fmla="*/ 412 h 784"/>
                  <a:gd name="T4" fmla="*/ 408 w 552"/>
                  <a:gd name="T5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52" h="784">
                    <a:moveTo>
                      <a:pt x="552" y="784"/>
                    </a:moveTo>
                    <a:lnTo>
                      <a:pt x="0" y="412"/>
                    </a:lnTo>
                    <a:lnTo>
                      <a:pt x="408" y="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6" name="Line 728"/>
              <p:cNvSpPr>
                <a:spLocks noChangeShapeType="1"/>
              </p:cNvSpPr>
              <p:nvPr/>
            </p:nvSpPr>
            <p:spPr bwMode="auto">
              <a:xfrm flipH="1">
                <a:off x="5194114" y="4745801"/>
                <a:ext cx="769538" cy="395684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7" name="Freeform 729"/>
              <p:cNvSpPr/>
              <p:nvPr/>
            </p:nvSpPr>
            <p:spPr bwMode="auto">
              <a:xfrm>
                <a:off x="5963654" y="3816625"/>
                <a:ext cx="1717818" cy="929177"/>
              </a:xfrm>
              <a:custGeom>
                <a:avLst/>
                <a:gdLst>
                  <a:gd name="T0" fmla="*/ 1259 w 1259"/>
                  <a:gd name="T1" fmla="*/ 0 h 681"/>
                  <a:gd name="T2" fmla="*/ 902 w 1259"/>
                  <a:gd name="T3" fmla="*/ 140 h 681"/>
                  <a:gd name="T4" fmla="*/ 0 w 1259"/>
                  <a:gd name="T5" fmla="*/ 681 h 6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59" h="681">
                    <a:moveTo>
                      <a:pt x="1259" y="0"/>
                    </a:moveTo>
                    <a:lnTo>
                      <a:pt x="902" y="140"/>
                    </a:lnTo>
                    <a:lnTo>
                      <a:pt x="0" y="681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8" name="Freeform 730"/>
              <p:cNvSpPr/>
              <p:nvPr/>
            </p:nvSpPr>
            <p:spPr bwMode="auto">
              <a:xfrm>
                <a:off x="5254151" y="5500332"/>
                <a:ext cx="1756021" cy="158273"/>
              </a:xfrm>
              <a:custGeom>
                <a:avLst/>
                <a:gdLst>
                  <a:gd name="T0" fmla="*/ 1287 w 1287"/>
                  <a:gd name="T1" fmla="*/ 0 h 116"/>
                  <a:gd name="T2" fmla="*/ 739 w 1287"/>
                  <a:gd name="T3" fmla="*/ 38 h 116"/>
                  <a:gd name="T4" fmla="*/ 0 w 1287"/>
                  <a:gd name="T5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87" h="116">
                    <a:moveTo>
                      <a:pt x="1287" y="0"/>
                    </a:moveTo>
                    <a:lnTo>
                      <a:pt x="739" y="38"/>
                    </a:lnTo>
                    <a:lnTo>
                      <a:pt x="0" y="116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9" name="Freeform 731"/>
              <p:cNvSpPr/>
              <p:nvPr/>
            </p:nvSpPr>
            <p:spPr bwMode="auto">
              <a:xfrm>
                <a:off x="5194116" y="5074626"/>
                <a:ext cx="2009806" cy="477551"/>
              </a:xfrm>
              <a:custGeom>
                <a:avLst/>
                <a:gdLst>
                  <a:gd name="T0" fmla="*/ 0 w 1473"/>
                  <a:gd name="T1" fmla="*/ 49 h 350"/>
                  <a:gd name="T2" fmla="*/ 783 w 1473"/>
                  <a:gd name="T3" fmla="*/ 350 h 350"/>
                  <a:gd name="T4" fmla="*/ 1473 w 1473"/>
                  <a:gd name="T5" fmla="*/ 0 h 350"/>
                  <a:gd name="T6" fmla="*/ 1348 w 1473"/>
                  <a:gd name="T7" fmla="*/ 303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73" h="350">
                    <a:moveTo>
                      <a:pt x="0" y="49"/>
                    </a:moveTo>
                    <a:lnTo>
                      <a:pt x="783" y="350"/>
                    </a:lnTo>
                    <a:lnTo>
                      <a:pt x="1473" y="0"/>
                    </a:lnTo>
                    <a:lnTo>
                      <a:pt x="1348" y="303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0" name="Line 732"/>
              <p:cNvSpPr>
                <a:spLocks noChangeShapeType="1"/>
              </p:cNvSpPr>
              <p:nvPr/>
            </p:nvSpPr>
            <p:spPr bwMode="auto">
              <a:xfrm>
                <a:off x="6413918" y="3254481"/>
                <a:ext cx="780454" cy="753166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1" name="Line 733"/>
              <p:cNvSpPr>
                <a:spLocks noChangeShapeType="1"/>
              </p:cNvSpPr>
              <p:nvPr/>
            </p:nvSpPr>
            <p:spPr bwMode="auto">
              <a:xfrm>
                <a:off x="5177745" y="2944750"/>
                <a:ext cx="1236173" cy="309725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6" name="Oval 45"/>
            <p:cNvSpPr/>
            <p:nvPr/>
          </p:nvSpPr>
          <p:spPr>
            <a:xfrm>
              <a:off x="4328325" y="2884335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7" name="Oval 46"/>
            <p:cNvSpPr/>
            <p:nvPr/>
          </p:nvSpPr>
          <p:spPr>
            <a:xfrm>
              <a:off x="5976150" y="1860398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8" name="Oval 47"/>
            <p:cNvSpPr/>
            <p:nvPr/>
          </p:nvSpPr>
          <p:spPr>
            <a:xfrm>
              <a:off x="6007107" y="2079473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9" name="Oval 48"/>
            <p:cNvSpPr/>
            <p:nvPr/>
          </p:nvSpPr>
          <p:spPr>
            <a:xfrm>
              <a:off x="5145094" y="2679548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0" name="Oval 49"/>
            <p:cNvSpPr/>
            <p:nvPr/>
          </p:nvSpPr>
          <p:spPr>
            <a:xfrm>
              <a:off x="4255300" y="371936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1" name="Oval 50"/>
            <p:cNvSpPr/>
            <p:nvPr/>
          </p:nvSpPr>
          <p:spPr>
            <a:xfrm>
              <a:off x="4972850" y="3805085"/>
              <a:ext cx="65082" cy="65082"/>
            </a:xfrm>
            <a:prstGeom prst="ellipse">
              <a:avLst/>
            </a:prstGeom>
            <a:solidFill>
              <a:srgbClr val="B04474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4407700" y="437341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3" name="Oval 53"/>
            <p:cNvSpPr/>
            <p:nvPr/>
          </p:nvSpPr>
          <p:spPr>
            <a:xfrm>
              <a:off x="7163600" y="373841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4" name="Oval 54"/>
            <p:cNvSpPr/>
            <p:nvPr/>
          </p:nvSpPr>
          <p:spPr>
            <a:xfrm>
              <a:off x="7646200" y="355426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5" name="Oval 55"/>
            <p:cNvSpPr/>
            <p:nvPr/>
          </p:nvSpPr>
          <p:spPr>
            <a:xfrm>
              <a:off x="7865275" y="3652685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6" name="Oval 57"/>
            <p:cNvSpPr/>
            <p:nvPr/>
          </p:nvSpPr>
          <p:spPr>
            <a:xfrm>
              <a:off x="7182650" y="273511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7" name="Oval 58"/>
            <p:cNvSpPr/>
            <p:nvPr/>
          </p:nvSpPr>
          <p:spPr>
            <a:xfrm>
              <a:off x="7179475" y="480521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8" name="Oval 60"/>
            <p:cNvSpPr/>
            <p:nvPr/>
          </p:nvSpPr>
          <p:spPr>
            <a:xfrm>
              <a:off x="6947700" y="208741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9" name="Oval 61"/>
            <p:cNvSpPr/>
            <p:nvPr/>
          </p:nvSpPr>
          <p:spPr>
            <a:xfrm>
              <a:off x="5166525" y="4877441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0" name="Oval 62"/>
            <p:cNvSpPr/>
            <p:nvPr/>
          </p:nvSpPr>
          <p:spPr>
            <a:xfrm>
              <a:off x="6228563" y="5282254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1" name="Oval 63"/>
            <p:cNvSpPr/>
            <p:nvPr/>
          </p:nvSpPr>
          <p:spPr>
            <a:xfrm>
              <a:off x="6992944" y="5234629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2" name="Oval 64"/>
            <p:cNvSpPr/>
            <p:nvPr/>
          </p:nvSpPr>
          <p:spPr>
            <a:xfrm>
              <a:off x="6340482" y="5517998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3" name="Oval 44"/>
            <p:cNvSpPr/>
            <p:nvPr/>
          </p:nvSpPr>
          <p:spPr>
            <a:xfrm>
              <a:off x="6059496" y="2667643"/>
              <a:ext cx="703254" cy="703254"/>
            </a:xfrm>
            <a:prstGeom prst="ellipse">
              <a:avLst/>
            </a:prstGeom>
            <a:gradFill flip="none" rotWithShape="1">
              <a:gsLst>
                <a:gs pos="96396">
                  <a:srgbClr val="128EB7"/>
                </a:gs>
                <a:gs pos="87000">
                  <a:schemeClr val="accent5">
                    <a:lumMod val="50000"/>
                  </a:schemeClr>
                </a:gs>
                <a:gs pos="0">
                  <a:srgbClr val="61D6FE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grpSp>
          <p:nvGrpSpPr>
            <p:cNvPr id="24" name="Group 68"/>
            <p:cNvGrpSpPr/>
            <p:nvPr/>
          </p:nvGrpSpPr>
          <p:grpSpPr>
            <a:xfrm>
              <a:off x="6216454" y="2797385"/>
              <a:ext cx="389338" cy="443770"/>
              <a:chOff x="4021138" y="1814513"/>
              <a:chExt cx="669925" cy="763588"/>
            </a:xfrm>
            <a:solidFill>
              <a:schemeClr val="bg1"/>
            </a:solidFill>
          </p:grpSpPr>
          <p:sp>
            <p:nvSpPr>
              <p:cNvPr id="68" name="Freeform 69"/>
              <p:cNvSpPr>
                <a:spLocks noEditPoints="1"/>
              </p:cNvSpPr>
              <p:nvPr/>
            </p:nvSpPr>
            <p:spPr bwMode="auto">
              <a:xfrm>
                <a:off x="4140200" y="1938338"/>
                <a:ext cx="431800" cy="639763"/>
              </a:xfrm>
              <a:custGeom>
                <a:avLst/>
                <a:gdLst>
                  <a:gd name="T0" fmla="*/ 96 w 272"/>
                  <a:gd name="T1" fmla="*/ 7 h 403"/>
                  <a:gd name="T2" fmla="*/ 40 w 272"/>
                  <a:gd name="T3" fmla="*/ 40 h 403"/>
                  <a:gd name="T4" fmla="*/ 5 w 272"/>
                  <a:gd name="T5" fmla="*/ 97 h 403"/>
                  <a:gd name="T6" fmla="*/ 1 w 272"/>
                  <a:gd name="T7" fmla="*/ 148 h 403"/>
                  <a:gd name="T8" fmla="*/ 29 w 272"/>
                  <a:gd name="T9" fmla="*/ 232 h 403"/>
                  <a:gd name="T10" fmla="*/ 55 w 272"/>
                  <a:gd name="T11" fmla="*/ 273 h 403"/>
                  <a:gd name="T12" fmla="*/ 63 w 272"/>
                  <a:gd name="T13" fmla="*/ 314 h 403"/>
                  <a:gd name="T14" fmla="*/ 55 w 272"/>
                  <a:gd name="T15" fmla="*/ 329 h 403"/>
                  <a:gd name="T16" fmla="*/ 55 w 272"/>
                  <a:gd name="T17" fmla="*/ 349 h 403"/>
                  <a:gd name="T18" fmla="*/ 55 w 272"/>
                  <a:gd name="T19" fmla="*/ 364 h 403"/>
                  <a:gd name="T20" fmla="*/ 61 w 272"/>
                  <a:gd name="T21" fmla="*/ 384 h 403"/>
                  <a:gd name="T22" fmla="*/ 80 w 272"/>
                  <a:gd name="T23" fmla="*/ 402 h 403"/>
                  <a:gd name="T24" fmla="*/ 189 w 272"/>
                  <a:gd name="T25" fmla="*/ 403 h 403"/>
                  <a:gd name="T26" fmla="*/ 206 w 272"/>
                  <a:gd name="T27" fmla="*/ 387 h 403"/>
                  <a:gd name="T28" fmla="*/ 217 w 272"/>
                  <a:gd name="T29" fmla="*/ 370 h 403"/>
                  <a:gd name="T30" fmla="*/ 217 w 272"/>
                  <a:gd name="T31" fmla="*/ 349 h 403"/>
                  <a:gd name="T32" fmla="*/ 217 w 272"/>
                  <a:gd name="T33" fmla="*/ 334 h 403"/>
                  <a:gd name="T34" fmla="*/ 212 w 272"/>
                  <a:gd name="T35" fmla="*/ 316 h 403"/>
                  <a:gd name="T36" fmla="*/ 214 w 272"/>
                  <a:gd name="T37" fmla="*/ 278 h 403"/>
                  <a:gd name="T38" fmla="*/ 236 w 272"/>
                  <a:gd name="T39" fmla="*/ 243 h 403"/>
                  <a:gd name="T40" fmla="*/ 269 w 272"/>
                  <a:gd name="T41" fmla="*/ 161 h 403"/>
                  <a:gd name="T42" fmla="*/ 270 w 272"/>
                  <a:gd name="T43" fmla="*/ 110 h 403"/>
                  <a:gd name="T44" fmla="*/ 241 w 272"/>
                  <a:gd name="T45" fmla="*/ 50 h 403"/>
                  <a:gd name="T46" fmla="*/ 189 w 272"/>
                  <a:gd name="T47" fmla="*/ 11 h 403"/>
                  <a:gd name="T48" fmla="*/ 136 w 272"/>
                  <a:gd name="T49" fmla="*/ 0 h 403"/>
                  <a:gd name="T50" fmla="*/ 201 w 272"/>
                  <a:gd name="T51" fmla="*/ 367 h 403"/>
                  <a:gd name="T52" fmla="*/ 202 w 272"/>
                  <a:gd name="T53" fmla="*/ 373 h 403"/>
                  <a:gd name="T54" fmla="*/ 192 w 272"/>
                  <a:gd name="T55" fmla="*/ 385 h 403"/>
                  <a:gd name="T56" fmla="*/ 87 w 272"/>
                  <a:gd name="T57" fmla="*/ 389 h 403"/>
                  <a:gd name="T58" fmla="*/ 79 w 272"/>
                  <a:gd name="T59" fmla="*/ 381 h 403"/>
                  <a:gd name="T60" fmla="*/ 69 w 272"/>
                  <a:gd name="T61" fmla="*/ 370 h 403"/>
                  <a:gd name="T62" fmla="*/ 71 w 272"/>
                  <a:gd name="T63" fmla="*/ 353 h 403"/>
                  <a:gd name="T64" fmla="*/ 70 w 272"/>
                  <a:gd name="T65" fmla="*/ 347 h 403"/>
                  <a:gd name="T66" fmla="*/ 70 w 272"/>
                  <a:gd name="T67" fmla="*/ 332 h 403"/>
                  <a:gd name="T68" fmla="*/ 72 w 272"/>
                  <a:gd name="T69" fmla="*/ 324 h 403"/>
                  <a:gd name="T70" fmla="*/ 203 w 272"/>
                  <a:gd name="T71" fmla="*/ 329 h 403"/>
                  <a:gd name="T72" fmla="*/ 203 w 272"/>
                  <a:gd name="T73" fmla="*/ 347 h 403"/>
                  <a:gd name="T74" fmla="*/ 92 w 272"/>
                  <a:gd name="T75" fmla="*/ 196 h 403"/>
                  <a:gd name="T76" fmla="*/ 148 w 272"/>
                  <a:gd name="T77" fmla="*/ 186 h 403"/>
                  <a:gd name="T78" fmla="*/ 109 w 272"/>
                  <a:gd name="T79" fmla="*/ 310 h 403"/>
                  <a:gd name="T80" fmla="*/ 197 w 272"/>
                  <a:gd name="T81" fmla="*/ 285 h 403"/>
                  <a:gd name="T82" fmla="*/ 185 w 272"/>
                  <a:gd name="T83" fmla="*/ 170 h 403"/>
                  <a:gd name="T84" fmla="*/ 148 w 272"/>
                  <a:gd name="T85" fmla="*/ 168 h 403"/>
                  <a:gd name="T86" fmla="*/ 92 w 272"/>
                  <a:gd name="T87" fmla="*/ 178 h 403"/>
                  <a:gd name="T88" fmla="*/ 77 w 272"/>
                  <a:gd name="T89" fmla="*/ 310 h 403"/>
                  <a:gd name="T90" fmla="*/ 68 w 272"/>
                  <a:gd name="T91" fmla="*/ 265 h 403"/>
                  <a:gd name="T92" fmla="*/ 41 w 272"/>
                  <a:gd name="T93" fmla="*/ 225 h 403"/>
                  <a:gd name="T94" fmla="*/ 15 w 272"/>
                  <a:gd name="T95" fmla="*/ 147 h 403"/>
                  <a:gd name="T96" fmla="*/ 19 w 272"/>
                  <a:gd name="T97" fmla="*/ 101 h 403"/>
                  <a:gd name="T98" fmla="*/ 49 w 272"/>
                  <a:gd name="T99" fmla="*/ 51 h 403"/>
                  <a:gd name="T100" fmla="*/ 99 w 272"/>
                  <a:gd name="T101" fmla="*/ 21 h 403"/>
                  <a:gd name="T102" fmla="*/ 149 w 272"/>
                  <a:gd name="T103" fmla="*/ 16 h 403"/>
                  <a:gd name="T104" fmla="*/ 204 w 272"/>
                  <a:gd name="T105" fmla="*/ 36 h 403"/>
                  <a:gd name="T106" fmla="*/ 244 w 272"/>
                  <a:gd name="T107" fmla="*/ 79 h 403"/>
                  <a:gd name="T108" fmla="*/ 258 w 272"/>
                  <a:gd name="T109" fmla="*/ 138 h 403"/>
                  <a:gd name="T110" fmla="*/ 245 w 272"/>
                  <a:gd name="T111" fmla="*/ 194 h 403"/>
                  <a:gd name="T112" fmla="*/ 208 w 272"/>
                  <a:gd name="T113" fmla="*/ 26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2" h="403">
                    <a:moveTo>
                      <a:pt x="136" y="0"/>
                    </a:moveTo>
                    <a:lnTo>
                      <a:pt x="136" y="0"/>
                    </a:lnTo>
                    <a:lnTo>
                      <a:pt x="122" y="2"/>
                    </a:lnTo>
                    <a:lnTo>
                      <a:pt x="109" y="4"/>
                    </a:lnTo>
                    <a:lnTo>
                      <a:pt x="96" y="7"/>
                    </a:lnTo>
                    <a:lnTo>
                      <a:pt x="83" y="11"/>
                    </a:lnTo>
                    <a:lnTo>
                      <a:pt x="71" y="18"/>
                    </a:lnTo>
                    <a:lnTo>
                      <a:pt x="59" y="24"/>
                    </a:lnTo>
                    <a:lnTo>
                      <a:pt x="49" y="32"/>
                    </a:lnTo>
                    <a:lnTo>
                      <a:pt x="40" y="40"/>
                    </a:lnTo>
                    <a:lnTo>
                      <a:pt x="31" y="50"/>
                    </a:lnTo>
                    <a:lnTo>
                      <a:pt x="22" y="61"/>
                    </a:lnTo>
                    <a:lnTo>
                      <a:pt x="16" y="73"/>
                    </a:lnTo>
                    <a:lnTo>
                      <a:pt x="11" y="85"/>
                    </a:lnTo>
                    <a:lnTo>
                      <a:pt x="5" y="97"/>
                    </a:lnTo>
                    <a:lnTo>
                      <a:pt x="2" y="110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1" y="148"/>
                    </a:lnTo>
                    <a:lnTo>
                      <a:pt x="3" y="161"/>
                    </a:lnTo>
                    <a:lnTo>
                      <a:pt x="6" y="178"/>
                    </a:lnTo>
                    <a:lnTo>
                      <a:pt x="13" y="198"/>
                    </a:lnTo>
                    <a:lnTo>
                      <a:pt x="22" y="220"/>
                    </a:lnTo>
                    <a:lnTo>
                      <a:pt x="29" y="232"/>
                    </a:lnTo>
                    <a:lnTo>
                      <a:pt x="35" y="243"/>
                    </a:lnTo>
                    <a:lnTo>
                      <a:pt x="44" y="255"/>
                    </a:lnTo>
                    <a:lnTo>
                      <a:pt x="53" y="268"/>
                    </a:lnTo>
                    <a:lnTo>
                      <a:pt x="53" y="268"/>
                    </a:lnTo>
                    <a:lnTo>
                      <a:pt x="55" y="273"/>
                    </a:lnTo>
                    <a:lnTo>
                      <a:pt x="58" y="277"/>
                    </a:lnTo>
                    <a:lnTo>
                      <a:pt x="60" y="289"/>
                    </a:lnTo>
                    <a:lnTo>
                      <a:pt x="62" y="301"/>
                    </a:lnTo>
                    <a:lnTo>
                      <a:pt x="63" y="314"/>
                    </a:lnTo>
                    <a:lnTo>
                      <a:pt x="63" y="314"/>
                    </a:lnTo>
                    <a:lnTo>
                      <a:pt x="59" y="316"/>
                    </a:lnTo>
                    <a:lnTo>
                      <a:pt x="57" y="319"/>
                    </a:lnTo>
                    <a:lnTo>
                      <a:pt x="55" y="323"/>
                    </a:lnTo>
                    <a:lnTo>
                      <a:pt x="55" y="329"/>
                    </a:lnTo>
                    <a:lnTo>
                      <a:pt x="55" y="329"/>
                    </a:lnTo>
                    <a:lnTo>
                      <a:pt x="55" y="334"/>
                    </a:lnTo>
                    <a:lnTo>
                      <a:pt x="58" y="339"/>
                    </a:lnTo>
                    <a:lnTo>
                      <a:pt x="58" y="339"/>
                    </a:lnTo>
                    <a:lnTo>
                      <a:pt x="55" y="344"/>
                    </a:lnTo>
                    <a:lnTo>
                      <a:pt x="55" y="349"/>
                    </a:lnTo>
                    <a:lnTo>
                      <a:pt x="55" y="349"/>
                    </a:lnTo>
                    <a:lnTo>
                      <a:pt x="55" y="355"/>
                    </a:lnTo>
                    <a:lnTo>
                      <a:pt x="58" y="360"/>
                    </a:lnTo>
                    <a:lnTo>
                      <a:pt x="58" y="360"/>
                    </a:lnTo>
                    <a:lnTo>
                      <a:pt x="55" y="364"/>
                    </a:lnTo>
                    <a:lnTo>
                      <a:pt x="55" y="370"/>
                    </a:lnTo>
                    <a:lnTo>
                      <a:pt x="55" y="370"/>
                    </a:lnTo>
                    <a:lnTo>
                      <a:pt x="55" y="375"/>
                    </a:lnTo>
                    <a:lnTo>
                      <a:pt x="57" y="381"/>
                    </a:lnTo>
                    <a:lnTo>
                      <a:pt x="61" y="384"/>
                    </a:lnTo>
                    <a:lnTo>
                      <a:pt x="66" y="387"/>
                    </a:lnTo>
                    <a:lnTo>
                      <a:pt x="66" y="387"/>
                    </a:lnTo>
                    <a:lnTo>
                      <a:pt x="68" y="394"/>
                    </a:lnTo>
                    <a:lnTo>
                      <a:pt x="73" y="399"/>
                    </a:lnTo>
                    <a:lnTo>
                      <a:pt x="80" y="402"/>
                    </a:lnTo>
                    <a:lnTo>
                      <a:pt x="83" y="403"/>
                    </a:lnTo>
                    <a:lnTo>
                      <a:pt x="87" y="403"/>
                    </a:lnTo>
                    <a:lnTo>
                      <a:pt x="185" y="403"/>
                    </a:lnTo>
                    <a:lnTo>
                      <a:pt x="185" y="403"/>
                    </a:lnTo>
                    <a:lnTo>
                      <a:pt x="189" y="403"/>
                    </a:lnTo>
                    <a:lnTo>
                      <a:pt x="192" y="402"/>
                    </a:lnTo>
                    <a:lnTo>
                      <a:pt x="198" y="399"/>
                    </a:lnTo>
                    <a:lnTo>
                      <a:pt x="204" y="394"/>
                    </a:lnTo>
                    <a:lnTo>
                      <a:pt x="206" y="387"/>
                    </a:lnTo>
                    <a:lnTo>
                      <a:pt x="206" y="387"/>
                    </a:lnTo>
                    <a:lnTo>
                      <a:pt x="210" y="384"/>
                    </a:lnTo>
                    <a:lnTo>
                      <a:pt x="215" y="381"/>
                    </a:lnTo>
                    <a:lnTo>
                      <a:pt x="217" y="375"/>
                    </a:lnTo>
                    <a:lnTo>
                      <a:pt x="217" y="370"/>
                    </a:lnTo>
                    <a:lnTo>
                      <a:pt x="217" y="370"/>
                    </a:lnTo>
                    <a:lnTo>
                      <a:pt x="217" y="364"/>
                    </a:lnTo>
                    <a:lnTo>
                      <a:pt x="214" y="360"/>
                    </a:lnTo>
                    <a:lnTo>
                      <a:pt x="214" y="360"/>
                    </a:lnTo>
                    <a:lnTo>
                      <a:pt x="217" y="355"/>
                    </a:lnTo>
                    <a:lnTo>
                      <a:pt x="217" y="349"/>
                    </a:lnTo>
                    <a:lnTo>
                      <a:pt x="217" y="349"/>
                    </a:lnTo>
                    <a:lnTo>
                      <a:pt x="217" y="344"/>
                    </a:lnTo>
                    <a:lnTo>
                      <a:pt x="214" y="339"/>
                    </a:lnTo>
                    <a:lnTo>
                      <a:pt x="214" y="339"/>
                    </a:lnTo>
                    <a:lnTo>
                      <a:pt x="217" y="334"/>
                    </a:lnTo>
                    <a:lnTo>
                      <a:pt x="217" y="329"/>
                    </a:lnTo>
                    <a:lnTo>
                      <a:pt x="217" y="329"/>
                    </a:lnTo>
                    <a:lnTo>
                      <a:pt x="217" y="323"/>
                    </a:lnTo>
                    <a:lnTo>
                      <a:pt x="215" y="319"/>
                    </a:lnTo>
                    <a:lnTo>
                      <a:pt x="212" y="316"/>
                    </a:lnTo>
                    <a:lnTo>
                      <a:pt x="208" y="313"/>
                    </a:lnTo>
                    <a:lnTo>
                      <a:pt x="208" y="313"/>
                    </a:lnTo>
                    <a:lnTo>
                      <a:pt x="209" y="303"/>
                    </a:lnTo>
                    <a:lnTo>
                      <a:pt x="210" y="290"/>
                    </a:lnTo>
                    <a:lnTo>
                      <a:pt x="214" y="278"/>
                    </a:lnTo>
                    <a:lnTo>
                      <a:pt x="216" y="273"/>
                    </a:lnTo>
                    <a:lnTo>
                      <a:pt x="219" y="268"/>
                    </a:lnTo>
                    <a:lnTo>
                      <a:pt x="219" y="268"/>
                    </a:lnTo>
                    <a:lnTo>
                      <a:pt x="228" y="255"/>
                    </a:lnTo>
                    <a:lnTo>
                      <a:pt x="236" y="243"/>
                    </a:lnTo>
                    <a:lnTo>
                      <a:pt x="243" y="232"/>
                    </a:lnTo>
                    <a:lnTo>
                      <a:pt x="249" y="220"/>
                    </a:lnTo>
                    <a:lnTo>
                      <a:pt x="259" y="198"/>
                    </a:lnTo>
                    <a:lnTo>
                      <a:pt x="265" y="178"/>
                    </a:lnTo>
                    <a:lnTo>
                      <a:pt x="269" y="161"/>
                    </a:lnTo>
                    <a:lnTo>
                      <a:pt x="271" y="148"/>
                    </a:lnTo>
                    <a:lnTo>
                      <a:pt x="272" y="138"/>
                    </a:lnTo>
                    <a:lnTo>
                      <a:pt x="272" y="138"/>
                    </a:lnTo>
                    <a:lnTo>
                      <a:pt x="272" y="124"/>
                    </a:lnTo>
                    <a:lnTo>
                      <a:pt x="270" y="110"/>
                    </a:lnTo>
                    <a:lnTo>
                      <a:pt x="266" y="97"/>
                    </a:lnTo>
                    <a:lnTo>
                      <a:pt x="261" y="85"/>
                    </a:lnTo>
                    <a:lnTo>
                      <a:pt x="256" y="73"/>
                    </a:lnTo>
                    <a:lnTo>
                      <a:pt x="249" y="61"/>
                    </a:lnTo>
                    <a:lnTo>
                      <a:pt x="241" y="50"/>
                    </a:lnTo>
                    <a:lnTo>
                      <a:pt x="232" y="40"/>
                    </a:lnTo>
                    <a:lnTo>
                      <a:pt x="222" y="32"/>
                    </a:lnTo>
                    <a:lnTo>
                      <a:pt x="212" y="24"/>
                    </a:lnTo>
                    <a:lnTo>
                      <a:pt x="201" y="18"/>
                    </a:lnTo>
                    <a:lnTo>
                      <a:pt x="189" y="11"/>
                    </a:lnTo>
                    <a:lnTo>
                      <a:pt x="177" y="7"/>
                    </a:lnTo>
                    <a:lnTo>
                      <a:pt x="163" y="4"/>
                    </a:lnTo>
                    <a:lnTo>
                      <a:pt x="150" y="2"/>
                    </a:lnTo>
                    <a:lnTo>
                      <a:pt x="136" y="0"/>
                    </a:lnTo>
                    <a:lnTo>
                      <a:pt x="136" y="0"/>
                    </a:lnTo>
                    <a:close/>
                    <a:moveTo>
                      <a:pt x="203" y="349"/>
                    </a:moveTo>
                    <a:lnTo>
                      <a:pt x="203" y="349"/>
                    </a:lnTo>
                    <a:lnTo>
                      <a:pt x="203" y="351"/>
                    </a:lnTo>
                    <a:lnTo>
                      <a:pt x="201" y="353"/>
                    </a:lnTo>
                    <a:lnTo>
                      <a:pt x="201" y="367"/>
                    </a:lnTo>
                    <a:lnTo>
                      <a:pt x="201" y="367"/>
                    </a:lnTo>
                    <a:lnTo>
                      <a:pt x="203" y="368"/>
                    </a:lnTo>
                    <a:lnTo>
                      <a:pt x="203" y="370"/>
                    </a:lnTo>
                    <a:lnTo>
                      <a:pt x="203" y="370"/>
                    </a:lnTo>
                    <a:lnTo>
                      <a:pt x="202" y="373"/>
                    </a:lnTo>
                    <a:lnTo>
                      <a:pt x="200" y="374"/>
                    </a:lnTo>
                    <a:lnTo>
                      <a:pt x="193" y="381"/>
                    </a:lnTo>
                    <a:lnTo>
                      <a:pt x="193" y="382"/>
                    </a:lnTo>
                    <a:lnTo>
                      <a:pt x="193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8" y="389"/>
                    </a:lnTo>
                    <a:lnTo>
                      <a:pt x="185" y="389"/>
                    </a:lnTo>
                    <a:lnTo>
                      <a:pt x="87" y="389"/>
                    </a:lnTo>
                    <a:lnTo>
                      <a:pt x="87" y="389"/>
                    </a:lnTo>
                    <a:lnTo>
                      <a:pt x="84" y="389"/>
                    </a:lnTo>
                    <a:lnTo>
                      <a:pt x="82" y="387"/>
                    </a:lnTo>
                    <a:lnTo>
                      <a:pt x="80" y="385"/>
                    </a:lnTo>
                    <a:lnTo>
                      <a:pt x="79" y="382"/>
                    </a:lnTo>
                    <a:lnTo>
                      <a:pt x="79" y="381"/>
                    </a:lnTo>
                    <a:lnTo>
                      <a:pt x="72" y="374"/>
                    </a:lnTo>
                    <a:lnTo>
                      <a:pt x="72" y="374"/>
                    </a:lnTo>
                    <a:lnTo>
                      <a:pt x="70" y="373"/>
                    </a:lnTo>
                    <a:lnTo>
                      <a:pt x="69" y="370"/>
                    </a:lnTo>
                    <a:lnTo>
                      <a:pt x="69" y="370"/>
                    </a:lnTo>
                    <a:lnTo>
                      <a:pt x="69" y="369"/>
                    </a:lnTo>
                    <a:lnTo>
                      <a:pt x="71" y="367"/>
                    </a:lnTo>
                    <a:lnTo>
                      <a:pt x="176" y="367"/>
                    </a:lnTo>
                    <a:lnTo>
                      <a:pt x="176" y="353"/>
                    </a:lnTo>
                    <a:lnTo>
                      <a:pt x="71" y="353"/>
                    </a:lnTo>
                    <a:lnTo>
                      <a:pt x="71" y="353"/>
                    </a:lnTo>
                    <a:lnTo>
                      <a:pt x="69" y="351"/>
                    </a:lnTo>
                    <a:lnTo>
                      <a:pt x="69" y="349"/>
                    </a:lnTo>
                    <a:lnTo>
                      <a:pt x="69" y="349"/>
                    </a:lnTo>
                    <a:lnTo>
                      <a:pt x="70" y="347"/>
                    </a:lnTo>
                    <a:lnTo>
                      <a:pt x="71" y="346"/>
                    </a:lnTo>
                    <a:lnTo>
                      <a:pt x="176" y="346"/>
                    </a:lnTo>
                    <a:lnTo>
                      <a:pt x="176" y="332"/>
                    </a:lnTo>
                    <a:lnTo>
                      <a:pt x="70" y="332"/>
                    </a:lnTo>
                    <a:lnTo>
                      <a:pt x="70" y="332"/>
                    </a:lnTo>
                    <a:lnTo>
                      <a:pt x="69" y="330"/>
                    </a:lnTo>
                    <a:lnTo>
                      <a:pt x="69" y="329"/>
                    </a:lnTo>
                    <a:lnTo>
                      <a:pt x="69" y="329"/>
                    </a:lnTo>
                    <a:lnTo>
                      <a:pt x="70" y="326"/>
                    </a:lnTo>
                    <a:lnTo>
                      <a:pt x="72" y="324"/>
                    </a:lnTo>
                    <a:lnTo>
                      <a:pt x="200" y="324"/>
                    </a:lnTo>
                    <a:lnTo>
                      <a:pt x="200" y="324"/>
                    </a:lnTo>
                    <a:lnTo>
                      <a:pt x="202" y="326"/>
                    </a:lnTo>
                    <a:lnTo>
                      <a:pt x="203" y="329"/>
                    </a:lnTo>
                    <a:lnTo>
                      <a:pt x="203" y="329"/>
                    </a:lnTo>
                    <a:lnTo>
                      <a:pt x="203" y="331"/>
                    </a:lnTo>
                    <a:lnTo>
                      <a:pt x="201" y="332"/>
                    </a:lnTo>
                    <a:lnTo>
                      <a:pt x="201" y="346"/>
                    </a:lnTo>
                    <a:lnTo>
                      <a:pt x="201" y="346"/>
                    </a:lnTo>
                    <a:lnTo>
                      <a:pt x="203" y="347"/>
                    </a:lnTo>
                    <a:lnTo>
                      <a:pt x="203" y="349"/>
                    </a:lnTo>
                    <a:lnTo>
                      <a:pt x="203" y="349"/>
                    </a:lnTo>
                    <a:close/>
                    <a:moveTo>
                      <a:pt x="109" y="310"/>
                    </a:moveTo>
                    <a:lnTo>
                      <a:pt x="90" y="195"/>
                    </a:lnTo>
                    <a:lnTo>
                      <a:pt x="92" y="196"/>
                    </a:lnTo>
                    <a:lnTo>
                      <a:pt x="103" y="186"/>
                    </a:lnTo>
                    <a:lnTo>
                      <a:pt x="114" y="196"/>
                    </a:lnTo>
                    <a:lnTo>
                      <a:pt x="125" y="186"/>
                    </a:lnTo>
                    <a:lnTo>
                      <a:pt x="137" y="196"/>
                    </a:lnTo>
                    <a:lnTo>
                      <a:pt x="148" y="186"/>
                    </a:lnTo>
                    <a:lnTo>
                      <a:pt x="158" y="196"/>
                    </a:lnTo>
                    <a:lnTo>
                      <a:pt x="170" y="186"/>
                    </a:lnTo>
                    <a:lnTo>
                      <a:pt x="181" y="196"/>
                    </a:lnTo>
                    <a:lnTo>
                      <a:pt x="163" y="310"/>
                    </a:lnTo>
                    <a:lnTo>
                      <a:pt x="109" y="310"/>
                    </a:lnTo>
                    <a:close/>
                    <a:moveTo>
                      <a:pt x="208" y="260"/>
                    </a:moveTo>
                    <a:lnTo>
                      <a:pt x="208" y="260"/>
                    </a:lnTo>
                    <a:lnTo>
                      <a:pt x="204" y="265"/>
                    </a:lnTo>
                    <a:lnTo>
                      <a:pt x="202" y="272"/>
                    </a:lnTo>
                    <a:lnTo>
                      <a:pt x="197" y="285"/>
                    </a:lnTo>
                    <a:lnTo>
                      <a:pt x="195" y="299"/>
                    </a:lnTo>
                    <a:lnTo>
                      <a:pt x="194" y="310"/>
                    </a:lnTo>
                    <a:lnTo>
                      <a:pt x="177" y="310"/>
                    </a:lnTo>
                    <a:lnTo>
                      <a:pt x="200" y="172"/>
                    </a:lnTo>
                    <a:lnTo>
                      <a:pt x="185" y="170"/>
                    </a:lnTo>
                    <a:lnTo>
                      <a:pt x="184" y="174"/>
                    </a:lnTo>
                    <a:lnTo>
                      <a:pt x="181" y="178"/>
                    </a:lnTo>
                    <a:lnTo>
                      <a:pt x="170" y="168"/>
                    </a:lnTo>
                    <a:lnTo>
                      <a:pt x="158" y="178"/>
                    </a:lnTo>
                    <a:lnTo>
                      <a:pt x="148" y="168"/>
                    </a:lnTo>
                    <a:lnTo>
                      <a:pt x="137" y="178"/>
                    </a:lnTo>
                    <a:lnTo>
                      <a:pt x="125" y="168"/>
                    </a:lnTo>
                    <a:lnTo>
                      <a:pt x="114" y="178"/>
                    </a:lnTo>
                    <a:lnTo>
                      <a:pt x="103" y="168"/>
                    </a:lnTo>
                    <a:lnTo>
                      <a:pt x="92" y="178"/>
                    </a:lnTo>
                    <a:lnTo>
                      <a:pt x="86" y="173"/>
                    </a:lnTo>
                    <a:lnTo>
                      <a:pt x="86" y="170"/>
                    </a:lnTo>
                    <a:lnTo>
                      <a:pt x="72" y="172"/>
                    </a:lnTo>
                    <a:lnTo>
                      <a:pt x="95" y="310"/>
                    </a:lnTo>
                    <a:lnTo>
                      <a:pt x="77" y="310"/>
                    </a:lnTo>
                    <a:lnTo>
                      <a:pt x="77" y="310"/>
                    </a:lnTo>
                    <a:lnTo>
                      <a:pt x="76" y="299"/>
                    </a:lnTo>
                    <a:lnTo>
                      <a:pt x="74" y="285"/>
                    </a:lnTo>
                    <a:lnTo>
                      <a:pt x="71" y="272"/>
                    </a:lnTo>
                    <a:lnTo>
                      <a:pt x="68" y="265"/>
                    </a:lnTo>
                    <a:lnTo>
                      <a:pt x="63" y="260"/>
                    </a:lnTo>
                    <a:lnTo>
                      <a:pt x="63" y="260"/>
                    </a:lnTo>
                    <a:lnTo>
                      <a:pt x="55" y="248"/>
                    </a:lnTo>
                    <a:lnTo>
                      <a:pt x="47" y="236"/>
                    </a:lnTo>
                    <a:lnTo>
                      <a:pt x="41" y="225"/>
                    </a:lnTo>
                    <a:lnTo>
                      <a:pt x="35" y="214"/>
                    </a:lnTo>
                    <a:lnTo>
                      <a:pt x="27" y="194"/>
                    </a:lnTo>
                    <a:lnTo>
                      <a:pt x="20" y="175"/>
                    </a:lnTo>
                    <a:lnTo>
                      <a:pt x="17" y="159"/>
                    </a:lnTo>
                    <a:lnTo>
                      <a:pt x="15" y="147"/>
                    </a:lnTo>
                    <a:lnTo>
                      <a:pt x="14" y="138"/>
                    </a:lnTo>
                    <a:lnTo>
                      <a:pt x="14" y="138"/>
                    </a:lnTo>
                    <a:lnTo>
                      <a:pt x="14" y="125"/>
                    </a:lnTo>
                    <a:lnTo>
                      <a:pt x="16" y="113"/>
                    </a:lnTo>
                    <a:lnTo>
                      <a:pt x="19" y="101"/>
                    </a:lnTo>
                    <a:lnTo>
                      <a:pt x="23" y="90"/>
                    </a:lnTo>
                    <a:lnTo>
                      <a:pt x="29" y="79"/>
                    </a:lnTo>
                    <a:lnTo>
                      <a:pt x="34" y="69"/>
                    </a:lnTo>
                    <a:lnTo>
                      <a:pt x="42" y="60"/>
                    </a:lnTo>
                    <a:lnTo>
                      <a:pt x="49" y="51"/>
                    </a:lnTo>
                    <a:lnTo>
                      <a:pt x="58" y="43"/>
                    </a:lnTo>
                    <a:lnTo>
                      <a:pt x="68" y="36"/>
                    </a:lnTo>
                    <a:lnTo>
                      <a:pt x="77" y="30"/>
                    </a:lnTo>
                    <a:lnTo>
                      <a:pt x="88" y="24"/>
                    </a:lnTo>
                    <a:lnTo>
                      <a:pt x="99" y="21"/>
                    </a:lnTo>
                    <a:lnTo>
                      <a:pt x="111" y="18"/>
                    </a:lnTo>
                    <a:lnTo>
                      <a:pt x="123" y="16"/>
                    </a:lnTo>
                    <a:lnTo>
                      <a:pt x="136" y="16"/>
                    </a:lnTo>
                    <a:lnTo>
                      <a:pt x="136" y="16"/>
                    </a:lnTo>
                    <a:lnTo>
                      <a:pt x="149" y="16"/>
                    </a:lnTo>
                    <a:lnTo>
                      <a:pt x="161" y="18"/>
                    </a:lnTo>
                    <a:lnTo>
                      <a:pt x="173" y="21"/>
                    </a:lnTo>
                    <a:lnTo>
                      <a:pt x="183" y="24"/>
                    </a:lnTo>
                    <a:lnTo>
                      <a:pt x="194" y="30"/>
                    </a:lnTo>
                    <a:lnTo>
                      <a:pt x="204" y="36"/>
                    </a:lnTo>
                    <a:lnTo>
                      <a:pt x="214" y="43"/>
                    </a:lnTo>
                    <a:lnTo>
                      <a:pt x="222" y="51"/>
                    </a:lnTo>
                    <a:lnTo>
                      <a:pt x="230" y="60"/>
                    </a:lnTo>
                    <a:lnTo>
                      <a:pt x="237" y="69"/>
                    </a:lnTo>
                    <a:lnTo>
                      <a:pt x="244" y="79"/>
                    </a:lnTo>
                    <a:lnTo>
                      <a:pt x="248" y="90"/>
                    </a:lnTo>
                    <a:lnTo>
                      <a:pt x="252" y="101"/>
                    </a:lnTo>
                    <a:lnTo>
                      <a:pt x="256" y="113"/>
                    </a:lnTo>
                    <a:lnTo>
                      <a:pt x="258" y="125"/>
                    </a:lnTo>
                    <a:lnTo>
                      <a:pt x="258" y="138"/>
                    </a:lnTo>
                    <a:lnTo>
                      <a:pt x="258" y="138"/>
                    </a:lnTo>
                    <a:lnTo>
                      <a:pt x="257" y="147"/>
                    </a:lnTo>
                    <a:lnTo>
                      <a:pt x="255" y="159"/>
                    </a:lnTo>
                    <a:lnTo>
                      <a:pt x="251" y="175"/>
                    </a:lnTo>
                    <a:lnTo>
                      <a:pt x="245" y="194"/>
                    </a:lnTo>
                    <a:lnTo>
                      <a:pt x="236" y="214"/>
                    </a:lnTo>
                    <a:lnTo>
                      <a:pt x="231" y="225"/>
                    </a:lnTo>
                    <a:lnTo>
                      <a:pt x="224" y="236"/>
                    </a:lnTo>
                    <a:lnTo>
                      <a:pt x="217" y="248"/>
                    </a:lnTo>
                    <a:lnTo>
                      <a:pt x="208" y="260"/>
                    </a:lnTo>
                    <a:lnTo>
                      <a:pt x="208" y="26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9" name="Rectangle 70"/>
              <p:cNvSpPr>
                <a:spLocks noChangeArrowheads="1"/>
              </p:cNvSpPr>
              <p:nvPr/>
            </p:nvSpPr>
            <p:spPr bwMode="auto">
              <a:xfrm>
                <a:off x="4338638" y="1814513"/>
                <a:ext cx="23813" cy="6826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0" name="Freeform 71"/>
              <p:cNvSpPr/>
              <p:nvPr/>
            </p:nvSpPr>
            <p:spPr bwMode="auto">
              <a:xfrm>
                <a:off x="4173538" y="1855788"/>
                <a:ext cx="55563" cy="71438"/>
              </a:xfrm>
              <a:custGeom>
                <a:avLst/>
                <a:gdLst>
                  <a:gd name="T0" fmla="*/ 35 w 35"/>
                  <a:gd name="T1" fmla="*/ 37 h 45"/>
                  <a:gd name="T2" fmla="*/ 12 w 35"/>
                  <a:gd name="T3" fmla="*/ 0 h 45"/>
                  <a:gd name="T4" fmla="*/ 0 w 35"/>
                  <a:gd name="T5" fmla="*/ 7 h 45"/>
                  <a:gd name="T6" fmla="*/ 22 w 35"/>
                  <a:gd name="T7" fmla="*/ 45 h 45"/>
                  <a:gd name="T8" fmla="*/ 35 w 35"/>
                  <a:gd name="T9" fmla="*/ 3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5">
                    <a:moveTo>
                      <a:pt x="35" y="37"/>
                    </a:moveTo>
                    <a:lnTo>
                      <a:pt x="12" y="0"/>
                    </a:lnTo>
                    <a:lnTo>
                      <a:pt x="0" y="7"/>
                    </a:lnTo>
                    <a:lnTo>
                      <a:pt x="22" y="45"/>
                    </a:lnTo>
                    <a:lnTo>
                      <a:pt x="35" y="3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1" name="Freeform 72"/>
              <p:cNvSpPr/>
              <p:nvPr/>
            </p:nvSpPr>
            <p:spPr bwMode="auto">
              <a:xfrm>
                <a:off x="4057650" y="1976438"/>
                <a:ext cx="69850" cy="53975"/>
              </a:xfrm>
              <a:custGeom>
                <a:avLst/>
                <a:gdLst>
                  <a:gd name="T0" fmla="*/ 44 w 44"/>
                  <a:gd name="T1" fmla="*/ 22 h 34"/>
                  <a:gd name="T2" fmla="*/ 7 w 44"/>
                  <a:gd name="T3" fmla="*/ 0 h 34"/>
                  <a:gd name="T4" fmla="*/ 0 w 44"/>
                  <a:gd name="T5" fmla="*/ 12 h 34"/>
                  <a:gd name="T6" fmla="*/ 38 w 44"/>
                  <a:gd name="T7" fmla="*/ 34 h 34"/>
                  <a:gd name="T8" fmla="*/ 44 w 44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22"/>
                    </a:moveTo>
                    <a:lnTo>
                      <a:pt x="7" y="0"/>
                    </a:lnTo>
                    <a:lnTo>
                      <a:pt x="0" y="12"/>
                    </a:lnTo>
                    <a:lnTo>
                      <a:pt x="38" y="34"/>
                    </a:lnTo>
                    <a:lnTo>
                      <a:pt x="44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2" name="Rectangle 73"/>
              <p:cNvSpPr>
                <a:spLocks noChangeArrowheads="1"/>
              </p:cNvSpPr>
              <p:nvPr/>
            </p:nvSpPr>
            <p:spPr bwMode="auto">
              <a:xfrm>
                <a:off x="4021138" y="2143125"/>
                <a:ext cx="68263" cy="22225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3" name="Rectangle 74"/>
              <p:cNvSpPr>
                <a:spLocks noChangeArrowheads="1"/>
              </p:cNvSpPr>
              <p:nvPr/>
            </p:nvSpPr>
            <p:spPr bwMode="auto">
              <a:xfrm>
                <a:off x="4621213" y="2133600"/>
                <a:ext cx="69850" cy="22225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4" name="Freeform 75"/>
              <p:cNvSpPr/>
              <p:nvPr/>
            </p:nvSpPr>
            <p:spPr bwMode="auto">
              <a:xfrm>
                <a:off x="4578350" y="1966913"/>
                <a:ext cx="69850" cy="53975"/>
              </a:xfrm>
              <a:custGeom>
                <a:avLst/>
                <a:gdLst>
                  <a:gd name="T0" fmla="*/ 44 w 44"/>
                  <a:gd name="T1" fmla="*/ 13 h 34"/>
                  <a:gd name="T2" fmla="*/ 38 w 44"/>
                  <a:gd name="T3" fmla="*/ 0 h 34"/>
                  <a:gd name="T4" fmla="*/ 0 w 44"/>
                  <a:gd name="T5" fmla="*/ 22 h 34"/>
                  <a:gd name="T6" fmla="*/ 7 w 44"/>
                  <a:gd name="T7" fmla="*/ 34 h 34"/>
                  <a:gd name="T8" fmla="*/ 44 w 44"/>
                  <a:gd name="T9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13"/>
                    </a:moveTo>
                    <a:lnTo>
                      <a:pt x="38" y="0"/>
                    </a:lnTo>
                    <a:lnTo>
                      <a:pt x="0" y="22"/>
                    </a:lnTo>
                    <a:lnTo>
                      <a:pt x="7" y="34"/>
                    </a:lnTo>
                    <a:lnTo>
                      <a:pt x="44" y="1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5" name="Freeform 76"/>
              <p:cNvSpPr/>
              <p:nvPr/>
            </p:nvSpPr>
            <p:spPr bwMode="auto">
              <a:xfrm>
                <a:off x="4473575" y="1849438"/>
                <a:ext cx="55563" cy="73025"/>
              </a:xfrm>
              <a:custGeom>
                <a:avLst/>
                <a:gdLst>
                  <a:gd name="T0" fmla="*/ 35 w 35"/>
                  <a:gd name="T1" fmla="*/ 8 h 46"/>
                  <a:gd name="T2" fmla="*/ 23 w 35"/>
                  <a:gd name="T3" fmla="*/ 0 h 46"/>
                  <a:gd name="T4" fmla="*/ 0 w 35"/>
                  <a:gd name="T5" fmla="*/ 38 h 46"/>
                  <a:gd name="T6" fmla="*/ 13 w 35"/>
                  <a:gd name="T7" fmla="*/ 46 h 46"/>
                  <a:gd name="T8" fmla="*/ 35 w 35"/>
                  <a:gd name="T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6">
                    <a:moveTo>
                      <a:pt x="35" y="8"/>
                    </a:moveTo>
                    <a:lnTo>
                      <a:pt x="23" y="0"/>
                    </a:lnTo>
                    <a:lnTo>
                      <a:pt x="0" y="38"/>
                    </a:lnTo>
                    <a:lnTo>
                      <a:pt x="13" y="46"/>
                    </a:lnTo>
                    <a:lnTo>
                      <a:pt x="35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6" name="Freeform 77"/>
              <p:cNvSpPr/>
              <p:nvPr/>
            </p:nvSpPr>
            <p:spPr bwMode="auto">
              <a:xfrm>
                <a:off x="4579938" y="2271713"/>
                <a:ext cx="73025" cy="52388"/>
              </a:xfrm>
              <a:custGeom>
                <a:avLst/>
                <a:gdLst>
                  <a:gd name="T0" fmla="*/ 0 w 46"/>
                  <a:gd name="T1" fmla="*/ 12 h 33"/>
                  <a:gd name="T2" fmla="*/ 38 w 46"/>
                  <a:gd name="T3" fmla="*/ 33 h 33"/>
                  <a:gd name="T4" fmla="*/ 46 w 46"/>
                  <a:gd name="T5" fmla="*/ 22 h 33"/>
                  <a:gd name="T6" fmla="*/ 8 w 46"/>
                  <a:gd name="T7" fmla="*/ 0 h 33"/>
                  <a:gd name="T8" fmla="*/ 0 w 46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3">
                    <a:moveTo>
                      <a:pt x="0" y="12"/>
                    </a:moveTo>
                    <a:lnTo>
                      <a:pt x="38" y="33"/>
                    </a:lnTo>
                    <a:lnTo>
                      <a:pt x="46" y="22"/>
                    </a:lnTo>
                    <a:lnTo>
                      <a:pt x="8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7" name="Freeform 78"/>
              <p:cNvSpPr/>
              <p:nvPr/>
            </p:nvSpPr>
            <p:spPr bwMode="auto">
              <a:xfrm>
                <a:off x="4059238" y="2279650"/>
                <a:ext cx="71438" cy="53975"/>
              </a:xfrm>
              <a:custGeom>
                <a:avLst/>
                <a:gdLst>
                  <a:gd name="T0" fmla="*/ 0 w 45"/>
                  <a:gd name="T1" fmla="*/ 22 h 34"/>
                  <a:gd name="T2" fmla="*/ 8 w 45"/>
                  <a:gd name="T3" fmla="*/ 34 h 34"/>
                  <a:gd name="T4" fmla="*/ 45 w 45"/>
                  <a:gd name="T5" fmla="*/ 12 h 34"/>
                  <a:gd name="T6" fmla="*/ 38 w 45"/>
                  <a:gd name="T7" fmla="*/ 0 h 34"/>
                  <a:gd name="T8" fmla="*/ 0 w 45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4">
                    <a:moveTo>
                      <a:pt x="0" y="22"/>
                    </a:moveTo>
                    <a:lnTo>
                      <a:pt x="8" y="34"/>
                    </a:lnTo>
                    <a:lnTo>
                      <a:pt x="45" y="12"/>
                    </a:lnTo>
                    <a:lnTo>
                      <a:pt x="38" y="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6" name="Oval 66"/>
            <p:cNvSpPr/>
            <p:nvPr/>
          </p:nvSpPr>
          <p:spPr>
            <a:xfrm>
              <a:off x="4708532" y="3566167"/>
              <a:ext cx="568318" cy="568318"/>
            </a:xfrm>
            <a:prstGeom prst="ellipse">
              <a:avLst/>
            </a:prstGeom>
            <a:gradFill flip="none" rotWithShape="1">
              <a:gsLst>
                <a:gs pos="94595">
                  <a:srgbClr val="61D6FE"/>
                </a:gs>
                <a:gs pos="87000">
                  <a:schemeClr val="accent5">
                    <a:lumMod val="50000"/>
                  </a:schemeClr>
                </a:gs>
                <a:gs pos="0">
                  <a:srgbClr val="54D0C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grpSp>
          <p:nvGrpSpPr>
            <p:cNvPr id="27" name="Group 85"/>
            <p:cNvGrpSpPr/>
            <p:nvPr/>
          </p:nvGrpSpPr>
          <p:grpSpPr>
            <a:xfrm>
              <a:off x="4853752" y="3683670"/>
              <a:ext cx="277878" cy="333313"/>
              <a:chOff x="4051300" y="3109913"/>
              <a:chExt cx="628650" cy="754063"/>
            </a:xfrm>
            <a:solidFill>
              <a:schemeClr val="bg1"/>
            </a:solidFill>
          </p:grpSpPr>
          <p:sp>
            <p:nvSpPr>
              <p:cNvPr id="66" name="Freeform 86"/>
              <p:cNvSpPr>
                <a:spLocks noEditPoints="1"/>
              </p:cNvSpPr>
              <p:nvPr/>
            </p:nvSpPr>
            <p:spPr bwMode="auto">
              <a:xfrm>
                <a:off x="4051300" y="3109913"/>
                <a:ext cx="628650" cy="754063"/>
              </a:xfrm>
              <a:custGeom>
                <a:avLst/>
                <a:gdLst>
                  <a:gd name="T0" fmla="*/ 376 w 396"/>
                  <a:gd name="T1" fmla="*/ 361 h 475"/>
                  <a:gd name="T2" fmla="*/ 287 w 396"/>
                  <a:gd name="T3" fmla="*/ 265 h 475"/>
                  <a:gd name="T4" fmla="*/ 258 w 396"/>
                  <a:gd name="T5" fmla="*/ 133 h 475"/>
                  <a:gd name="T6" fmla="*/ 244 w 396"/>
                  <a:gd name="T7" fmla="*/ 70 h 475"/>
                  <a:gd name="T8" fmla="*/ 237 w 396"/>
                  <a:gd name="T9" fmla="*/ 52 h 475"/>
                  <a:gd name="T10" fmla="*/ 233 w 396"/>
                  <a:gd name="T11" fmla="*/ 39 h 475"/>
                  <a:gd name="T12" fmla="*/ 226 w 396"/>
                  <a:gd name="T13" fmla="*/ 27 h 475"/>
                  <a:gd name="T14" fmla="*/ 220 w 396"/>
                  <a:gd name="T15" fmla="*/ 17 h 475"/>
                  <a:gd name="T16" fmla="*/ 213 w 396"/>
                  <a:gd name="T17" fmla="*/ 10 h 475"/>
                  <a:gd name="T18" fmla="*/ 189 w 396"/>
                  <a:gd name="T19" fmla="*/ 6 h 475"/>
                  <a:gd name="T20" fmla="*/ 182 w 396"/>
                  <a:gd name="T21" fmla="*/ 11 h 475"/>
                  <a:gd name="T22" fmla="*/ 176 w 396"/>
                  <a:gd name="T23" fmla="*/ 18 h 475"/>
                  <a:gd name="T24" fmla="*/ 169 w 396"/>
                  <a:gd name="T25" fmla="*/ 28 h 475"/>
                  <a:gd name="T26" fmla="*/ 164 w 396"/>
                  <a:gd name="T27" fmla="*/ 41 h 475"/>
                  <a:gd name="T28" fmla="*/ 157 w 396"/>
                  <a:gd name="T29" fmla="*/ 55 h 475"/>
                  <a:gd name="T30" fmla="*/ 152 w 396"/>
                  <a:gd name="T31" fmla="*/ 70 h 475"/>
                  <a:gd name="T32" fmla="*/ 139 w 396"/>
                  <a:gd name="T33" fmla="*/ 144 h 475"/>
                  <a:gd name="T34" fmla="*/ 102 w 396"/>
                  <a:gd name="T35" fmla="*/ 278 h 475"/>
                  <a:gd name="T36" fmla="*/ 19 w 396"/>
                  <a:gd name="T37" fmla="*/ 362 h 475"/>
                  <a:gd name="T38" fmla="*/ 1 w 396"/>
                  <a:gd name="T39" fmla="*/ 438 h 475"/>
                  <a:gd name="T40" fmla="*/ 124 w 396"/>
                  <a:gd name="T41" fmla="*/ 474 h 475"/>
                  <a:gd name="T42" fmla="*/ 258 w 396"/>
                  <a:gd name="T43" fmla="*/ 469 h 475"/>
                  <a:gd name="T44" fmla="*/ 339 w 396"/>
                  <a:gd name="T45" fmla="*/ 461 h 475"/>
                  <a:gd name="T46" fmla="*/ 374 w 396"/>
                  <a:gd name="T47" fmla="*/ 378 h 475"/>
                  <a:gd name="T48" fmla="*/ 328 w 396"/>
                  <a:gd name="T49" fmla="*/ 355 h 475"/>
                  <a:gd name="T50" fmla="*/ 262 w 396"/>
                  <a:gd name="T51" fmla="*/ 259 h 475"/>
                  <a:gd name="T52" fmla="*/ 351 w 396"/>
                  <a:gd name="T53" fmla="*/ 360 h 475"/>
                  <a:gd name="T54" fmla="*/ 168 w 396"/>
                  <a:gd name="T55" fmla="*/ 68 h 475"/>
                  <a:gd name="T56" fmla="*/ 172 w 396"/>
                  <a:gd name="T57" fmla="*/ 55 h 475"/>
                  <a:gd name="T58" fmla="*/ 178 w 396"/>
                  <a:gd name="T59" fmla="*/ 43 h 475"/>
                  <a:gd name="T60" fmla="*/ 182 w 396"/>
                  <a:gd name="T61" fmla="*/ 35 h 475"/>
                  <a:gd name="T62" fmla="*/ 187 w 396"/>
                  <a:gd name="T63" fmla="*/ 26 h 475"/>
                  <a:gd name="T64" fmla="*/ 194 w 396"/>
                  <a:gd name="T65" fmla="*/ 20 h 475"/>
                  <a:gd name="T66" fmla="*/ 203 w 396"/>
                  <a:gd name="T67" fmla="*/ 20 h 475"/>
                  <a:gd name="T68" fmla="*/ 208 w 396"/>
                  <a:gd name="T69" fmla="*/ 25 h 475"/>
                  <a:gd name="T70" fmla="*/ 213 w 396"/>
                  <a:gd name="T71" fmla="*/ 34 h 475"/>
                  <a:gd name="T72" fmla="*/ 218 w 396"/>
                  <a:gd name="T73" fmla="*/ 42 h 475"/>
                  <a:gd name="T74" fmla="*/ 223 w 396"/>
                  <a:gd name="T75" fmla="*/ 55 h 475"/>
                  <a:gd name="T76" fmla="*/ 166 w 396"/>
                  <a:gd name="T77" fmla="*/ 75 h 475"/>
                  <a:gd name="T78" fmla="*/ 243 w 396"/>
                  <a:gd name="T79" fmla="*/ 142 h 475"/>
                  <a:gd name="T80" fmla="*/ 154 w 396"/>
                  <a:gd name="T81" fmla="*/ 132 h 475"/>
                  <a:gd name="T82" fmla="*/ 62 w 396"/>
                  <a:gd name="T83" fmla="*/ 347 h 475"/>
                  <a:gd name="T84" fmla="*/ 129 w 396"/>
                  <a:gd name="T85" fmla="*/ 273 h 475"/>
                  <a:gd name="T86" fmla="*/ 56 w 396"/>
                  <a:gd name="T87" fmla="*/ 364 h 475"/>
                  <a:gd name="T88" fmla="*/ 22 w 396"/>
                  <a:gd name="T89" fmla="*/ 378 h 475"/>
                  <a:gd name="T90" fmla="*/ 27 w 396"/>
                  <a:gd name="T91" fmla="*/ 395 h 475"/>
                  <a:gd name="T92" fmla="*/ 139 w 396"/>
                  <a:gd name="T93" fmla="*/ 436 h 475"/>
                  <a:gd name="T94" fmla="*/ 99 w 396"/>
                  <a:gd name="T95" fmla="*/ 371 h 475"/>
                  <a:gd name="T96" fmla="*/ 62 w 396"/>
                  <a:gd name="T97" fmla="*/ 401 h 475"/>
                  <a:gd name="T98" fmla="*/ 72 w 396"/>
                  <a:gd name="T99" fmla="*/ 436 h 475"/>
                  <a:gd name="T100" fmla="*/ 95 w 396"/>
                  <a:gd name="T101" fmla="*/ 385 h 475"/>
                  <a:gd name="T102" fmla="*/ 72 w 396"/>
                  <a:gd name="T103" fmla="*/ 460 h 475"/>
                  <a:gd name="T104" fmla="*/ 153 w 396"/>
                  <a:gd name="T105" fmla="*/ 448 h 475"/>
                  <a:gd name="T106" fmla="*/ 325 w 396"/>
                  <a:gd name="T107" fmla="*/ 450 h 475"/>
                  <a:gd name="T108" fmla="*/ 294 w 396"/>
                  <a:gd name="T109" fmla="*/ 392 h 475"/>
                  <a:gd name="T110" fmla="*/ 322 w 396"/>
                  <a:gd name="T111" fmla="*/ 416 h 475"/>
                  <a:gd name="T112" fmla="*/ 326 w 396"/>
                  <a:gd name="T113" fmla="*/ 382 h 475"/>
                  <a:gd name="T114" fmla="*/ 290 w 396"/>
                  <a:gd name="T115" fmla="*/ 375 h 475"/>
                  <a:gd name="T116" fmla="*/ 258 w 396"/>
                  <a:gd name="T117" fmla="*/ 292 h 475"/>
                  <a:gd name="T118" fmla="*/ 375 w 396"/>
                  <a:gd name="T119" fmla="*/ 40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96" h="475">
                    <a:moveTo>
                      <a:pt x="396" y="427"/>
                    </a:moveTo>
                    <a:lnTo>
                      <a:pt x="396" y="427"/>
                    </a:lnTo>
                    <a:lnTo>
                      <a:pt x="396" y="411"/>
                    </a:lnTo>
                    <a:lnTo>
                      <a:pt x="395" y="393"/>
                    </a:lnTo>
                    <a:lnTo>
                      <a:pt x="393" y="386"/>
                    </a:lnTo>
                    <a:lnTo>
                      <a:pt x="391" y="378"/>
                    </a:lnTo>
                    <a:lnTo>
                      <a:pt x="387" y="373"/>
                    </a:lnTo>
                    <a:lnTo>
                      <a:pt x="384" y="367"/>
                    </a:lnTo>
                    <a:lnTo>
                      <a:pt x="378" y="362"/>
                    </a:lnTo>
                    <a:lnTo>
                      <a:pt x="376" y="361"/>
                    </a:lnTo>
                    <a:lnTo>
                      <a:pt x="376" y="361"/>
                    </a:lnTo>
                    <a:lnTo>
                      <a:pt x="364" y="353"/>
                    </a:lnTo>
                    <a:lnTo>
                      <a:pt x="352" y="344"/>
                    </a:lnTo>
                    <a:lnTo>
                      <a:pt x="341" y="335"/>
                    </a:lnTo>
                    <a:lnTo>
                      <a:pt x="330" y="324"/>
                    </a:lnTo>
                    <a:lnTo>
                      <a:pt x="320" y="313"/>
                    </a:lnTo>
                    <a:lnTo>
                      <a:pt x="311" y="303"/>
                    </a:lnTo>
                    <a:lnTo>
                      <a:pt x="302" y="290"/>
                    </a:lnTo>
                    <a:lnTo>
                      <a:pt x="294" y="278"/>
                    </a:lnTo>
                    <a:lnTo>
                      <a:pt x="287" y="265"/>
                    </a:lnTo>
                    <a:lnTo>
                      <a:pt x="280" y="251"/>
                    </a:lnTo>
                    <a:lnTo>
                      <a:pt x="274" y="237"/>
                    </a:lnTo>
                    <a:lnTo>
                      <a:pt x="270" y="223"/>
                    </a:lnTo>
                    <a:lnTo>
                      <a:pt x="265" y="207"/>
                    </a:lnTo>
                    <a:lnTo>
                      <a:pt x="262" y="193"/>
                    </a:lnTo>
                    <a:lnTo>
                      <a:pt x="260" y="178"/>
                    </a:lnTo>
                    <a:lnTo>
                      <a:pt x="258" y="162"/>
                    </a:lnTo>
                    <a:lnTo>
                      <a:pt x="258" y="144"/>
                    </a:lnTo>
                    <a:lnTo>
                      <a:pt x="258" y="144"/>
                    </a:lnTo>
                    <a:lnTo>
                      <a:pt x="258" y="133"/>
                    </a:lnTo>
                    <a:lnTo>
                      <a:pt x="256" y="120"/>
                    </a:lnTo>
                    <a:lnTo>
                      <a:pt x="249" y="90"/>
                    </a:lnTo>
                    <a:lnTo>
                      <a:pt x="250" y="90"/>
                    </a:lnTo>
                    <a:lnTo>
                      <a:pt x="245" y="71"/>
                    </a:lnTo>
                    <a:lnTo>
                      <a:pt x="245" y="71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7" y="52"/>
                    </a:lnTo>
                    <a:lnTo>
                      <a:pt x="237" y="52"/>
                    </a:lnTo>
                    <a:lnTo>
                      <a:pt x="237" y="51"/>
                    </a:lnTo>
                    <a:lnTo>
                      <a:pt x="237" y="51"/>
                    </a:lnTo>
                    <a:lnTo>
                      <a:pt x="235" y="47"/>
                    </a:lnTo>
                    <a:lnTo>
                      <a:pt x="235" y="47"/>
                    </a:lnTo>
                    <a:lnTo>
                      <a:pt x="235" y="44"/>
                    </a:lnTo>
                    <a:lnTo>
                      <a:pt x="235" y="44"/>
                    </a:lnTo>
                    <a:lnTo>
                      <a:pt x="233" y="41"/>
                    </a:lnTo>
                    <a:lnTo>
                      <a:pt x="233" y="41"/>
                    </a:lnTo>
                    <a:lnTo>
                      <a:pt x="233" y="39"/>
                    </a:lnTo>
                    <a:lnTo>
                      <a:pt x="233" y="39"/>
                    </a:lnTo>
                    <a:lnTo>
                      <a:pt x="231" y="36"/>
                    </a:lnTo>
                    <a:lnTo>
                      <a:pt x="231" y="36"/>
                    </a:lnTo>
                    <a:lnTo>
                      <a:pt x="230" y="34"/>
                    </a:lnTo>
                    <a:lnTo>
                      <a:pt x="230" y="34"/>
                    </a:lnTo>
                    <a:lnTo>
                      <a:pt x="229" y="31"/>
                    </a:lnTo>
                    <a:lnTo>
                      <a:pt x="229" y="31"/>
                    </a:lnTo>
                    <a:lnTo>
                      <a:pt x="227" y="29"/>
                    </a:lnTo>
                    <a:lnTo>
                      <a:pt x="227" y="29"/>
                    </a:lnTo>
                    <a:lnTo>
                      <a:pt x="226" y="27"/>
                    </a:lnTo>
                    <a:lnTo>
                      <a:pt x="226" y="27"/>
                    </a:lnTo>
                    <a:lnTo>
                      <a:pt x="225" y="25"/>
                    </a:lnTo>
                    <a:lnTo>
                      <a:pt x="225" y="25"/>
                    </a:lnTo>
                    <a:lnTo>
                      <a:pt x="223" y="23"/>
                    </a:lnTo>
                    <a:lnTo>
                      <a:pt x="223" y="23"/>
                    </a:lnTo>
                    <a:lnTo>
                      <a:pt x="222" y="21"/>
                    </a:lnTo>
                    <a:lnTo>
                      <a:pt x="222" y="21"/>
                    </a:lnTo>
                    <a:lnTo>
                      <a:pt x="221" y="18"/>
                    </a:lnTo>
                    <a:lnTo>
                      <a:pt x="221" y="18"/>
                    </a:lnTo>
                    <a:lnTo>
                      <a:pt x="220" y="17"/>
                    </a:lnTo>
                    <a:lnTo>
                      <a:pt x="220" y="17"/>
                    </a:lnTo>
                    <a:lnTo>
                      <a:pt x="219" y="15"/>
                    </a:lnTo>
                    <a:lnTo>
                      <a:pt x="219" y="15"/>
                    </a:lnTo>
                    <a:lnTo>
                      <a:pt x="217" y="14"/>
                    </a:lnTo>
                    <a:lnTo>
                      <a:pt x="217" y="14"/>
                    </a:lnTo>
                    <a:lnTo>
                      <a:pt x="216" y="12"/>
                    </a:lnTo>
                    <a:lnTo>
                      <a:pt x="216" y="12"/>
                    </a:lnTo>
                    <a:lnTo>
                      <a:pt x="214" y="11"/>
                    </a:lnTo>
                    <a:lnTo>
                      <a:pt x="214" y="11"/>
                    </a:lnTo>
                    <a:lnTo>
                      <a:pt x="213" y="10"/>
                    </a:lnTo>
                    <a:lnTo>
                      <a:pt x="213" y="10"/>
                    </a:lnTo>
                    <a:lnTo>
                      <a:pt x="211" y="8"/>
                    </a:lnTo>
                    <a:lnTo>
                      <a:pt x="211" y="8"/>
                    </a:lnTo>
                    <a:lnTo>
                      <a:pt x="210" y="8"/>
                    </a:lnTo>
                    <a:lnTo>
                      <a:pt x="210" y="8"/>
                    </a:lnTo>
                    <a:lnTo>
                      <a:pt x="205" y="3"/>
                    </a:lnTo>
                    <a:lnTo>
                      <a:pt x="198" y="0"/>
                    </a:lnTo>
                    <a:lnTo>
                      <a:pt x="192" y="3"/>
                    </a:lnTo>
                    <a:lnTo>
                      <a:pt x="192" y="3"/>
                    </a:lnTo>
                    <a:lnTo>
                      <a:pt x="189" y="6"/>
                    </a:lnTo>
                    <a:lnTo>
                      <a:pt x="189" y="6"/>
                    </a:lnTo>
                    <a:lnTo>
                      <a:pt x="187" y="7"/>
                    </a:lnTo>
                    <a:lnTo>
                      <a:pt x="187" y="7"/>
                    </a:lnTo>
                    <a:lnTo>
                      <a:pt x="185" y="8"/>
                    </a:lnTo>
                    <a:lnTo>
                      <a:pt x="185" y="8"/>
                    </a:lnTo>
                    <a:lnTo>
                      <a:pt x="184" y="9"/>
                    </a:lnTo>
                    <a:lnTo>
                      <a:pt x="184" y="9"/>
                    </a:lnTo>
                    <a:lnTo>
                      <a:pt x="183" y="10"/>
                    </a:lnTo>
                    <a:lnTo>
                      <a:pt x="183" y="10"/>
                    </a:lnTo>
                    <a:lnTo>
                      <a:pt x="182" y="11"/>
                    </a:lnTo>
                    <a:lnTo>
                      <a:pt x="182" y="11"/>
                    </a:lnTo>
                    <a:lnTo>
                      <a:pt x="181" y="12"/>
                    </a:lnTo>
                    <a:lnTo>
                      <a:pt x="181" y="12"/>
                    </a:lnTo>
                    <a:lnTo>
                      <a:pt x="179" y="14"/>
                    </a:lnTo>
                    <a:lnTo>
                      <a:pt x="179" y="14"/>
                    </a:lnTo>
                    <a:lnTo>
                      <a:pt x="178" y="15"/>
                    </a:lnTo>
                    <a:lnTo>
                      <a:pt x="178" y="15"/>
                    </a:lnTo>
                    <a:lnTo>
                      <a:pt x="177" y="17"/>
                    </a:lnTo>
                    <a:lnTo>
                      <a:pt x="177" y="17"/>
                    </a:lnTo>
                    <a:lnTo>
                      <a:pt x="176" y="18"/>
                    </a:lnTo>
                    <a:lnTo>
                      <a:pt x="176" y="18"/>
                    </a:lnTo>
                    <a:lnTo>
                      <a:pt x="175" y="21"/>
                    </a:lnTo>
                    <a:lnTo>
                      <a:pt x="175" y="21"/>
                    </a:lnTo>
                    <a:lnTo>
                      <a:pt x="172" y="23"/>
                    </a:lnTo>
                    <a:lnTo>
                      <a:pt x="172" y="23"/>
                    </a:lnTo>
                    <a:lnTo>
                      <a:pt x="171" y="25"/>
                    </a:lnTo>
                    <a:lnTo>
                      <a:pt x="171" y="25"/>
                    </a:lnTo>
                    <a:lnTo>
                      <a:pt x="170" y="27"/>
                    </a:lnTo>
                    <a:lnTo>
                      <a:pt x="170" y="27"/>
                    </a:lnTo>
                    <a:lnTo>
                      <a:pt x="169" y="28"/>
                    </a:lnTo>
                    <a:lnTo>
                      <a:pt x="169" y="28"/>
                    </a:lnTo>
                    <a:lnTo>
                      <a:pt x="168" y="31"/>
                    </a:lnTo>
                    <a:lnTo>
                      <a:pt x="168" y="31"/>
                    </a:lnTo>
                    <a:lnTo>
                      <a:pt x="167" y="34"/>
                    </a:lnTo>
                    <a:lnTo>
                      <a:pt x="167" y="34"/>
                    </a:lnTo>
                    <a:lnTo>
                      <a:pt x="166" y="36"/>
                    </a:lnTo>
                    <a:lnTo>
                      <a:pt x="166" y="36"/>
                    </a:lnTo>
                    <a:lnTo>
                      <a:pt x="165" y="38"/>
                    </a:lnTo>
                    <a:lnTo>
                      <a:pt x="165" y="38"/>
                    </a:lnTo>
                    <a:lnTo>
                      <a:pt x="164" y="41"/>
                    </a:lnTo>
                    <a:lnTo>
                      <a:pt x="164" y="41"/>
                    </a:lnTo>
                    <a:lnTo>
                      <a:pt x="163" y="43"/>
                    </a:lnTo>
                    <a:lnTo>
                      <a:pt x="163" y="43"/>
                    </a:lnTo>
                    <a:lnTo>
                      <a:pt x="160" y="47"/>
                    </a:lnTo>
                    <a:lnTo>
                      <a:pt x="160" y="47"/>
                    </a:lnTo>
                    <a:lnTo>
                      <a:pt x="159" y="49"/>
                    </a:lnTo>
                    <a:lnTo>
                      <a:pt x="159" y="49"/>
                    </a:lnTo>
                    <a:lnTo>
                      <a:pt x="158" y="52"/>
                    </a:lnTo>
                    <a:lnTo>
                      <a:pt x="158" y="52"/>
                    </a:lnTo>
                    <a:lnTo>
                      <a:pt x="157" y="55"/>
                    </a:lnTo>
                    <a:lnTo>
                      <a:pt x="157" y="55"/>
                    </a:lnTo>
                    <a:lnTo>
                      <a:pt x="156" y="58"/>
                    </a:lnTo>
                    <a:lnTo>
                      <a:pt x="156" y="58"/>
                    </a:lnTo>
                    <a:lnTo>
                      <a:pt x="155" y="62"/>
                    </a:lnTo>
                    <a:lnTo>
                      <a:pt x="155" y="62"/>
                    </a:lnTo>
                    <a:lnTo>
                      <a:pt x="154" y="64"/>
                    </a:lnTo>
                    <a:lnTo>
                      <a:pt x="154" y="64"/>
                    </a:lnTo>
                    <a:lnTo>
                      <a:pt x="153" y="69"/>
                    </a:lnTo>
                    <a:lnTo>
                      <a:pt x="153" y="69"/>
                    </a:lnTo>
                    <a:lnTo>
                      <a:pt x="152" y="70"/>
                    </a:lnTo>
                    <a:lnTo>
                      <a:pt x="152" y="70"/>
                    </a:lnTo>
                    <a:lnTo>
                      <a:pt x="152" y="71"/>
                    </a:lnTo>
                    <a:lnTo>
                      <a:pt x="152" y="71"/>
                    </a:lnTo>
                    <a:lnTo>
                      <a:pt x="152" y="71"/>
                    </a:lnTo>
                    <a:lnTo>
                      <a:pt x="146" y="90"/>
                    </a:lnTo>
                    <a:lnTo>
                      <a:pt x="148" y="90"/>
                    </a:lnTo>
                    <a:lnTo>
                      <a:pt x="148" y="90"/>
                    </a:lnTo>
                    <a:lnTo>
                      <a:pt x="141" y="120"/>
                    </a:lnTo>
                    <a:lnTo>
                      <a:pt x="139" y="133"/>
                    </a:lnTo>
                    <a:lnTo>
                      <a:pt x="139" y="144"/>
                    </a:lnTo>
                    <a:lnTo>
                      <a:pt x="139" y="162"/>
                    </a:lnTo>
                    <a:lnTo>
                      <a:pt x="139" y="162"/>
                    </a:lnTo>
                    <a:lnTo>
                      <a:pt x="137" y="178"/>
                    </a:lnTo>
                    <a:lnTo>
                      <a:pt x="135" y="193"/>
                    </a:lnTo>
                    <a:lnTo>
                      <a:pt x="131" y="209"/>
                    </a:lnTo>
                    <a:lnTo>
                      <a:pt x="127" y="223"/>
                    </a:lnTo>
                    <a:lnTo>
                      <a:pt x="122" y="237"/>
                    </a:lnTo>
                    <a:lnTo>
                      <a:pt x="116" y="251"/>
                    </a:lnTo>
                    <a:lnTo>
                      <a:pt x="110" y="265"/>
                    </a:lnTo>
                    <a:lnTo>
                      <a:pt x="102" y="278"/>
                    </a:lnTo>
                    <a:lnTo>
                      <a:pt x="95" y="290"/>
                    </a:lnTo>
                    <a:lnTo>
                      <a:pt x="86" y="303"/>
                    </a:lnTo>
                    <a:lnTo>
                      <a:pt x="76" y="313"/>
                    </a:lnTo>
                    <a:lnTo>
                      <a:pt x="67" y="324"/>
                    </a:lnTo>
                    <a:lnTo>
                      <a:pt x="56" y="335"/>
                    </a:lnTo>
                    <a:lnTo>
                      <a:pt x="44" y="344"/>
                    </a:lnTo>
                    <a:lnTo>
                      <a:pt x="32" y="353"/>
                    </a:lnTo>
                    <a:lnTo>
                      <a:pt x="20" y="361"/>
                    </a:lnTo>
                    <a:lnTo>
                      <a:pt x="19" y="362"/>
                    </a:lnTo>
                    <a:lnTo>
                      <a:pt x="19" y="362"/>
                    </a:lnTo>
                    <a:lnTo>
                      <a:pt x="13" y="367"/>
                    </a:lnTo>
                    <a:lnTo>
                      <a:pt x="13" y="367"/>
                    </a:lnTo>
                    <a:lnTo>
                      <a:pt x="8" y="372"/>
                    </a:lnTo>
                    <a:lnTo>
                      <a:pt x="6" y="378"/>
                    </a:lnTo>
                    <a:lnTo>
                      <a:pt x="4" y="386"/>
                    </a:lnTo>
                    <a:lnTo>
                      <a:pt x="2" y="393"/>
                    </a:lnTo>
                    <a:lnTo>
                      <a:pt x="1" y="411"/>
                    </a:lnTo>
                    <a:lnTo>
                      <a:pt x="0" y="426"/>
                    </a:lnTo>
                    <a:lnTo>
                      <a:pt x="0" y="426"/>
                    </a:lnTo>
                    <a:lnTo>
                      <a:pt x="1" y="438"/>
                    </a:lnTo>
                    <a:lnTo>
                      <a:pt x="1" y="444"/>
                    </a:lnTo>
                    <a:lnTo>
                      <a:pt x="2" y="450"/>
                    </a:lnTo>
                    <a:lnTo>
                      <a:pt x="2" y="450"/>
                    </a:lnTo>
                    <a:lnTo>
                      <a:pt x="57" y="450"/>
                    </a:lnTo>
                    <a:lnTo>
                      <a:pt x="57" y="450"/>
                    </a:lnTo>
                    <a:lnTo>
                      <a:pt x="58" y="461"/>
                    </a:lnTo>
                    <a:lnTo>
                      <a:pt x="59" y="474"/>
                    </a:lnTo>
                    <a:lnTo>
                      <a:pt x="72" y="474"/>
                    </a:lnTo>
                    <a:lnTo>
                      <a:pt x="111" y="474"/>
                    </a:lnTo>
                    <a:lnTo>
                      <a:pt x="124" y="474"/>
                    </a:lnTo>
                    <a:lnTo>
                      <a:pt x="125" y="461"/>
                    </a:lnTo>
                    <a:lnTo>
                      <a:pt x="125" y="461"/>
                    </a:lnTo>
                    <a:lnTo>
                      <a:pt x="125" y="450"/>
                    </a:lnTo>
                    <a:lnTo>
                      <a:pt x="138" y="450"/>
                    </a:lnTo>
                    <a:lnTo>
                      <a:pt x="138" y="450"/>
                    </a:lnTo>
                    <a:lnTo>
                      <a:pt x="139" y="469"/>
                    </a:lnTo>
                    <a:lnTo>
                      <a:pt x="140" y="475"/>
                    </a:lnTo>
                    <a:lnTo>
                      <a:pt x="257" y="475"/>
                    </a:lnTo>
                    <a:lnTo>
                      <a:pt x="258" y="469"/>
                    </a:lnTo>
                    <a:lnTo>
                      <a:pt x="258" y="469"/>
                    </a:lnTo>
                    <a:lnTo>
                      <a:pt x="259" y="450"/>
                    </a:lnTo>
                    <a:lnTo>
                      <a:pt x="271" y="450"/>
                    </a:lnTo>
                    <a:lnTo>
                      <a:pt x="271" y="450"/>
                    </a:lnTo>
                    <a:lnTo>
                      <a:pt x="272" y="461"/>
                    </a:lnTo>
                    <a:lnTo>
                      <a:pt x="273" y="474"/>
                    </a:lnTo>
                    <a:lnTo>
                      <a:pt x="286" y="474"/>
                    </a:lnTo>
                    <a:lnTo>
                      <a:pt x="325" y="474"/>
                    </a:lnTo>
                    <a:lnTo>
                      <a:pt x="338" y="474"/>
                    </a:lnTo>
                    <a:lnTo>
                      <a:pt x="339" y="461"/>
                    </a:lnTo>
                    <a:lnTo>
                      <a:pt x="339" y="461"/>
                    </a:lnTo>
                    <a:lnTo>
                      <a:pt x="339" y="450"/>
                    </a:lnTo>
                    <a:lnTo>
                      <a:pt x="395" y="450"/>
                    </a:lnTo>
                    <a:lnTo>
                      <a:pt x="395" y="450"/>
                    </a:lnTo>
                    <a:lnTo>
                      <a:pt x="396" y="444"/>
                    </a:lnTo>
                    <a:lnTo>
                      <a:pt x="396" y="444"/>
                    </a:lnTo>
                    <a:lnTo>
                      <a:pt x="396" y="438"/>
                    </a:lnTo>
                    <a:lnTo>
                      <a:pt x="396" y="427"/>
                    </a:lnTo>
                    <a:lnTo>
                      <a:pt x="396" y="427"/>
                    </a:lnTo>
                    <a:close/>
                    <a:moveTo>
                      <a:pt x="369" y="373"/>
                    </a:moveTo>
                    <a:lnTo>
                      <a:pt x="374" y="378"/>
                    </a:lnTo>
                    <a:lnTo>
                      <a:pt x="374" y="378"/>
                    </a:lnTo>
                    <a:lnTo>
                      <a:pt x="376" y="380"/>
                    </a:lnTo>
                    <a:lnTo>
                      <a:pt x="378" y="384"/>
                    </a:lnTo>
                    <a:lnTo>
                      <a:pt x="376" y="384"/>
                    </a:lnTo>
                    <a:lnTo>
                      <a:pt x="375" y="382"/>
                    </a:lnTo>
                    <a:lnTo>
                      <a:pt x="375" y="382"/>
                    </a:lnTo>
                    <a:lnTo>
                      <a:pt x="362" y="377"/>
                    </a:lnTo>
                    <a:lnTo>
                      <a:pt x="351" y="371"/>
                    </a:lnTo>
                    <a:lnTo>
                      <a:pt x="339" y="363"/>
                    </a:lnTo>
                    <a:lnTo>
                      <a:pt x="328" y="355"/>
                    </a:lnTo>
                    <a:lnTo>
                      <a:pt x="318" y="348"/>
                    </a:lnTo>
                    <a:lnTo>
                      <a:pt x="308" y="339"/>
                    </a:lnTo>
                    <a:lnTo>
                      <a:pt x="300" y="331"/>
                    </a:lnTo>
                    <a:lnTo>
                      <a:pt x="292" y="322"/>
                    </a:lnTo>
                    <a:lnTo>
                      <a:pt x="285" y="312"/>
                    </a:lnTo>
                    <a:lnTo>
                      <a:pt x="279" y="303"/>
                    </a:lnTo>
                    <a:lnTo>
                      <a:pt x="274" y="292"/>
                    </a:lnTo>
                    <a:lnTo>
                      <a:pt x="268" y="281"/>
                    </a:lnTo>
                    <a:lnTo>
                      <a:pt x="265" y="270"/>
                    </a:lnTo>
                    <a:lnTo>
                      <a:pt x="262" y="259"/>
                    </a:lnTo>
                    <a:lnTo>
                      <a:pt x="260" y="249"/>
                    </a:lnTo>
                    <a:lnTo>
                      <a:pt x="259" y="237"/>
                    </a:lnTo>
                    <a:lnTo>
                      <a:pt x="259" y="237"/>
                    </a:lnTo>
                    <a:lnTo>
                      <a:pt x="267" y="257"/>
                    </a:lnTo>
                    <a:lnTo>
                      <a:pt x="278" y="278"/>
                    </a:lnTo>
                    <a:lnTo>
                      <a:pt x="289" y="296"/>
                    </a:lnTo>
                    <a:lnTo>
                      <a:pt x="302" y="314"/>
                    </a:lnTo>
                    <a:lnTo>
                      <a:pt x="317" y="331"/>
                    </a:lnTo>
                    <a:lnTo>
                      <a:pt x="333" y="347"/>
                    </a:lnTo>
                    <a:lnTo>
                      <a:pt x="351" y="360"/>
                    </a:lnTo>
                    <a:lnTo>
                      <a:pt x="369" y="373"/>
                    </a:lnTo>
                    <a:lnTo>
                      <a:pt x="369" y="373"/>
                    </a:lnTo>
                    <a:close/>
                    <a:moveTo>
                      <a:pt x="166" y="75"/>
                    </a:moveTo>
                    <a:lnTo>
                      <a:pt x="166" y="75"/>
                    </a:lnTo>
                    <a:lnTo>
                      <a:pt x="166" y="74"/>
                    </a:lnTo>
                    <a:lnTo>
                      <a:pt x="166" y="74"/>
                    </a:lnTo>
                    <a:lnTo>
                      <a:pt x="167" y="70"/>
                    </a:lnTo>
                    <a:lnTo>
                      <a:pt x="167" y="70"/>
                    </a:lnTo>
                    <a:lnTo>
                      <a:pt x="168" y="68"/>
                    </a:lnTo>
                    <a:lnTo>
                      <a:pt x="168" y="68"/>
                    </a:lnTo>
                    <a:lnTo>
                      <a:pt x="169" y="65"/>
                    </a:lnTo>
                    <a:lnTo>
                      <a:pt x="169" y="65"/>
                    </a:lnTo>
                    <a:lnTo>
                      <a:pt x="170" y="63"/>
                    </a:lnTo>
                    <a:lnTo>
                      <a:pt x="170" y="63"/>
                    </a:lnTo>
                    <a:lnTo>
                      <a:pt x="170" y="61"/>
                    </a:lnTo>
                    <a:lnTo>
                      <a:pt x="170" y="61"/>
                    </a:lnTo>
                    <a:lnTo>
                      <a:pt x="171" y="57"/>
                    </a:lnTo>
                    <a:lnTo>
                      <a:pt x="171" y="57"/>
                    </a:lnTo>
                    <a:lnTo>
                      <a:pt x="172" y="55"/>
                    </a:lnTo>
                    <a:lnTo>
                      <a:pt x="172" y="55"/>
                    </a:lnTo>
                    <a:lnTo>
                      <a:pt x="173" y="53"/>
                    </a:lnTo>
                    <a:lnTo>
                      <a:pt x="173" y="53"/>
                    </a:lnTo>
                    <a:lnTo>
                      <a:pt x="175" y="51"/>
                    </a:lnTo>
                    <a:lnTo>
                      <a:pt x="175" y="51"/>
                    </a:lnTo>
                    <a:lnTo>
                      <a:pt x="176" y="48"/>
                    </a:lnTo>
                    <a:lnTo>
                      <a:pt x="176" y="48"/>
                    </a:lnTo>
                    <a:lnTo>
                      <a:pt x="177" y="47"/>
                    </a:lnTo>
                    <a:lnTo>
                      <a:pt x="177" y="47"/>
                    </a:lnTo>
                    <a:lnTo>
                      <a:pt x="178" y="43"/>
                    </a:lnTo>
                    <a:lnTo>
                      <a:pt x="178" y="43"/>
                    </a:lnTo>
                    <a:lnTo>
                      <a:pt x="178" y="42"/>
                    </a:lnTo>
                    <a:lnTo>
                      <a:pt x="178" y="42"/>
                    </a:lnTo>
                    <a:lnTo>
                      <a:pt x="180" y="39"/>
                    </a:lnTo>
                    <a:lnTo>
                      <a:pt x="180" y="39"/>
                    </a:lnTo>
                    <a:lnTo>
                      <a:pt x="180" y="38"/>
                    </a:lnTo>
                    <a:lnTo>
                      <a:pt x="180" y="38"/>
                    </a:lnTo>
                    <a:lnTo>
                      <a:pt x="182" y="36"/>
                    </a:lnTo>
                    <a:lnTo>
                      <a:pt x="182" y="36"/>
                    </a:lnTo>
                    <a:lnTo>
                      <a:pt x="182" y="35"/>
                    </a:lnTo>
                    <a:lnTo>
                      <a:pt x="182" y="35"/>
                    </a:lnTo>
                    <a:lnTo>
                      <a:pt x="183" y="31"/>
                    </a:lnTo>
                    <a:lnTo>
                      <a:pt x="183" y="31"/>
                    </a:lnTo>
                    <a:lnTo>
                      <a:pt x="184" y="30"/>
                    </a:lnTo>
                    <a:lnTo>
                      <a:pt x="184" y="30"/>
                    </a:lnTo>
                    <a:lnTo>
                      <a:pt x="185" y="28"/>
                    </a:lnTo>
                    <a:lnTo>
                      <a:pt x="185" y="28"/>
                    </a:lnTo>
                    <a:lnTo>
                      <a:pt x="186" y="27"/>
                    </a:lnTo>
                    <a:lnTo>
                      <a:pt x="186" y="27"/>
                    </a:lnTo>
                    <a:lnTo>
                      <a:pt x="187" y="26"/>
                    </a:lnTo>
                    <a:lnTo>
                      <a:pt x="187" y="26"/>
                    </a:lnTo>
                    <a:lnTo>
                      <a:pt x="189" y="25"/>
                    </a:lnTo>
                    <a:lnTo>
                      <a:pt x="189" y="25"/>
                    </a:lnTo>
                    <a:lnTo>
                      <a:pt x="191" y="23"/>
                    </a:lnTo>
                    <a:lnTo>
                      <a:pt x="191" y="23"/>
                    </a:lnTo>
                    <a:lnTo>
                      <a:pt x="191" y="22"/>
                    </a:lnTo>
                    <a:lnTo>
                      <a:pt x="191" y="22"/>
                    </a:lnTo>
                    <a:lnTo>
                      <a:pt x="193" y="21"/>
                    </a:lnTo>
                    <a:lnTo>
                      <a:pt x="193" y="21"/>
                    </a:lnTo>
                    <a:lnTo>
                      <a:pt x="194" y="20"/>
                    </a:lnTo>
                    <a:lnTo>
                      <a:pt x="194" y="20"/>
                    </a:lnTo>
                    <a:lnTo>
                      <a:pt x="195" y="18"/>
                    </a:lnTo>
                    <a:lnTo>
                      <a:pt x="195" y="18"/>
                    </a:lnTo>
                    <a:lnTo>
                      <a:pt x="196" y="17"/>
                    </a:lnTo>
                    <a:lnTo>
                      <a:pt x="196" y="17"/>
                    </a:lnTo>
                    <a:lnTo>
                      <a:pt x="198" y="16"/>
                    </a:lnTo>
                    <a:lnTo>
                      <a:pt x="198" y="16"/>
                    </a:lnTo>
                    <a:lnTo>
                      <a:pt x="200" y="17"/>
                    </a:lnTo>
                    <a:lnTo>
                      <a:pt x="200" y="17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7" y="24"/>
                    </a:lnTo>
                    <a:lnTo>
                      <a:pt x="207" y="24"/>
                    </a:lnTo>
                    <a:lnTo>
                      <a:pt x="208" y="25"/>
                    </a:lnTo>
                    <a:lnTo>
                      <a:pt x="208" y="25"/>
                    </a:lnTo>
                    <a:lnTo>
                      <a:pt x="209" y="27"/>
                    </a:lnTo>
                    <a:lnTo>
                      <a:pt x="209" y="27"/>
                    </a:lnTo>
                    <a:lnTo>
                      <a:pt x="210" y="27"/>
                    </a:lnTo>
                    <a:lnTo>
                      <a:pt x="210" y="27"/>
                    </a:lnTo>
                    <a:lnTo>
                      <a:pt x="211" y="30"/>
                    </a:lnTo>
                    <a:lnTo>
                      <a:pt x="211" y="30"/>
                    </a:lnTo>
                    <a:lnTo>
                      <a:pt x="212" y="30"/>
                    </a:lnTo>
                    <a:lnTo>
                      <a:pt x="212" y="30"/>
                    </a:lnTo>
                    <a:lnTo>
                      <a:pt x="213" y="34"/>
                    </a:lnTo>
                    <a:lnTo>
                      <a:pt x="213" y="34"/>
                    </a:lnTo>
                    <a:lnTo>
                      <a:pt x="214" y="35"/>
                    </a:lnTo>
                    <a:lnTo>
                      <a:pt x="214" y="35"/>
                    </a:lnTo>
                    <a:lnTo>
                      <a:pt x="216" y="37"/>
                    </a:lnTo>
                    <a:lnTo>
                      <a:pt x="216" y="37"/>
                    </a:lnTo>
                    <a:lnTo>
                      <a:pt x="217" y="38"/>
                    </a:lnTo>
                    <a:lnTo>
                      <a:pt x="217" y="38"/>
                    </a:lnTo>
                    <a:lnTo>
                      <a:pt x="218" y="41"/>
                    </a:lnTo>
                    <a:lnTo>
                      <a:pt x="218" y="41"/>
                    </a:lnTo>
                    <a:lnTo>
                      <a:pt x="218" y="42"/>
                    </a:lnTo>
                    <a:lnTo>
                      <a:pt x="218" y="42"/>
                    </a:lnTo>
                    <a:lnTo>
                      <a:pt x="220" y="45"/>
                    </a:lnTo>
                    <a:lnTo>
                      <a:pt x="220" y="45"/>
                    </a:lnTo>
                    <a:lnTo>
                      <a:pt x="220" y="47"/>
                    </a:lnTo>
                    <a:lnTo>
                      <a:pt x="220" y="47"/>
                    </a:lnTo>
                    <a:lnTo>
                      <a:pt x="222" y="50"/>
                    </a:lnTo>
                    <a:lnTo>
                      <a:pt x="222" y="50"/>
                    </a:lnTo>
                    <a:lnTo>
                      <a:pt x="222" y="51"/>
                    </a:lnTo>
                    <a:lnTo>
                      <a:pt x="222" y="51"/>
                    </a:lnTo>
                    <a:lnTo>
                      <a:pt x="223" y="55"/>
                    </a:lnTo>
                    <a:lnTo>
                      <a:pt x="223" y="55"/>
                    </a:lnTo>
                    <a:lnTo>
                      <a:pt x="224" y="55"/>
                    </a:lnTo>
                    <a:lnTo>
                      <a:pt x="224" y="55"/>
                    </a:lnTo>
                    <a:lnTo>
                      <a:pt x="225" y="60"/>
                    </a:lnTo>
                    <a:lnTo>
                      <a:pt x="225" y="60"/>
                    </a:lnTo>
                    <a:lnTo>
                      <a:pt x="225" y="61"/>
                    </a:lnTo>
                    <a:lnTo>
                      <a:pt x="225" y="61"/>
                    </a:lnTo>
                    <a:lnTo>
                      <a:pt x="231" y="76"/>
                    </a:lnTo>
                    <a:lnTo>
                      <a:pt x="166" y="76"/>
                    </a:lnTo>
                    <a:lnTo>
                      <a:pt x="166" y="76"/>
                    </a:lnTo>
                    <a:lnTo>
                      <a:pt x="166" y="75"/>
                    </a:lnTo>
                    <a:lnTo>
                      <a:pt x="166" y="75"/>
                    </a:lnTo>
                    <a:close/>
                    <a:moveTo>
                      <a:pt x="166" y="90"/>
                    </a:moveTo>
                    <a:lnTo>
                      <a:pt x="231" y="90"/>
                    </a:lnTo>
                    <a:lnTo>
                      <a:pt x="235" y="90"/>
                    </a:lnTo>
                    <a:lnTo>
                      <a:pt x="235" y="90"/>
                    </a:lnTo>
                    <a:lnTo>
                      <a:pt x="238" y="105"/>
                    </a:lnTo>
                    <a:lnTo>
                      <a:pt x="241" y="119"/>
                    </a:lnTo>
                    <a:lnTo>
                      <a:pt x="243" y="132"/>
                    </a:lnTo>
                    <a:lnTo>
                      <a:pt x="244" y="142"/>
                    </a:lnTo>
                    <a:lnTo>
                      <a:pt x="243" y="142"/>
                    </a:lnTo>
                    <a:lnTo>
                      <a:pt x="243" y="142"/>
                    </a:lnTo>
                    <a:lnTo>
                      <a:pt x="244" y="163"/>
                    </a:lnTo>
                    <a:lnTo>
                      <a:pt x="244" y="434"/>
                    </a:lnTo>
                    <a:lnTo>
                      <a:pt x="153" y="434"/>
                    </a:lnTo>
                    <a:lnTo>
                      <a:pt x="153" y="163"/>
                    </a:lnTo>
                    <a:lnTo>
                      <a:pt x="153" y="163"/>
                    </a:lnTo>
                    <a:lnTo>
                      <a:pt x="154" y="142"/>
                    </a:lnTo>
                    <a:lnTo>
                      <a:pt x="153" y="142"/>
                    </a:lnTo>
                    <a:lnTo>
                      <a:pt x="153" y="142"/>
                    </a:lnTo>
                    <a:lnTo>
                      <a:pt x="154" y="132"/>
                    </a:lnTo>
                    <a:lnTo>
                      <a:pt x="155" y="119"/>
                    </a:lnTo>
                    <a:lnTo>
                      <a:pt x="158" y="105"/>
                    </a:lnTo>
                    <a:lnTo>
                      <a:pt x="162" y="90"/>
                    </a:lnTo>
                    <a:lnTo>
                      <a:pt x="166" y="90"/>
                    </a:lnTo>
                    <a:close/>
                    <a:moveTo>
                      <a:pt x="22" y="378"/>
                    </a:moveTo>
                    <a:lnTo>
                      <a:pt x="22" y="378"/>
                    </a:lnTo>
                    <a:lnTo>
                      <a:pt x="28" y="373"/>
                    </a:lnTo>
                    <a:lnTo>
                      <a:pt x="28" y="373"/>
                    </a:lnTo>
                    <a:lnTo>
                      <a:pt x="46" y="361"/>
                    </a:lnTo>
                    <a:lnTo>
                      <a:pt x="62" y="347"/>
                    </a:lnTo>
                    <a:lnTo>
                      <a:pt x="78" y="333"/>
                    </a:lnTo>
                    <a:lnTo>
                      <a:pt x="92" y="317"/>
                    </a:lnTo>
                    <a:lnTo>
                      <a:pt x="105" y="298"/>
                    </a:lnTo>
                    <a:lnTo>
                      <a:pt x="117" y="280"/>
                    </a:lnTo>
                    <a:lnTo>
                      <a:pt x="127" y="260"/>
                    </a:lnTo>
                    <a:lnTo>
                      <a:pt x="136" y="241"/>
                    </a:lnTo>
                    <a:lnTo>
                      <a:pt x="136" y="241"/>
                    </a:lnTo>
                    <a:lnTo>
                      <a:pt x="135" y="252"/>
                    </a:lnTo>
                    <a:lnTo>
                      <a:pt x="132" y="263"/>
                    </a:lnTo>
                    <a:lnTo>
                      <a:pt x="129" y="273"/>
                    </a:lnTo>
                    <a:lnTo>
                      <a:pt x="125" y="284"/>
                    </a:lnTo>
                    <a:lnTo>
                      <a:pt x="121" y="295"/>
                    </a:lnTo>
                    <a:lnTo>
                      <a:pt x="115" y="305"/>
                    </a:lnTo>
                    <a:lnTo>
                      <a:pt x="109" y="314"/>
                    </a:lnTo>
                    <a:lnTo>
                      <a:pt x="102" y="323"/>
                    </a:lnTo>
                    <a:lnTo>
                      <a:pt x="95" y="333"/>
                    </a:lnTo>
                    <a:lnTo>
                      <a:pt x="86" y="341"/>
                    </a:lnTo>
                    <a:lnTo>
                      <a:pt x="76" y="349"/>
                    </a:lnTo>
                    <a:lnTo>
                      <a:pt x="67" y="357"/>
                    </a:lnTo>
                    <a:lnTo>
                      <a:pt x="56" y="364"/>
                    </a:lnTo>
                    <a:lnTo>
                      <a:pt x="45" y="371"/>
                    </a:lnTo>
                    <a:lnTo>
                      <a:pt x="33" y="377"/>
                    </a:lnTo>
                    <a:lnTo>
                      <a:pt x="21" y="382"/>
                    </a:lnTo>
                    <a:lnTo>
                      <a:pt x="20" y="384"/>
                    </a:lnTo>
                    <a:lnTo>
                      <a:pt x="20" y="384"/>
                    </a:lnTo>
                    <a:lnTo>
                      <a:pt x="19" y="384"/>
                    </a:lnTo>
                    <a:lnTo>
                      <a:pt x="19" y="384"/>
                    </a:lnTo>
                    <a:lnTo>
                      <a:pt x="20" y="380"/>
                    </a:lnTo>
                    <a:lnTo>
                      <a:pt x="22" y="378"/>
                    </a:lnTo>
                    <a:lnTo>
                      <a:pt x="22" y="378"/>
                    </a:lnTo>
                    <a:close/>
                    <a:moveTo>
                      <a:pt x="15" y="428"/>
                    </a:moveTo>
                    <a:lnTo>
                      <a:pt x="15" y="428"/>
                    </a:lnTo>
                    <a:lnTo>
                      <a:pt x="15" y="418"/>
                    </a:lnTo>
                    <a:lnTo>
                      <a:pt x="16" y="409"/>
                    </a:lnTo>
                    <a:lnTo>
                      <a:pt x="18" y="403"/>
                    </a:lnTo>
                    <a:lnTo>
                      <a:pt x="19" y="401"/>
                    </a:lnTo>
                    <a:lnTo>
                      <a:pt x="21" y="400"/>
                    </a:lnTo>
                    <a:lnTo>
                      <a:pt x="21" y="400"/>
                    </a:lnTo>
                    <a:lnTo>
                      <a:pt x="27" y="395"/>
                    </a:lnTo>
                    <a:lnTo>
                      <a:pt x="27" y="395"/>
                    </a:lnTo>
                    <a:lnTo>
                      <a:pt x="46" y="386"/>
                    </a:lnTo>
                    <a:lnTo>
                      <a:pt x="64" y="375"/>
                    </a:lnTo>
                    <a:lnTo>
                      <a:pt x="82" y="364"/>
                    </a:lnTo>
                    <a:lnTo>
                      <a:pt x="97" y="351"/>
                    </a:lnTo>
                    <a:lnTo>
                      <a:pt x="110" y="337"/>
                    </a:lnTo>
                    <a:lnTo>
                      <a:pt x="121" y="322"/>
                    </a:lnTo>
                    <a:lnTo>
                      <a:pt x="130" y="306"/>
                    </a:lnTo>
                    <a:lnTo>
                      <a:pt x="139" y="290"/>
                    </a:lnTo>
                    <a:lnTo>
                      <a:pt x="139" y="434"/>
                    </a:lnTo>
                    <a:lnTo>
                      <a:pt x="139" y="436"/>
                    </a:lnTo>
                    <a:lnTo>
                      <a:pt x="125" y="436"/>
                    </a:lnTo>
                    <a:lnTo>
                      <a:pt x="125" y="436"/>
                    </a:lnTo>
                    <a:lnTo>
                      <a:pt x="125" y="425"/>
                    </a:lnTo>
                    <a:lnTo>
                      <a:pt x="123" y="413"/>
                    </a:lnTo>
                    <a:lnTo>
                      <a:pt x="121" y="401"/>
                    </a:lnTo>
                    <a:lnTo>
                      <a:pt x="116" y="391"/>
                    </a:lnTo>
                    <a:lnTo>
                      <a:pt x="112" y="382"/>
                    </a:lnTo>
                    <a:lnTo>
                      <a:pt x="106" y="375"/>
                    </a:lnTo>
                    <a:lnTo>
                      <a:pt x="103" y="373"/>
                    </a:lnTo>
                    <a:lnTo>
                      <a:pt x="99" y="371"/>
                    </a:lnTo>
                    <a:lnTo>
                      <a:pt x="96" y="369"/>
                    </a:lnTo>
                    <a:lnTo>
                      <a:pt x="91" y="369"/>
                    </a:lnTo>
                    <a:lnTo>
                      <a:pt x="91" y="369"/>
                    </a:lnTo>
                    <a:lnTo>
                      <a:pt x="87" y="369"/>
                    </a:lnTo>
                    <a:lnTo>
                      <a:pt x="83" y="371"/>
                    </a:lnTo>
                    <a:lnTo>
                      <a:pt x="79" y="373"/>
                    </a:lnTo>
                    <a:lnTo>
                      <a:pt x="76" y="375"/>
                    </a:lnTo>
                    <a:lnTo>
                      <a:pt x="71" y="382"/>
                    </a:lnTo>
                    <a:lnTo>
                      <a:pt x="65" y="391"/>
                    </a:lnTo>
                    <a:lnTo>
                      <a:pt x="62" y="401"/>
                    </a:lnTo>
                    <a:lnTo>
                      <a:pt x="60" y="413"/>
                    </a:lnTo>
                    <a:lnTo>
                      <a:pt x="58" y="425"/>
                    </a:lnTo>
                    <a:lnTo>
                      <a:pt x="57" y="436"/>
                    </a:lnTo>
                    <a:lnTo>
                      <a:pt x="15" y="436"/>
                    </a:lnTo>
                    <a:lnTo>
                      <a:pt x="15" y="436"/>
                    </a:lnTo>
                    <a:lnTo>
                      <a:pt x="15" y="428"/>
                    </a:lnTo>
                    <a:lnTo>
                      <a:pt x="15" y="428"/>
                    </a:lnTo>
                    <a:close/>
                    <a:moveTo>
                      <a:pt x="111" y="436"/>
                    </a:moveTo>
                    <a:lnTo>
                      <a:pt x="72" y="436"/>
                    </a:lnTo>
                    <a:lnTo>
                      <a:pt x="72" y="436"/>
                    </a:lnTo>
                    <a:lnTo>
                      <a:pt x="72" y="426"/>
                    </a:lnTo>
                    <a:lnTo>
                      <a:pt x="74" y="416"/>
                    </a:lnTo>
                    <a:lnTo>
                      <a:pt x="75" y="406"/>
                    </a:lnTo>
                    <a:lnTo>
                      <a:pt x="78" y="399"/>
                    </a:lnTo>
                    <a:lnTo>
                      <a:pt x="81" y="392"/>
                    </a:lnTo>
                    <a:lnTo>
                      <a:pt x="84" y="388"/>
                    </a:lnTo>
                    <a:lnTo>
                      <a:pt x="87" y="385"/>
                    </a:lnTo>
                    <a:lnTo>
                      <a:pt x="91" y="384"/>
                    </a:lnTo>
                    <a:lnTo>
                      <a:pt x="91" y="384"/>
                    </a:lnTo>
                    <a:lnTo>
                      <a:pt x="95" y="385"/>
                    </a:lnTo>
                    <a:lnTo>
                      <a:pt x="99" y="388"/>
                    </a:lnTo>
                    <a:lnTo>
                      <a:pt x="102" y="392"/>
                    </a:lnTo>
                    <a:lnTo>
                      <a:pt x="104" y="399"/>
                    </a:lnTo>
                    <a:lnTo>
                      <a:pt x="108" y="406"/>
                    </a:lnTo>
                    <a:lnTo>
                      <a:pt x="109" y="416"/>
                    </a:lnTo>
                    <a:lnTo>
                      <a:pt x="111" y="426"/>
                    </a:lnTo>
                    <a:lnTo>
                      <a:pt x="111" y="436"/>
                    </a:lnTo>
                    <a:lnTo>
                      <a:pt x="111" y="436"/>
                    </a:lnTo>
                    <a:close/>
                    <a:moveTo>
                      <a:pt x="111" y="460"/>
                    </a:moveTo>
                    <a:lnTo>
                      <a:pt x="72" y="460"/>
                    </a:lnTo>
                    <a:lnTo>
                      <a:pt x="72" y="460"/>
                    </a:lnTo>
                    <a:lnTo>
                      <a:pt x="72" y="450"/>
                    </a:lnTo>
                    <a:lnTo>
                      <a:pt x="111" y="450"/>
                    </a:lnTo>
                    <a:lnTo>
                      <a:pt x="111" y="450"/>
                    </a:lnTo>
                    <a:lnTo>
                      <a:pt x="111" y="460"/>
                    </a:lnTo>
                    <a:lnTo>
                      <a:pt x="111" y="460"/>
                    </a:lnTo>
                    <a:close/>
                    <a:moveTo>
                      <a:pt x="153" y="461"/>
                    </a:moveTo>
                    <a:lnTo>
                      <a:pt x="153" y="461"/>
                    </a:lnTo>
                    <a:lnTo>
                      <a:pt x="152" y="448"/>
                    </a:lnTo>
                    <a:lnTo>
                      <a:pt x="153" y="448"/>
                    </a:lnTo>
                    <a:lnTo>
                      <a:pt x="244" y="448"/>
                    </a:lnTo>
                    <a:lnTo>
                      <a:pt x="245" y="448"/>
                    </a:lnTo>
                    <a:lnTo>
                      <a:pt x="245" y="448"/>
                    </a:lnTo>
                    <a:lnTo>
                      <a:pt x="244" y="461"/>
                    </a:lnTo>
                    <a:lnTo>
                      <a:pt x="153" y="461"/>
                    </a:lnTo>
                    <a:close/>
                    <a:moveTo>
                      <a:pt x="325" y="460"/>
                    </a:moveTo>
                    <a:lnTo>
                      <a:pt x="286" y="460"/>
                    </a:lnTo>
                    <a:lnTo>
                      <a:pt x="286" y="460"/>
                    </a:lnTo>
                    <a:lnTo>
                      <a:pt x="285" y="450"/>
                    </a:lnTo>
                    <a:lnTo>
                      <a:pt x="325" y="450"/>
                    </a:lnTo>
                    <a:lnTo>
                      <a:pt x="325" y="450"/>
                    </a:lnTo>
                    <a:lnTo>
                      <a:pt x="325" y="460"/>
                    </a:lnTo>
                    <a:lnTo>
                      <a:pt x="325" y="460"/>
                    </a:lnTo>
                    <a:close/>
                    <a:moveTo>
                      <a:pt x="286" y="436"/>
                    </a:moveTo>
                    <a:lnTo>
                      <a:pt x="286" y="436"/>
                    </a:lnTo>
                    <a:lnTo>
                      <a:pt x="286" y="426"/>
                    </a:lnTo>
                    <a:lnTo>
                      <a:pt x="288" y="416"/>
                    </a:lnTo>
                    <a:lnTo>
                      <a:pt x="289" y="406"/>
                    </a:lnTo>
                    <a:lnTo>
                      <a:pt x="292" y="399"/>
                    </a:lnTo>
                    <a:lnTo>
                      <a:pt x="294" y="392"/>
                    </a:lnTo>
                    <a:lnTo>
                      <a:pt x="298" y="388"/>
                    </a:lnTo>
                    <a:lnTo>
                      <a:pt x="301" y="385"/>
                    </a:lnTo>
                    <a:lnTo>
                      <a:pt x="305" y="384"/>
                    </a:lnTo>
                    <a:lnTo>
                      <a:pt x="305" y="384"/>
                    </a:lnTo>
                    <a:lnTo>
                      <a:pt x="308" y="385"/>
                    </a:lnTo>
                    <a:lnTo>
                      <a:pt x="313" y="388"/>
                    </a:lnTo>
                    <a:lnTo>
                      <a:pt x="316" y="392"/>
                    </a:lnTo>
                    <a:lnTo>
                      <a:pt x="318" y="399"/>
                    </a:lnTo>
                    <a:lnTo>
                      <a:pt x="320" y="406"/>
                    </a:lnTo>
                    <a:lnTo>
                      <a:pt x="322" y="416"/>
                    </a:lnTo>
                    <a:lnTo>
                      <a:pt x="325" y="426"/>
                    </a:lnTo>
                    <a:lnTo>
                      <a:pt x="325" y="436"/>
                    </a:lnTo>
                    <a:lnTo>
                      <a:pt x="286" y="436"/>
                    </a:lnTo>
                    <a:close/>
                    <a:moveTo>
                      <a:pt x="339" y="436"/>
                    </a:moveTo>
                    <a:lnTo>
                      <a:pt x="339" y="436"/>
                    </a:lnTo>
                    <a:lnTo>
                      <a:pt x="339" y="425"/>
                    </a:lnTo>
                    <a:lnTo>
                      <a:pt x="337" y="413"/>
                    </a:lnTo>
                    <a:lnTo>
                      <a:pt x="334" y="401"/>
                    </a:lnTo>
                    <a:lnTo>
                      <a:pt x="330" y="391"/>
                    </a:lnTo>
                    <a:lnTo>
                      <a:pt x="326" y="382"/>
                    </a:lnTo>
                    <a:lnTo>
                      <a:pt x="320" y="375"/>
                    </a:lnTo>
                    <a:lnTo>
                      <a:pt x="317" y="373"/>
                    </a:lnTo>
                    <a:lnTo>
                      <a:pt x="313" y="371"/>
                    </a:lnTo>
                    <a:lnTo>
                      <a:pt x="310" y="369"/>
                    </a:lnTo>
                    <a:lnTo>
                      <a:pt x="305" y="369"/>
                    </a:lnTo>
                    <a:lnTo>
                      <a:pt x="305" y="369"/>
                    </a:lnTo>
                    <a:lnTo>
                      <a:pt x="301" y="369"/>
                    </a:lnTo>
                    <a:lnTo>
                      <a:pt x="297" y="371"/>
                    </a:lnTo>
                    <a:lnTo>
                      <a:pt x="293" y="373"/>
                    </a:lnTo>
                    <a:lnTo>
                      <a:pt x="290" y="375"/>
                    </a:lnTo>
                    <a:lnTo>
                      <a:pt x="285" y="382"/>
                    </a:lnTo>
                    <a:lnTo>
                      <a:pt x="279" y="391"/>
                    </a:lnTo>
                    <a:lnTo>
                      <a:pt x="276" y="401"/>
                    </a:lnTo>
                    <a:lnTo>
                      <a:pt x="274" y="413"/>
                    </a:lnTo>
                    <a:lnTo>
                      <a:pt x="272" y="425"/>
                    </a:lnTo>
                    <a:lnTo>
                      <a:pt x="271" y="436"/>
                    </a:lnTo>
                    <a:lnTo>
                      <a:pt x="258" y="436"/>
                    </a:lnTo>
                    <a:lnTo>
                      <a:pt x="258" y="434"/>
                    </a:lnTo>
                    <a:lnTo>
                      <a:pt x="258" y="292"/>
                    </a:lnTo>
                    <a:lnTo>
                      <a:pt x="258" y="292"/>
                    </a:lnTo>
                    <a:lnTo>
                      <a:pt x="266" y="308"/>
                    </a:lnTo>
                    <a:lnTo>
                      <a:pt x="276" y="323"/>
                    </a:lnTo>
                    <a:lnTo>
                      <a:pt x="288" y="337"/>
                    </a:lnTo>
                    <a:lnTo>
                      <a:pt x="301" y="351"/>
                    </a:lnTo>
                    <a:lnTo>
                      <a:pt x="316" y="364"/>
                    </a:lnTo>
                    <a:lnTo>
                      <a:pt x="332" y="376"/>
                    </a:lnTo>
                    <a:lnTo>
                      <a:pt x="351" y="386"/>
                    </a:lnTo>
                    <a:lnTo>
                      <a:pt x="370" y="395"/>
                    </a:lnTo>
                    <a:lnTo>
                      <a:pt x="375" y="400"/>
                    </a:lnTo>
                    <a:lnTo>
                      <a:pt x="375" y="400"/>
                    </a:lnTo>
                    <a:lnTo>
                      <a:pt x="379" y="403"/>
                    </a:lnTo>
                    <a:lnTo>
                      <a:pt x="381" y="409"/>
                    </a:lnTo>
                    <a:lnTo>
                      <a:pt x="382" y="418"/>
                    </a:lnTo>
                    <a:lnTo>
                      <a:pt x="382" y="427"/>
                    </a:lnTo>
                    <a:lnTo>
                      <a:pt x="382" y="427"/>
                    </a:lnTo>
                    <a:lnTo>
                      <a:pt x="382" y="436"/>
                    </a:lnTo>
                    <a:lnTo>
                      <a:pt x="339" y="43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7" name="Freeform 87"/>
              <p:cNvSpPr/>
              <p:nvPr/>
            </p:nvSpPr>
            <p:spPr bwMode="auto">
              <a:xfrm>
                <a:off x="4313238" y="3270250"/>
                <a:ext cx="106363" cy="34925"/>
              </a:xfrm>
              <a:custGeom>
                <a:avLst/>
                <a:gdLst>
                  <a:gd name="T0" fmla="*/ 13 w 67"/>
                  <a:gd name="T1" fmla="*/ 20 h 22"/>
                  <a:gd name="T2" fmla="*/ 13 w 67"/>
                  <a:gd name="T3" fmla="*/ 20 h 22"/>
                  <a:gd name="T4" fmla="*/ 15 w 67"/>
                  <a:gd name="T5" fmla="*/ 18 h 22"/>
                  <a:gd name="T6" fmla="*/ 20 w 67"/>
                  <a:gd name="T7" fmla="*/ 16 h 22"/>
                  <a:gd name="T8" fmla="*/ 26 w 67"/>
                  <a:gd name="T9" fmla="*/ 15 h 22"/>
                  <a:gd name="T10" fmla="*/ 33 w 67"/>
                  <a:gd name="T11" fmla="*/ 14 h 22"/>
                  <a:gd name="T12" fmla="*/ 33 w 67"/>
                  <a:gd name="T13" fmla="*/ 14 h 22"/>
                  <a:gd name="T14" fmla="*/ 41 w 67"/>
                  <a:gd name="T15" fmla="*/ 15 h 22"/>
                  <a:gd name="T16" fmla="*/ 46 w 67"/>
                  <a:gd name="T17" fmla="*/ 16 h 22"/>
                  <a:gd name="T18" fmla="*/ 52 w 67"/>
                  <a:gd name="T19" fmla="*/ 18 h 22"/>
                  <a:gd name="T20" fmla="*/ 54 w 67"/>
                  <a:gd name="T21" fmla="*/ 20 h 22"/>
                  <a:gd name="T22" fmla="*/ 54 w 67"/>
                  <a:gd name="T23" fmla="*/ 20 h 22"/>
                  <a:gd name="T24" fmla="*/ 57 w 67"/>
                  <a:gd name="T25" fmla="*/ 22 h 22"/>
                  <a:gd name="T26" fmla="*/ 59 w 67"/>
                  <a:gd name="T27" fmla="*/ 22 h 22"/>
                  <a:gd name="T28" fmla="*/ 59 w 67"/>
                  <a:gd name="T29" fmla="*/ 22 h 22"/>
                  <a:gd name="T30" fmla="*/ 62 w 67"/>
                  <a:gd name="T31" fmla="*/ 22 h 22"/>
                  <a:gd name="T32" fmla="*/ 65 w 67"/>
                  <a:gd name="T33" fmla="*/ 20 h 22"/>
                  <a:gd name="T34" fmla="*/ 65 w 67"/>
                  <a:gd name="T35" fmla="*/ 20 h 22"/>
                  <a:gd name="T36" fmla="*/ 66 w 67"/>
                  <a:gd name="T37" fmla="*/ 18 h 22"/>
                  <a:gd name="T38" fmla="*/ 67 w 67"/>
                  <a:gd name="T39" fmla="*/ 16 h 22"/>
                  <a:gd name="T40" fmla="*/ 66 w 67"/>
                  <a:gd name="T41" fmla="*/ 13 h 22"/>
                  <a:gd name="T42" fmla="*/ 65 w 67"/>
                  <a:gd name="T43" fmla="*/ 10 h 22"/>
                  <a:gd name="T44" fmla="*/ 65 w 67"/>
                  <a:gd name="T45" fmla="*/ 10 h 22"/>
                  <a:gd name="T46" fmla="*/ 59 w 67"/>
                  <a:gd name="T47" fmla="*/ 6 h 22"/>
                  <a:gd name="T48" fmla="*/ 52 w 67"/>
                  <a:gd name="T49" fmla="*/ 3 h 22"/>
                  <a:gd name="T50" fmla="*/ 43 w 67"/>
                  <a:gd name="T51" fmla="*/ 1 h 22"/>
                  <a:gd name="T52" fmla="*/ 33 w 67"/>
                  <a:gd name="T53" fmla="*/ 0 h 22"/>
                  <a:gd name="T54" fmla="*/ 33 w 67"/>
                  <a:gd name="T55" fmla="*/ 0 h 22"/>
                  <a:gd name="T56" fmla="*/ 24 w 67"/>
                  <a:gd name="T57" fmla="*/ 1 h 22"/>
                  <a:gd name="T58" fmla="*/ 15 w 67"/>
                  <a:gd name="T59" fmla="*/ 3 h 22"/>
                  <a:gd name="T60" fmla="*/ 7 w 67"/>
                  <a:gd name="T61" fmla="*/ 6 h 22"/>
                  <a:gd name="T62" fmla="*/ 2 w 67"/>
                  <a:gd name="T63" fmla="*/ 10 h 22"/>
                  <a:gd name="T64" fmla="*/ 2 w 67"/>
                  <a:gd name="T65" fmla="*/ 10 h 22"/>
                  <a:gd name="T66" fmla="*/ 1 w 67"/>
                  <a:gd name="T67" fmla="*/ 13 h 22"/>
                  <a:gd name="T68" fmla="*/ 0 w 67"/>
                  <a:gd name="T69" fmla="*/ 16 h 22"/>
                  <a:gd name="T70" fmla="*/ 1 w 67"/>
                  <a:gd name="T71" fmla="*/ 18 h 22"/>
                  <a:gd name="T72" fmla="*/ 2 w 67"/>
                  <a:gd name="T73" fmla="*/ 20 h 22"/>
                  <a:gd name="T74" fmla="*/ 2 w 67"/>
                  <a:gd name="T75" fmla="*/ 20 h 22"/>
                  <a:gd name="T76" fmla="*/ 5 w 67"/>
                  <a:gd name="T77" fmla="*/ 22 h 22"/>
                  <a:gd name="T78" fmla="*/ 7 w 67"/>
                  <a:gd name="T79" fmla="*/ 22 h 22"/>
                  <a:gd name="T80" fmla="*/ 10 w 67"/>
                  <a:gd name="T81" fmla="*/ 21 h 22"/>
                  <a:gd name="T82" fmla="*/ 13 w 67"/>
                  <a:gd name="T83" fmla="*/ 20 h 22"/>
                  <a:gd name="T84" fmla="*/ 13 w 67"/>
                  <a:gd name="T85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7" h="22">
                    <a:moveTo>
                      <a:pt x="13" y="20"/>
                    </a:moveTo>
                    <a:lnTo>
                      <a:pt x="13" y="20"/>
                    </a:lnTo>
                    <a:lnTo>
                      <a:pt x="15" y="18"/>
                    </a:lnTo>
                    <a:lnTo>
                      <a:pt x="20" y="16"/>
                    </a:lnTo>
                    <a:lnTo>
                      <a:pt x="26" y="15"/>
                    </a:lnTo>
                    <a:lnTo>
                      <a:pt x="33" y="14"/>
                    </a:lnTo>
                    <a:lnTo>
                      <a:pt x="33" y="14"/>
                    </a:lnTo>
                    <a:lnTo>
                      <a:pt x="41" y="15"/>
                    </a:lnTo>
                    <a:lnTo>
                      <a:pt x="46" y="16"/>
                    </a:lnTo>
                    <a:lnTo>
                      <a:pt x="52" y="18"/>
                    </a:lnTo>
                    <a:lnTo>
                      <a:pt x="54" y="20"/>
                    </a:lnTo>
                    <a:lnTo>
                      <a:pt x="54" y="20"/>
                    </a:lnTo>
                    <a:lnTo>
                      <a:pt x="57" y="22"/>
                    </a:lnTo>
                    <a:lnTo>
                      <a:pt x="59" y="22"/>
                    </a:lnTo>
                    <a:lnTo>
                      <a:pt x="59" y="22"/>
                    </a:lnTo>
                    <a:lnTo>
                      <a:pt x="62" y="22"/>
                    </a:lnTo>
                    <a:lnTo>
                      <a:pt x="65" y="20"/>
                    </a:lnTo>
                    <a:lnTo>
                      <a:pt x="65" y="20"/>
                    </a:lnTo>
                    <a:lnTo>
                      <a:pt x="66" y="18"/>
                    </a:lnTo>
                    <a:lnTo>
                      <a:pt x="67" y="16"/>
                    </a:lnTo>
                    <a:lnTo>
                      <a:pt x="66" y="13"/>
                    </a:lnTo>
                    <a:lnTo>
                      <a:pt x="65" y="10"/>
                    </a:lnTo>
                    <a:lnTo>
                      <a:pt x="65" y="10"/>
                    </a:lnTo>
                    <a:lnTo>
                      <a:pt x="59" y="6"/>
                    </a:lnTo>
                    <a:lnTo>
                      <a:pt x="52" y="3"/>
                    </a:lnTo>
                    <a:lnTo>
                      <a:pt x="43" y="1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24" y="1"/>
                    </a:lnTo>
                    <a:lnTo>
                      <a:pt x="15" y="3"/>
                    </a:lnTo>
                    <a:lnTo>
                      <a:pt x="7" y="6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1" y="13"/>
                    </a:lnTo>
                    <a:lnTo>
                      <a:pt x="0" y="16"/>
                    </a:lnTo>
                    <a:lnTo>
                      <a:pt x="1" y="18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5" y="22"/>
                    </a:lnTo>
                    <a:lnTo>
                      <a:pt x="7" y="22"/>
                    </a:lnTo>
                    <a:lnTo>
                      <a:pt x="10" y="21"/>
                    </a:lnTo>
                    <a:lnTo>
                      <a:pt x="13" y="20"/>
                    </a:lnTo>
                    <a:lnTo>
                      <a:pt x="13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8" name="Oval 56"/>
            <p:cNvSpPr/>
            <p:nvPr/>
          </p:nvSpPr>
          <p:spPr>
            <a:xfrm>
              <a:off x="7620642" y="2706377"/>
              <a:ext cx="357498" cy="357498"/>
            </a:xfrm>
            <a:prstGeom prst="ellipse">
              <a:avLst/>
            </a:prstGeom>
            <a:gradFill flip="none" rotWithShape="1">
              <a:gsLst>
                <a:gs pos="87000">
                  <a:srgbClr val="0D1325"/>
                </a:gs>
                <a:gs pos="0">
                  <a:srgbClr val="54D0C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grpSp>
          <p:nvGrpSpPr>
            <p:cNvPr id="29" name="Group 88"/>
            <p:cNvGrpSpPr/>
            <p:nvPr/>
          </p:nvGrpSpPr>
          <p:grpSpPr>
            <a:xfrm>
              <a:off x="7710642" y="2813209"/>
              <a:ext cx="177498" cy="143834"/>
              <a:chOff x="5145088" y="3205163"/>
              <a:chExt cx="736600" cy="596900"/>
            </a:xfrm>
            <a:solidFill>
              <a:schemeClr val="bg1"/>
            </a:solidFill>
          </p:grpSpPr>
          <p:sp>
            <p:nvSpPr>
              <p:cNvPr id="60" name="Freeform 89"/>
              <p:cNvSpPr>
                <a:spLocks noEditPoints="1"/>
              </p:cNvSpPr>
              <p:nvPr/>
            </p:nvSpPr>
            <p:spPr bwMode="auto">
              <a:xfrm>
                <a:off x="5145088" y="3205163"/>
                <a:ext cx="736600" cy="596900"/>
              </a:xfrm>
              <a:custGeom>
                <a:avLst/>
                <a:gdLst>
                  <a:gd name="T0" fmla="*/ 464 w 464"/>
                  <a:gd name="T1" fmla="*/ 52 h 376"/>
                  <a:gd name="T2" fmla="*/ 464 w 464"/>
                  <a:gd name="T3" fmla="*/ 0 h 376"/>
                  <a:gd name="T4" fmla="*/ 0 w 464"/>
                  <a:gd name="T5" fmla="*/ 0 h 376"/>
                  <a:gd name="T6" fmla="*/ 0 w 464"/>
                  <a:gd name="T7" fmla="*/ 52 h 376"/>
                  <a:gd name="T8" fmla="*/ 10 w 464"/>
                  <a:gd name="T9" fmla="*/ 52 h 376"/>
                  <a:gd name="T10" fmla="*/ 10 w 464"/>
                  <a:gd name="T11" fmla="*/ 281 h 376"/>
                  <a:gd name="T12" fmla="*/ 0 w 464"/>
                  <a:gd name="T13" fmla="*/ 281 h 376"/>
                  <a:gd name="T14" fmla="*/ 0 w 464"/>
                  <a:gd name="T15" fmla="*/ 320 h 376"/>
                  <a:gd name="T16" fmla="*/ 153 w 464"/>
                  <a:gd name="T17" fmla="*/ 320 h 376"/>
                  <a:gd name="T18" fmla="*/ 115 w 464"/>
                  <a:gd name="T19" fmla="*/ 368 h 376"/>
                  <a:gd name="T20" fmla="*/ 126 w 464"/>
                  <a:gd name="T21" fmla="*/ 376 h 376"/>
                  <a:gd name="T22" fmla="*/ 171 w 464"/>
                  <a:gd name="T23" fmla="*/ 320 h 376"/>
                  <a:gd name="T24" fmla="*/ 224 w 464"/>
                  <a:gd name="T25" fmla="*/ 320 h 376"/>
                  <a:gd name="T26" fmla="*/ 224 w 464"/>
                  <a:gd name="T27" fmla="*/ 372 h 376"/>
                  <a:gd name="T28" fmla="*/ 238 w 464"/>
                  <a:gd name="T29" fmla="*/ 372 h 376"/>
                  <a:gd name="T30" fmla="*/ 238 w 464"/>
                  <a:gd name="T31" fmla="*/ 320 h 376"/>
                  <a:gd name="T32" fmla="*/ 292 w 464"/>
                  <a:gd name="T33" fmla="*/ 320 h 376"/>
                  <a:gd name="T34" fmla="*/ 337 w 464"/>
                  <a:gd name="T35" fmla="*/ 376 h 376"/>
                  <a:gd name="T36" fmla="*/ 348 w 464"/>
                  <a:gd name="T37" fmla="*/ 368 h 376"/>
                  <a:gd name="T38" fmla="*/ 310 w 464"/>
                  <a:gd name="T39" fmla="*/ 320 h 376"/>
                  <a:gd name="T40" fmla="*/ 464 w 464"/>
                  <a:gd name="T41" fmla="*/ 320 h 376"/>
                  <a:gd name="T42" fmla="*/ 464 w 464"/>
                  <a:gd name="T43" fmla="*/ 281 h 376"/>
                  <a:gd name="T44" fmla="*/ 452 w 464"/>
                  <a:gd name="T45" fmla="*/ 281 h 376"/>
                  <a:gd name="T46" fmla="*/ 452 w 464"/>
                  <a:gd name="T47" fmla="*/ 52 h 376"/>
                  <a:gd name="T48" fmla="*/ 464 w 464"/>
                  <a:gd name="T49" fmla="*/ 52 h 376"/>
                  <a:gd name="T50" fmla="*/ 449 w 464"/>
                  <a:gd name="T51" fmla="*/ 306 h 376"/>
                  <a:gd name="T52" fmla="*/ 14 w 464"/>
                  <a:gd name="T53" fmla="*/ 306 h 376"/>
                  <a:gd name="T54" fmla="*/ 14 w 464"/>
                  <a:gd name="T55" fmla="*/ 295 h 376"/>
                  <a:gd name="T56" fmla="*/ 449 w 464"/>
                  <a:gd name="T57" fmla="*/ 295 h 376"/>
                  <a:gd name="T58" fmla="*/ 449 w 464"/>
                  <a:gd name="T59" fmla="*/ 306 h 376"/>
                  <a:gd name="T60" fmla="*/ 14 w 464"/>
                  <a:gd name="T61" fmla="*/ 14 h 376"/>
                  <a:gd name="T62" fmla="*/ 449 w 464"/>
                  <a:gd name="T63" fmla="*/ 14 h 376"/>
                  <a:gd name="T64" fmla="*/ 449 w 464"/>
                  <a:gd name="T65" fmla="*/ 38 h 376"/>
                  <a:gd name="T66" fmla="*/ 14 w 464"/>
                  <a:gd name="T67" fmla="*/ 38 h 376"/>
                  <a:gd name="T68" fmla="*/ 14 w 464"/>
                  <a:gd name="T69" fmla="*/ 14 h 376"/>
                  <a:gd name="T70" fmla="*/ 438 w 464"/>
                  <a:gd name="T71" fmla="*/ 280 h 376"/>
                  <a:gd name="T72" fmla="*/ 26 w 464"/>
                  <a:gd name="T73" fmla="*/ 280 h 376"/>
                  <a:gd name="T74" fmla="*/ 26 w 464"/>
                  <a:gd name="T75" fmla="*/ 52 h 376"/>
                  <a:gd name="T76" fmla="*/ 438 w 464"/>
                  <a:gd name="T77" fmla="*/ 52 h 376"/>
                  <a:gd name="T78" fmla="*/ 438 w 464"/>
                  <a:gd name="T79" fmla="*/ 28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64" h="376">
                    <a:moveTo>
                      <a:pt x="464" y="52"/>
                    </a:moveTo>
                    <a:lnTo>
                      <a:pt x="464" y="0"/>
                    </a:lnTo>
                    <a:lnTo>
                      <a:pt x="0" y="0"/>
                    </a:lnTo>
                    <a:lnTo>
                      <a:pt x="0" y="52"/>
                    </a:lnTo>
                    <a:lnTo>
                      <a:pt x="10" y="52"/>
                    </a:lnTo>
                    <a:lnTo>
                      <a:pt x="10" y="281"/>
                    </a:lnTo>
                    <a:lnTo>
                      <a:pt x="0" y="281"/>
                    </a:lnTo>
                    <a:lnTo>
                      <a:pt x="0" y="320"/>
                    </a:lnTo>
                    <a:lnTo>
                      <a:pt x="153" y="320"/>
                    </a:lnTo>
                    <a:lnTo>
                      <a:pt x="115" y="368"/>
                    </a:lnTo>
                    <a:lnTo>
                      <a:pt x="126" y="376"/>
                    </a:lnTo>
                    <a:lnTo>
                      <a:pt x="171" y="320"/>
                    </a:lnTo>
                    <a:lnTo>
                      <a:pt x="224" y="320"/>
                    </a:lnTo>
                    <a:lnTo>
                      <a:pt x="224" y="372"/>
                    </a:lnTo>
                    <a:lnTo>
                      <a:pt x="238" y="372"/>
                    </a:lnTo>
                    <a:lnTo>
                      <a:pt x="238" y="320"/>
                    </a:lnTo>
                    <a:lnTo>
                      <a:pt x="292" y="320"/>
                    </a:lnTo>
                    <a:lnTo>
                      <a:pt x="337" y="376"/>
                    </a:lnTo>
                    <a:lnTo>
                      <a:pt x="348" y="368"/>
                    </a:lnTo>
                    <a:lnTo>
                      <a:pt x="310" y="320"/>
                    </a:lnTo>
                    <a:lnTo>
                      <a:pt x="464" y="320"/>
                    </a:lnTo>
                    <a:lnTo>
                      <a:pt x="464" y="281"/>
                    </a:lnTo>
                    <a:lnTo>
                      <a:pt x="452" y="281"/>
                    </a:lnTo>
                    <a:lnTo>
                      <a:pt x="452" y="52"/>
                    </a:lnTo>
                    <a:lnTo>
                      <a:pt x="464" y="52"/>
                    </a:lnTo>
                    <a:close/>
                    <a:moveTo>
                      <a:pt x="449" y="306"/>
                    </a:moveTo>
                    <a:lnTo>
                      <a:pt x="14" y="306"/>
                    </a:lnTo>
                    <a:lnTo>
                      <a:pt x="14" y="295"/>
                    </a:lnTo>
                    <a:lnTo>
                      <a:pt x="449" y="295"/>
                    </a:lnTo>
                    <a:lnTo>
                      <a:pt x="449" y="306"/>
                    </a:lnTo>
                    <a:close/>
                    <a:moveTo>
                      <a:pt x="14" y="14"/>
                    </a:moveTo>
                    <a:lnTo>
                      <a:pt x="449" y="14"/>
                    </a:lnTo>
                    <a:lnTo>
                      <a:pt x="449" y="38"/>
                    </a:lnTo>
                    <a:lnTo>
                      <a:pt x="14" y="38"/>
                    </a:lnTo>
                    <a:lnTo>
                      <a:pt x="14" y="14"/>
                    </a:lnTo>
                    <a:close/>
                    <a:moveTo>
                      <a:pt x="438" y="280"/>
                    </a:moveTo>
                    <a:lnTo>
                      <a:pt x="26" y="280"/>
                    </a:lnTo>
                    <a:lnTo>
                      <a:pt x="26" y="52"/>
                    </a:lnTo>
                    <a:lnTo>
                      <a:pt x="438" y="52"/>
                    </a:lnTo>
                    <a:lnTo>
                      <a:pt x="438" y="2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1" name="Freeform 90"/>
              <p:cNvSpPr>
                <a:spLocks noEditPoints="1"/>
              </p:cNvSpPr>
              <p:nvPr/>
            </p:nvSpPr>
            <p:spPr bwMode="auto">
              <a:xfrm>
                <a:off x="5221288" y="3425825"/>
                <a:ext cx="174625" cy="188913"/>
              </a:xfrm>
              <a:custGeom>
                <a:avLst/>
                <a:gdLst>
                  <a:gd name="T0" fmla="*/ 46 w 110"/>
                  <a:gd name="T1" fmla="*/ 119 h 119"/>
                  <a:gd name="T2" fmla="*/ 65 w 110"/>
                  <a:gd name="T3" fmla="*/ 119 h 119"/>
                  <a:gd name="T4" fmla="*/ 78 w 110"/>
                  <a:gd name="T5" fmla="*/ 119 h 119"/>
                  <a:gd name="T6" fmla="*/ 110 w 110"/>
                  <a:gd name="T7" fmla="*/ 119 h 119"/>
                  <a:gd name="T8" fmla="*/ 110 w 110"/>
                  <a:gd name="T9" fmla="*/ 29 h 119"/>
                  <a:gd name="T10" fmla="*/ 78 w 110"/>
                  <a:gd name="T11" fmla="*/ 29 h 119"/>
                  <a:gd name="T12" fmla="*/ 78 w 110"/>
                  <a:gd name="T13" fmla="*/ 0 h 119"/>
                  <a:gd name="T14" fmla="*/ 33 w 110"/>
                  <a:gd name="T15" fmla="*/ 0 h 119"/>
                  <a:gd name="T16" fmla="*/ 33 w 110"/>
                  <a:gd name="T17" fmla="*/ 53 h 119"/>
                  <a:gd name="T18" fmla="*/ 0 w 110"/>
                  <a:gd name="T19" fmla="*/ 53 h 119"/>
                  <a:gd name="T20" fmla="*/ 0 w 110"/>
                  <a:gd name="T21" fmla="*/ 119 h 119"/>
                  <a:gd name="T22" fmla="*/ 33 w 110"/>
                  <a:gd name="T23" fmla="*/ 119 h 119"/>
                  <a:gd name="T24" fmla="*/ 46 w 110"/>
                  <a:gd name="T25" fmla="*/ 119 h 119"/>
                  <a:gd name="T26" fmla="*/ 80 w 110"/>
                  <a:gd name="T27" fmla="*/ 43 h 119"/>
                  <a:gd name="T28" fmla="*/ 96 w 110"/>
                  <a:gd name="T29" fmla="*/ 43 h 119"/>
                  <a:gd name="T30" fmla="*/ 96 w 110"/>
                  <a:gd name="T31" fmla="*/ 105 h 119"/>
                  <a:gd name="T32" fmla="*/ 80 w 110"/>
                  <a:gd name="T33" fmla="*/ 105 h 119"/>
                  <a:gd name="T34" fmla="*/ 80 w 110"/>
                  <a:gd name="T35" fmla="*/ 43 h 119"/>
                  <a:gd name="T36" fmla="*/ 47 w 110"/>
                  <a:gd name="T37" fmla="*/ 14 h 119"/>
                  <a:gd name="T38" fmla="*/ 64 w 110"/>
                  <a:gd name="T39" fmla="*/ 14 h 119"/>
                  <a:gd name="T40" fmla="*/ 64 w 110"/>
                  <a:gd name="T41" fmla="*/ 105 h 119"/>
                  <a:gd name="T42" fmla="*/ 47 w 110"/>
                  <a:gd name="T43" fmla="*/ 105 h 119"/>
                  <a:gd name="T44" fmla="*/ 47 w 110"/>
                  <a:gd name="T45" fmla="*/ 14 h 119"/>
                  <a:gd name="T46" fmla="*/ 32 w 110"/>
                  <a:gd name="T47" fmla="*/ 105 h 119"/>
                  <a:gd name="T48" fmla="*/ 14 w 110"/>
                  <a:gd name="T49" fmla="*/ 105 h 119"/>
                  <a:gd name="T50" fmla="*/ 14 w 110"/>
                  <a:gd name="T51" fmla="*/ 67 h 119"/>
                  <a:gd name="T52" fmla="*/ 32 w 110"/>
                  <a:gd name="T53" fmla="*/ 67 h 119"/>
                  <a:gd name="T54" fmla="*/ 32 w 110"/>
                  <a:gd name="T55" fmla="*/ 10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19">
                    <a:moveTo>
                      <a:pt x="46" y="119"/>
                    </a:moveTo>
                    <a:lnTo>
                      <a:pt x="65" y="119"/>
                    </a:lnTo>
                    <a:lnTo>
                      <a:pt x="78" y="119"/>
                    </a:lnTo>
                    <a:lnTo>
                      <a:pt x="110" y="119"/>
                    </a:lnTo>
                    <a:lnTo>
                      <a:pt x="110" y="29"/>
                    </a:lnTo>
                    <a:lnTo>
                      <a:pt x="78" y="29"/>
                    </a:lnTo>
                    <a:lnTo>
                      <a:pt x="78" y="0"/>
                    </a:lnTo>
                    <a:lnTo>
                      <a:pt x="33" y="0"/>
                    </a:lnTo>
                    <a:lnTo>
                      <a:pt x="33" y="53"/>
                    </a:lnTo>
                    <a:lnTo>
                      <a:pt x="0" y="53"/>
                    </a:lnTo>
                    <a:lnTo>
                      <a:pt x="0" y="119"/>
                    </a:lnTo>
                    <a:lnTo>
                      <a:pt x="33" y="119"/>
                    </a:lnTo>
                    <a:lnTo>
                      <a:pt x="46" y="119"/>
                    </a:lnTo>
                    <a:close/>
                    <a:moveTo>
                      <a:pt x="80" y="43"/>
                    </a:moveTo>
                    <a:lnTo>
                      <a:pt x="96" y="43"/>
                    </a:lnTo>
                    <a:lnTo>
                      <a:pt x="96" y="105"/>
                    </a:lnTo>
                    <a:lnTo>
                      <a:pt x="80" y="105"/>
                    </a:lnTo>
                    <a:lnTo>
                      <a:pt x="80" y="43"/>
                    </a:lnTo>
                    <a:close/>
                    <a:moveTo>
                      <a:pt x="47" y="14"/>
                    </a:moveTo>
                    <a:lnTo>
                      <a:pt x="64" y="14"/>
                    </a:lnTo>
                    <a:lnTo>
                      <a:pt x="64" y="105"/>
                    </a:lnTo>
                    <a:lnTo>
                      <a:pt x="47" y="105"/>
                    </a:lnTo>
                    <a:lnTo>
                      <a:pt x="47" y="14"/>
                    </a:lnTo>
                    <a:close/>
                    <a:moveTo>
                      <a:pt x="32" y="105"/>
                    </a:moveTo>
                    <a:lnTo>
                      <a:pt x="14" y="105"/>
                    </a:lnTo>
                    <a:lnTo>
                      <a:pt x="14" y="67"/>
                    </a:lnTo>
                    <a:lnTo>
                      <a:pt x="32" y="67"/>
                    </a:lnTo>
                    <a:lnTo>
                      <a:pt x="32" y="10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2" name="Freeform 91"/>
              <p:cNvSpPr>
                <a:spLocks noEditPoints="1"/>
              </p:cNvSpPr>
              <p:nvPr/>
            </p:nvSpPr>
            <p:spPr bwMode="auto">
              <a:xfrm>
                <a:off x="5424488" y="3427413"/>
                <a:ext cx="174625" cy="187325"/>
              </a:xfrm>
              <a:custGeom>
                <a:avLst/>
                <a:gdLst>
                  <a:gd name="T0" fmla="*/ 45 w 110"/>
                  <a:gd name="T1" fmla="*/ 118 h 118"/>
                  <a:gd name="T2" fmla="*/ 77 w 110"/>
                  <a:gd name="T3" fmla="*/ 118 h 118"/>
                  <a:gd name="T4" fmla="*/ 77 w 110"/>
                  <a:gd name="T5" fmla="*/ 118 h 118"/>
                  <a:gd name="T6" fmla="*/ 110 w 110"/>
                  <a:gd name="T7" fmla="*/ 118 h 118"/>
                  <a:gd name="T8" fmla="*/ 110 w 110"/>
                  <a:gd name="T9" fmla="*/ 0 h 118"/>
                  <a:gd name="T10" fmla="*/ 64 w 110"/>
                  <a:gd name="T11" fmla="*/ 0 h 118"/>
                  <a:gd name="T12" fmla="*/ 64 w 110"/>
                  <a:gd name="T13" fmla="*/ 39 h 118"/>
                  <a:gd name="T14" fmla="*/ 32 w 110"/>
                  <a:gd name="T15" fmla="*/ 39 h 118"/>
                  <a:gd name="T16" fmla="*/ 32 w 110"/>
                  <a:gd name="T17" fmla="*/ 73 h 118"/>
                  <a:gd name="T18" fmla="*/ 0 w 110"/>
                  <a:gd name="T19" fmla="*/ 73 h 118"/>
                  <a:gd name="T20" fmla="*/ 0 w 110"/>
                  <a:gd name="T21" fmla="*/ 118 h 118"/>
                  <a:gd name="T22" fmla="*/ 32 w 110"/>
                  <a:gd name="T23" fmla="*/ 118 h 118"/>
                  <a:gd name="T24" fmla="*/ 45 w 110"/>
                  <a:gd name="T25" fmla="*/ 118 h 118"/>
                  <a:gd name="T26" fmla="*/ 80 w 110"/>
                  <a:gd name="T27" fmla="*/ 14 h 118"/>
                  <a:gd name="T28" fmla="*/ 96 w 110"/>
                  <a:gd name="T29" fmla="*/ 14 h 118"/>
                  <a:gd name="T30" fmla="*/ 96 w 110"/>
                  <a:gd name="T31" fmla="*/ 104 h 118"/>
                  <a:gd name="T32" fmla="*/ 80 w 110"/>
                  <a:gd name="T33" fmla="*/ 104 h 118"/>
                  <a:gd name="T34" fmla="*/ 80 w 110"/>
                  <a:gd name="T35" fmla="*/ 14 h 118"/>
                  <a:gd name="T36" fmla="*/ 46 w 110"/>
                  <a:gd name="T37" fmla="*/ 53 h 118"/>
                  <a:gd name="T38" fmla="*/ 63 w 110"/>
                  <a:gd name="T39" fmla="*/ 53 h 118"/>
                  <a:gd name="T40" fmla="*/ 63 w 110"/>
                  <a:gd name="T41" fmla="*/ 104 h 118"/>
                  <a:gd name="T42" fmla="*/ 46 w 110"/>
                  <a:gd name="T43" fmla="*/ 104 h 118"/>
                  <a:gd name="T44" fmla="*/ 46 w 110"/>
                  <a:gd name="T45" fmla="*/ 53 h 118"/>
                  <a:gd name="T46" fmla="*/ 31 w 110"/>
                  <a:gd name="T47" fmla="*/ 104 h 118"/>
                  <a:gd name="T48" fmla="*/ 14 w 110"/>
                  <a:gd name="T49" fmla="*/ 104 h 118"/>
                  <a:gd name="T50" fmla="*/ 14 w 110"/>
                  <a:gd name="T51" fmla="*/ 87 h 118"/>
                  <a:gd name="T52" fmla="*/ 31 w 110"/>
                  <a:gd name="T53" fmla="*/ 87 h 118"/>
                  <a:gd name="T54" fmla="*/ 31 w 110"/>
                  <a:gd name="T55" fmla="*/ 10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18">
                    <a:moveTo>
                      <a:pt x="45" y="118"/>
                    </a:moveTo>
                    <a:lnTo>
                      <a:pt x="77" y="118"/>
                    </a:lnTo>
                    <a:lnTo>
                      <a:pt x="77" y="118"/>
                    </a:lnTo>
                    <a:lnTo>
                      <a:pt x="110" y="118"/>
                    </a:lnTo>
                    <a:lnTo>
                      <a:pt x="110" y="0"/>
                    </a:lnTo>
                    <a:lnTo>
                      <a:pt x="64" y="0"/>
                    </a:lnTo>
                    <a:lnTo>
                      <a:pt x="64" y="39"/>
                    </a:lnTo>
                    <a:lnTo>
                      <a:pt x="32" y="39"/>
                    </a:lnTo>
                    <a:lnTo>
                      <a:pt x="32" y="73"/>
                    </a:lnTo>
                    <a:lnTo>
                      <a:pt x="0" y="73"/>
                    </a:lnTo>
                    <a:lnTo>
                      <a:pt x="0" y="118"/>
                    </a:lnTo>
                    <a:lnTo>
                      <a:pt x="32" y="118"/>
                    </a:lnTo>
                    <a:lnTo>
                      <a:pt x="45" y="118"/>
                    </a:lnTo>
                    <a:close/>
                    <a:moveTo>
                      <a:pt x="80" y="14"/>
                    </a:moveTo>
                    <a:lnTo>
                      <a:pt x="96" y="14"/>
                    </a:lnTo>
                    <a:lnTo>
                      <a:pt x="96" y="104"/>
                    </a:lnTo>
                    <a:lnTo>
                      <a:pt x="80" y="104"/>
                    </a:lnTo>
                    <a:lnTo>
                      <a:pt x="80" y="14"/>
                    </a:lnTo>
                    <a:close/>
                    <a:moveTo>
                      <a:pt x="46" y="53"/>
                    </a:moveTo>
                    <a:lnTo>
                      <a:pt x="63" y="53"/>
                    </a:lnTo>
                    <a:lnTo>
                      <a:pt x="63" y="104"/>
                    </a:lnTo>
                    <a:lnTo>
                      <a:pt x="46" y="104"/>
                    </a:lnTo>
                    <a:lnTo>
                      <a:pt x="46" y="53"/>
                    </a:lnTo>
                    <a:close/>
                    <a:moveTo>
                      <a:pt x="31" y="104"/>
                    </a:moveTo>
                    <a:lnTo>
                      <a:pt x="14" y="104"/>
                    </a:lnTo>
                    <a:lnTo>
                      <a:pt x="14" y="87"/>
                    </a:lnTo>
                    <a:lnTo>
                      <a:pt x="31" y="87"/>
                    </a:lnTo>
                    <a:lnTo>
                      <a:pt x="31" y="10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3" name="Freeform 92"/>
              <p:cNvSpPr>
                <a:spLocks noEditPoints="1"/>
              </p:cNvSpPr>
              <p:nvPr/>
            </p:nvSpPr>
            <p:spPr bwMode="auto">
              <a:xfrm>
                <a:off x="5626100" y="3409950"/>
                <a:ext cx="174625" cy="204788"/>
              </a:xfrm>
              <a:custGeom>
                <a:avLst/>
                <a:gdLst>
                  <a:gd name="T0" fmla="*/ 45 w 110"/>
                  <a:gd name="T1" fmla="*/ 129 h 129"/>
                  <a:gd name="T2" fmla="*/ 65 w 110"/>
                  <a:gd name="T3" fmla="*/ 129 h 129"/>
                  <a:gd name="T4" fmla="*/ 78 w 110"/>
                  <a:gd name="T5" fmla="*/ 129 h 129"/>
                  <a:gd name="T6" fmla="*/ 110 w 110"/>
                  <a:gd name="T7" fmla="*/ 129 h 129"/>
                  <a:gd name="T8" fmla="*/ 110 w 110"/>
                  <a:gd name="T9" fmla="*/ 0 h 129"/>
                  <a:gd name="T10" fmla="*/ 65 w 110"/>
                  <a:gd name="T11" fmla="*/ 0 h 129"/>
                  <a:gd name="T12" fmla="*/ 65 w 110"/>
                  <a:gd name="T13" fmla="*/ 80 h 129"/>
                  <a:gd name="T14" fmla="*/ 45 w 110"/>
                  <a:gd name="T15" fmla="*/ 80 h 129"/>
                  <a:gd name="T16" fmla="*/ 45 w 110"/>
                  <a:gd name="T17" fmla="*/ 47 h 129"/>
                  <a:gd name="T18" fmla="*/ 0 w 110"/>
                  <a:gd name="T19" fmla="*/ 47 h 129"/>
                  <a:gd name="T20" fmla="*/ 0 w 110"/>
                  <a:gd name="T21" fmla="*/ 129 h 129"/>
                  <a:gd name="T22" fmla="*/ 32 w 110"/>
                  <a:gd name="T23" fmla="*/ 129 h 129"/>
                  <a:gd name="T24" fmla="*/ 45 w 110"/>
                  <a:gd name="T25" fmla="*/ 129 h 129"/>
                  <a:gd name="T26" fmla="*/ 80 w 110"/>
                  <a:gd name="T27" fmla="*/ 14 h 129"/>
                  <a:gd name="T28" fmla="*/ 96 w 110"/>
                  <a:gd name="T29" fmla="*/ 14 h 129"/>
                  <a:gd name="T30" fmla="*/ 96 w 110"/>
                  <a:gd name="T31" fmla="*/ 115 h 129"/>
                  <a:gd name="T32" fmla="*/ 80 w 110"/>
                  <a:gd name="T33" fmla="*/ 115 h 129"/>
                  <a:gd name="T34" fmla="*/ 80 w 110"/>
                  <a:gd name="T35" fmla="*/ 14 h 129"/>
                  <a:gd name="T36" fmla="*/ 47 w 110"/>
                  <a:gd name="T37" fmla="*/ 94 h 129"/>
                  <a:gd name="T38" fmla="*/ 64 w 110"/>
                  <a:gd name="T39" fmla="*/ 94 h 129"/>
                  <a:gd name="T40" fmla="*/ 64 w 110"/>
                  <a:gd name="T41" fmla="*/ 115 h 129"/>
                  <a:gd name="T42" fmla="*/ 47 w 110"/>
                  <a:gd name="T43" fmla="*/ 115 h 129"/>
                  <a:gd name="T44" fmla="*/ 47 w 110"/>
                  <a:gd name="T45" fmla="*/ 94 h 129"/>
                  <a:gd name="T46" fmla="*/ 31 w 110"/>
                  <a:gd name="T47" fmla="*/ 115 h 129"/>
                  <a:gd name="T48" fmla="*/ 14 w 110"/>
                  <a:gd name="T49" fmla="*/ 115 h 129"/>
                  <a:gd name="T50" fmla="*/ 14 w 110"/>
                  <a:gd name="T51" fmla="*/ 61 h 129"/>
                  <a:gd name="T52" fmla="*/ 31 w 110"/>
                  <a:gd name="T53" fmla="*/ 61 h 129"/>
                  <a:gd name="T54" fmla="*/ 31 w 110"/>
                  <a:gd name="T55" fmla="*/ 11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29">
                    <a:moveTo>
                      <a:pt x="45" y="129"/>
                    </a:moveTo>
                    <a:lnTo>
                      <a:pt x="65" y="129"/>
                    </a:lnTo>
                    <a:lnTo>
                      <a:pt x="78" y="129"/>
                    </a:lnTo>
                    <a:lnTo>
                      <a:pt x="110" y="129"/>
                    </a:lnTo>
                    <a:lnTo>
                      <a:pt x="110" y="0"/>
                    </a:lnTo>
                    <a:lnTo>
                      <a:pt x="65" y="0"/>
                    </a:lnTo>
                    <a:lnTo>
                      <a:pt x="65" y="80"/>
                    </a:lnTo>
                    <a:lnTo>
                      <a:pt x="45" y="80"/>
                    </a:lnTo>
                    <a:lnTo>
                      <a:pt x="45" y="47"/>
                    </a:lnTo>
                    <a:lnTo>
                      <a:pt x="0" y="47"/>
                    </a:lnTo>
                    <a:lnTo>
                      <a:pt x="0" y="129"/>
                    </a:lnTo>
                    <a:lnTo>
                      <a:pt x="32" y="129"/>
                    </a:lnTo>
                    <a:lnTo>
                      <a:pt x="45" y="129"/>
                    </a:lnTo>
                    <a:close/>
                    <a:moveTo>
                      <a:pt x="80" y="14"/>
                    </a:moveTo>
                    <a:lnTo>
                      <a:pt x="96" y="14"/>
                    </a:lnTo>
                    <a:lnTo>
                      <a:pt x="96" y="115"/>
                    </a:lnTo>
                    <a:lnTo>
                      <a:pt x="80" y="115"/>
                    </a:lnTo>
                    <a:lnTo>
                      <a:pt x="80" y="14"/>
                    </a:lnTo>
                    <a:close/>
                    <a:moveTo>
                      <a:pt x="47" y="94"/>
                    </a:moveTo>
                    <a:lnTo>
                      <a:pt x="64" y="94"/>
                    </a:lnTo>
                    <a:lnTo>
                      <a:pt x="64" y="115"/>
                    </a:lnTo>
                    <a:lnTo>
                      <a:pt x="47" y="115"/>
                    </a:lnTo>
                    <a:lnTo>
                      <a:pt x="47" y="94"/>
                    </a:lnTo>
                    <a:close/>
                    <a:moveTo>
                      <a:pt x="31" y="115"/>
                    </a:moveTo>
                    <a:lnTo>
                      <a:pt x="14" y="115"/>
                    </a:lnTo>
                    <a:lnTo>
                      <a:pt x="14" y="61"/>
                    </a:lnTo>
                    <a:lnTo>
                      <a:pt x="31" y="61"/>
                    </a:lnTo>
                    <a:lnTo>
                      <a:pt x="31" y="11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4" name="Rectangle 93"/>
              <p:cNvSpPr>
                <a:spLocks noChangeArrowheads="1"/>
              </p:cNvSpPr>
              <p:nvPr/>
            </p:nvSpPr>
            <p:spPr bwMode="auto">
              <a:xfrm>
                <a:off x="5226050" y="3333750"/>
                <a:ext cx="176213" cy="22225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5" name="Rectangle 94"/>
              <p:cNvSpPr>
                <a:spLocks noChangeArrowheads="1"/>
              </p:cNvSpPr>
              <p:nvPr/>
            </p:nvSpPr>
            <p:spPr bwMode="auto">
              <a:xfrm>
                <a:off x="5226050" y="3373438"/>
                <a:ext cx="71438" cy="2540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30" name="Oval 52"/>
            <p:cNvSpPr/>
            <p:nvPr/>
          </p:nvSpPr>
          <p:spPr>
            <a:xfrm>
              <a:off x="5737232" y="4283717"/>
              <a:ext cx="466718" cy="466718"/>
            </a:xfrm>
            <a:prstGeom prst="ellipse">
              <a:avLst/>
            </a:prstGeom>
            <a:gradFill flip="none" rotWithShape="1">
              <a:gsLst>
                <a:gs pos="99099">
                  <a:srgbClr val="61D6FE"/>
                </a:gs>
                <a:gs pos="87000">
                  <a:schemeClr val="accent5">
                    <a:lumMod val="50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31" name="Freeform 95"/>
            <p:cNvSpPr>
              <a:spLocks noEditPoints="1"/>
            </p:cNvSpPr>
            <p:nvPr/>
          </p:nvSpPr>
          <p:spPr bwMode="auto">
            <a:xfrm>
              <a:off x="5823450" y="4387670"/>
              <a:ext cx="294282" cy="258813"/>
            </a:xfrm>
            <a:custGeom>
              <a:avLst/>
              <a:gdLst>
                <a:gd name="T0" fmla="*/ 448 w 531"/>
                <a:gd name="T1" fmla="*/ 98 h 467"/>
                <a:gd name="T2" fmla="*/ 461 w 531"/>
                <a:gd name="T3" fmla="*/ 75 h 467"/>
                <a:gd name="T4" fmla="*/ 449 w 531"/>
                <a:gd name="T5" fmla="*/ 72 h 467"/>
                <a:gd name="T6" fmla="*/ 442 w 531"/>
                <a:gd name="T7" fmla="*/ 85 h 467"/>
                <a:gd name="T8" fmla="*/ 430 w 531"/>
                <a:gd name="T9" fmla="*/ 78 h 467"/>
                <a:gd name="T10" fmla="*/ 435 w 531"/>
                <a:gd name="T11" fmla="*/ 67 h 467"/>
                <a:gd name="T12" fmla="*/ 429 w 531"/>
                <a:gd name="T13" fmla="*/ 60 h 467"/>
                <a:gd name="T14" fmla="*/ 286 w 531"/>
                <a:gd name="T15" fmla="*/ 36 h 467"/>
                <a:gd name="T16" fmla="*/ 288 w 531"/>
                <a:gd name="T17" fmla="*/ 15 h 467"/>
                <a:gd name="T18" fmla="*/ 266 w 531"/>
                <a:gd name="T19" fmla="*/ 0 h 467"/>
                <a:gd name="T20" fmla="*/ 247 w 531"/>
                <a:gd name="T21" fmla="*/ 11 h 467"/>
                <a:gd name="T22" fmla="*/ 243 w 531"/>
                <a:gd name="T23" fmla="*/ 31 h 467"/>
                <a:gd name="T24" fmla="*/ 135 w 531"/>
                <a:gd name="T25" fmla="*/ 51 h 467"/>
                <a:gd name="T26" fmla="*/ 97 w 531"/>
                <a:gd name="T27" fmla="*/ 65 h 467"/>
                <a:gd name="T28" fmla="*/ 101 w 531"/>
                <a:gd name="T29" fmla="*/ 78 h 467"/>
                <a:gd name="T30" fmla="*/ 92 w 531"/>
                <a:gd name="T31" fmla="*/ 87 h 467"/>
                <a:gd name="T32" fmla="*/ 84 w 531"/>
                <a:gd name="T33" fmla="*/ 75 h 467"/>
                <a:gd name="T34" fmla="*/ 72 w 531"/>
                <a:gd name="T35" fmla="*/ 72 h 467"/>
                <a:gd name="T36" fmla="*/ 78 w 531"/>
                <a:gd name="T37" fmla="*/ 95 h 467"/>
                <a:gd name="T38" fmla="*/ 0 w 531"/>
                <a:gd name="T39" fmla="*/ 304 h 467"/>
                <a:gd name="T40" fmla="*/ 24 w 531"/>
                <a:gd name="T41" fmla="*/ 328 h 467"/>
                <a:gd name="T42" fmla="*/ 138 w 531"/>
                <a:gd name="T43" fmla="*/ 339 h 467"/>
                <a:gd name="T44" fmla="*/ 173 w 531"/>
                <a:gd name="T45" fmla="*/ 320 h 467"/>
                <a:gd name="T46" fmla="*/ 185 w 531"/>
                <a:gd name="T47" fmla="*/ 300 h 467"/>
                <a:gd name="T48" fmla="*/ 114 w 531"/>
                <a:gd name="T49" fmla="*/ 84 h 467"/>
                <a:gd name="T50" fmla="*/ 178 w 531"/>
                <a:gd name="T51" fmla="*/ 58 h 467"/>
                <a:gd name="T52" fmla="*/ 243 w 531"/>
                <a:gd name="T53" fmla="*/ 233 h 467"/>
                <a:gd name="T54" fmla="*/ 249 w 531"/>
                <a:gd name="T55" fmla="*/ 299 h 467"/>
                <a:gd name="T56" fmla="*/ 248 w 531"/>
                <a:gd name="T57" fmla="*/ 352 h 467"/>
                <a:gd name="T58" fmla="*/ 210 w 531"/>
                <a:gd name="T59" fmla="*/ 385 h 467"/>
                <a:gd name="T60" fmla="*/ 186 w 531"/>
                <a:gd name="T61" fmla="*/ 467 h 467"/>
                <a:gd name="T62" fmla="*/ 327 w 531"/>
                <a:gd name="T63" fmla="*/ 386 h 467"/>
                <a:gd name="T64" fmla="*/ 292 w 531"/>
                <a:gd name="T65" fmla="*/ 371 h 467"/>
                <a:gd name="T66" fmla="*/ 282 w 531"/>
                <a:gd name="T67" fmla="*/ 299 h 467"/>
                <a:gd name="T68" fmla="*/ 289 w 531"/>
                <a:gd name="T69" fmla="*/ 233 h 467"/>
                <a:gd name="T70" fmla="*/ 354 w 531"/>
                <a:gd name="T71" fmla="*/ 58 h 467"/>
                <a:gd name="T72" fmla="*/ 417 w 531"/>
                <a:gd name="T73" fmla="*/ 84 h 467"/>
                <a:gd name="T74" fmla="*/ 346 w 531"/>
                <a:gd name="T75" fmla="*/ 300 h 467"/>
                <a:gd name="T76" fmla="*/ 358 w 531"/>
                <a:gd name="T77" fmla="*/ 320 h 467"/>
                <a:gd name="T78" fmla="*/ 396 w 531"/>
                <a:gd name="T79" fmla="*/ 339 h 467"/>
                <a:gd name="T80" fmla="*/ 507 w 531"/>
                <a:gd name="T81" fmla="*/ 328 h 467"/>
                <a:gd name="T82" fmla="*/ 531 w 531"/>
                <a:gd name="T83" fmla="*/ 303 h 467"/>
                <a:gd name="T84" fmla="*/ 275 w 531"/>
                <a:gd name="T85" fmla="*/ 24 h 467"/>
                <a:gd name="T86" fmla="*/ 266 w 531"/>
                <a:gd name="T87" fmla="*/ 34 h 467"/>
                <a:gd name="T88" fmla="*/ 257 w 531"/>
                <a:gd name="T89" fmla="*/ 21 h 467"/>
                <a:gd name="T90" fmla="*/ 51 w 531"/>
                <a:gd name="T91" fmla="*/ 325 h 467"/>
                <a:gd name="T92" fmla="*/ 166 w 531"/>
                <a:gd name="T93" fmla="*/ 308 h 467"/>
                <a:gd name="T94" fmla="*/ 134 w 531"/>
                <a:gd name="T95" fmla="*/ 325 h 467"/>
                <a:gd name="T96" fmla="*/ 270 w 531"/>
                <a:gd name="T97" fmla="*/ 217 h 467"/>
                <a:gd name="T98" fmla="*/ 275 w 531"/>
                <a:gd name="T99" fmla="*/ 274 h 467"/>
                <a:gd name="T100" fmla="*/ 256 w 531"/>
                <a:gd name="T101" fmla="*/ 274 h 467"/>
                <a:gd name="T102" fmla="*/ 262 w 531"/>
                <a:gd name="T103" fmla="*/ 217 h 467"/>
                <a:gd name="T104" fmla="*/ 331 w 531"/>
                <a:gd name="T105" fmla="*/ 453 h 467"/>
                <a:gd name="T106" fmla="*/ 296 w 531"/>
                <a:gd name="T107" fmla="*/ 391 h 467"/>
                <a:gd name="T108" fmla="*/ 256 w 531"/>
                <a:gd name="T109" fmla="*/ 368 h 467"/>
                <a:gd name="T110" fmla="*/ 268 w 531"/>
                <a:gd name="T111" fmla="*/ 307 h 467"/>
                <a:gd name="T112" fmla="*/ 274 w 531"/>
                <a:gd name="T113" fmla="*/ 368 h 467"/>
                <a:gd name="T114" fmla="*/ 268 w 531"/>
                <a:gd name="T115" fmla="*/ 203 h 467"/>
                <a:gd name="T116" fmla="*/ 268 w 531"/>
                <a:gd name="T117" fmla="*/ 53 h 467"/>
                <a:gd name="T118" fmla="*/ 480 w 531"/>
                <a:gd name="T119" fmla="*/ 325 h 467"/>
                <a:gd name="T120" fmla="*/ 367 w 531"/>
                <a:gd name="T121" fmla="*/ 308 h 467"/>
                <a:gd name="T122" fmla="*/ 480 w 531"/>
                <a:gd name="T123" fmla="*/ 325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31" h="467">
                  <a:moveTo>
                    <a:pt x="531" y="303"/>
                  </a:moveTo>
                  <a:lnTo>
                    <a:pt x="531" y="303"/>
                  </a:lnTo>
                  <a:lnTo>
                    <a:pt x="531" y="300"/>
                  </a:lnTo>
                  <a:lnTo>
                    <a:pt x="530" y="298"/>
                  </a:lnTo>
                  <a:lnTo>
                    <a:pt x="448" y="98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7" y="91"/>
                  </a:lnTo>
                  <a:lnTo>
                    <a:pt x="461" y="84"/>
                  </a:lnTo>
                  <a:lnTo>
                    <a:pt x="462" y="78"/>
                  </a:lnTo>
                  <a:lnTo>
                    <a:pt x="462" y="78"/>
                  </a:lnTo>
                  <a:lnTo>
                    <a:pt x="461" y="75"/>
                  </a:lnTo>
                  <a:lnTo>
                    <a:pt x="459" y="72"/>
                  </a:lnTo>
                  <a:lnTo>
                    <a:pt x="457" y="71"/>
                  </a:lnTo>
                  <a:lnTo>
                    <a:pt x="454" y="70"/>
                  </a:lnTo>
                  <a:lnTo>
                    <a:pt x="454" y="70"/>
                  </a:lnTo>
                  <a:lnTo>
                    <a:pt x="452" y="71"/>
                  </a:lnTo>
                  <a:lnTo>
                    <a:pt x="449" y="72"/>
                  </a:lnTo>
                  <a:lnTo>
                    <a:pt x="448" y="75"/>
                  </a:lnTo>
                  <a:lnTo>
                    <a:pt x="448" y="78"/>
                  </a:lnTo>
                  <a:lnTo>
                    <a:pt x="448" y="78"/>
                  </a:lnTo>
                  <a:lnTo>
                    <a:pt x="446" y="81"/>
                  </a:lnTo>
                  <a:lnTo>
                    <a:pt x="444" y="83"/>
                  </a:lnTo>
                  <a:lnTo>
                    <a:pt x="442" y="85"/>
                  </a:lnTo>
                  <a:lnTo>
                    <a:pt x="439" y="87"/>
                  </a:lnTo>
                  <a:lnTo>
                    <a:pt x="439" y="87"/>
                  </a:lnTo>
                  <a:lnTo>
                    <a:pt x="436" y="85"/>
                  </a:lnTo>
                  <a:lnTo>
                    <a:pt x="434" y="83"/>
                  </a:lnTo>
                  <a:lnTo>
                    <a:pt x="431" y="81"/>
                  </a:lnTo>
                  <a:lnTo>
                    <a:pt x="430" y="78"/>
                  </a:lnTo>
                  <a:lnTo>
                    <a:pt x="430" y="78"/>
                  </a:lnTo>
                  <a:lnTo>
                    <a:pt x="431" y="75"/>
                  </a:lnTo>
                  <a:lnTo>
                    <a:pt x="434" y="72"/>
                  </a:lnTo>
                  <a:lnTo>
                    <a:pt x="434" y="72"/>
                  </a:lnTo>
                  <a:lnTo>
                    <a:pt x="435" y="70"/>
                  </a:lnTo>
                  <a:lnTo>
                    <a:pt x="435" y="67"/>
                  </a:lnTo>
                  <a:lnTo>
                    <a:pt x="435" y="65"/>
                  </a:lnTo>
                  <a:lnTo>
                    <a:pt x="434" y="63"/>
                  </a:lnTo>
                  <a:lnTo>
                    <a:pt x="434" y="63"/>
                  </a:lnTo>
                  <a:lnTo>
                    <a:pt x="431" y="61"/>
                  </a:lnTo>
                  <a:lnTo>
                    <a:pt x="429" y="60"/>
                  </a:lnTo>
                  <a:lnTo>
                    <a:pt x="429" y="60"/>
                  </a:lnTo>
                  <a:lnTo>
                    <a:pt x="396" y="51"/>
                  </a:lnTo>
                  <a:lnTo>
                    <a:pt x="360" y="44"/>
                  </a:lnTo>
                  <a:lnTo>
                    <a:pt x="323" y="41"/>
                  </a:lnTo>
                  <a:lnTo>
                    <a:pt x="283" y="39"/>
                  </a:lnTo>
                  <a:lnTo>
                    <a:pt x="283" y="39"/>
                  </a:lnTo>
                  <a:lnTo>
                    <a:pt x="286" y="36"/>
                  </a:lnTo>
                  <a:lnTo>
                    <a:pt x="288" y="31"/>
                  </a:lnTo>
                  <a:lnTo>
                    <a:pt x="289" y="28"/>
                  </a:lnTo>
                  <a:lnTo>
                    <a:pt x="289" y="24"/>
                  </a:lnTo>
                  <a:lnTo>
                    <a:pt x="289" y="24"/>
                  </a:lnTo>
                  <a:lnTo>
                    <a:pt x="289" y="20"/>
                  </a:lnTo>
                  <a:lnTo>
                    <a:pt x="288" y="15"/>
                  </a:lnTo>
                  <a:lnTo>
                    <a:pt x="286" y="11"/>
                  </a:lnTo>
                  <a:lnTo>
                    <a:pt x="282" y="8"/>
                  </a:lnTo>
                  <a:lnTo>
                    <a:pt x="279" y="4"/>
                  </a:lnTo>
                  <a:lnTo>
                    <a:pt x="275" y="2"/>
                  </a:lnTo>
                  <a:lnTo>
                    <a:pt x="270" y="1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261" y="1"/>
                  </a:lnTo>
                  <a:lnTo>
                    <a:pt x="256" y="2"/>
                  </a:lnTo>
                  <a:lnTo>
                    <a:pt x="253" y="4"/>
                  </a:lnTo>
                  <a:lnTo>
                    <a:pt x="249" y="8"/>
                  </a:lnTo>
                  <a:lnTo>
                    <a:pt x="247" y="11"/>
                  </a:lnTo>
                  <a:lnTo>
                    <a:pt x="245" y="15"/>
                  </a:lnTo>
                  <a:lnTo>
                    <a:pt x="242" y="20"/>
                  </a:lnTo>
                  <a:lnTo>
                    <a:pt x="242" y="24"/>
                  </a:lnTo>
                  <a:lnTo>
                    <a:pt x="242" y="24"/>
                  </a:lnTo>
                  <a:lnTo>
                    <a:pt x="242" y="28"/>
                  </a:lnTo>
                  <a:lnTo>
                    <a:pt x="243" y="31"/>
                  </a:lnTo>
                  <a:lnTo>
                    <a:pt x="246" y="36"/>
                  </a:lnTo>
                  <a:lnTo>
                    <a:pt x="248" y="39"/>
                  </a:lnTo>
                  <a:lnTo>
                    <a:pt x="248" y="39"/>
                  </a:lnTo>
                  <a:lnTo>
                    <a:pt x="209" y="41"/>
                  </a:lnTo>
                  <a:lnTo>
                    <a:pt x="171" y="44"/>
                  </a:lnTo>
                  <a:lnTo>
                    <a:pt x="135" y="51"/>
                  </a:lnTo>
                  <a:lnTo>
                    <a:pt x="102" y="60"/>
                  </a:lnTo>
                  <a:lnTo>
                    <a:pt x="102" y="60"/>
                  </a:lnTo>
                  <a:lnTo>
                    <a:pt x="100" y="61"/>
                  </a:lnTo>
                  <a:lnTo>
                    <a:pt x="98" y="63"/>
                  </a:lnTo>
                  <a:lnTo>
                    <a:pt x="98" y="63"/>
                  </a:lnTo>
                  <a:lnTo>
                    <a:pt x="97" y="65"/>
                  </a:lnTo>
                  <a:lnTo>
                    <a:pt x="97" y="67"/>
                  </a:lnTo>
                  <a:lnTo>
                    <a:pt x="97" y="70"/>
                  </a:lnTo>
                  <a:lnTo>
                    <a:pt x="99" y="72"/>
                  </a:lnTo>
                  <a:lnTo>
                    <a:pt x="99" y="72"/>
                  </a:lnTo>
                  <a:lnTo>
                    <a:pt x="100" y="75"/>
                  </a:lnTo>
                  <a:lnTo>
                    <a:pt x="101" y="78"/>
                  </a:lnTo>
                  <a:lnTo>
                    <a:pt x="101" y="78"/>
                  </a:lnTo>
                  <a:lnTo>
                    <a:pt x="100" y="81"/>
                  </a:lnTo>
                  <a:lnTo>
                    <a:pt x="99" y="83"/>
                  </a:lnTo>
                  <a:lnTo>
                    <a:pt x="95" y="85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89" y="85"/>
                  </a:lnTo>
                  <a:lnTo>
                    <a:pt x="87" y="83"/>
                  </a:lnTo>
                  <a:lnTo>
                    <a:pt x="85" y="81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4" y="75"/>
                  </a:lnTo>
                  <a:lnTo>
                    <a:pt x="83" y="72"/>
                  </a:lnTo>
                  <a:lnTo>
                    <a:pt x="80" y="71"/>
                  </a:lnTo>
                  <a:lnTo>
                    <a:pt x="77" y="70"/>
                  </a:lnTo>
                  <a:lnTo>
                    <a:pt x="77" y="70"/>
                  </a:lnTo>
                  <a:lnTo>
                    <a:pt x="75" y="71"/>
                  </a:lnTo>
                  <a:lnTo>
                    <a:pt x="72" y="72"/>
                  </a:lnTo>
                  <a:lnTo>
                    <a:pt x="71" y="75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71" y="84"/>
                  </a:lnTo>
                  <a:lnTo>
                    <a:pt x="74" y="91"/>
                  </a:lnTo>
                  <a:lnTo>
                    <a:pt x="78" y="95"/>
                  </a:lnTo>
                  <a:lnTo>
                    <a:pt x="84" y="98"/>
                  </a:lnTo>
                  <a:lnTo>
                    <a:pt x="2" y="298"/>
                  </a:lnTo>
                  <a:lnTo>
                    <a:pt x="2" y="298"/>
                  </a:lnTo>
                  <a:lnTo>
                    <a:pt x="2" y="300"/>
                  </a:lnTo>
                  <a:lnTo>
                    <a:pt x="2" y="303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4" y="310"/>
                  </a:lnTo>
                  <a:lnTo>
                    <a:pt x="8" y="314"/>
                  </a:lnTo>
                  <a:lnTo>
                    <a:pt x="12" y="320"/>
                  </a:lnTo>
                  <a:lnTo>
                    <a:pt x="18" y="324"/>
                  </a:lnTo>
                  <a:lnTo>
                    <a:pt x="24" y="328"/>
                  </a:lnTo>
                  <a:lnTo>
                    <a:pt x="32" y="333"/>
                  </a:lnTo>
                  <a:lnTo>
                    <a:pt x="39" y="336"/>
                  </a:lnTo>
                  <a:lnTo>
                    <a:pt x="48" y="339"/>
                  </a:lnTo>
                  <a:lnTo>
                    <a:pt x="50" y="339"/>
                  </a:lnTo>
                  <a:lnTo>
                    <a:pt x="135" y="339"/>
                  </a:lnTo>
                  <a:lnTo>
                    <a:pt x="138" y="339"/>
                  </a:lnTo>
                  <a:lnTo>
                    <a:pt x="138" y="339"/>
                  </a:lnTo>
                  <a:lnTo>
                    <a:pt x="146" y="336"/>
                  </a:lnTo>
                  <a:lnTo>
                    <a:pt x="154" y="333"/>
                  </a:lnTo>
                  <a:lnTo>
                    <a:pt x="161" y="328"/>
                  </a:lnTo>
                  <a:lnTo>
                    <a:pt x="168" y="324"/>
                  </a:lnTo>
                  <a:lnTo>
                    <a:pt x="173" y="320"/>
                  </a:lnTo>
                  <a:lnTo>
                    <a:pt x="179" y="314"/>
                  </a:lnTo>
                  <a:lnTo>
                    <a:pt x="183" y="310"/>
                  </a:lnTo>
                  <a:lnTo>
                    <a:pt x="186" y="304"/>
                  </a:lnTo>
                  <a:lnTo>
                    <a:pt x="185" y="303"/>
                  </a:lnTo>
                  <a:lnTo>
                    <a:pt x="185" y="303"/>
                  </a:lnTo>
                  <a:lnTo>
                    <a:pt x="185" y="300"/>
                  </a:lnTo>
                  <a:lnTo>
                    <a:pt x="184" y="298"/>
                  </a:lnTo>
                  <a:lnTo>
                    <a:pt x="102" y="98"/>
                  </a:lnTo>
                  <a:lnTo>
                    <a:pt x="102" y="98"/>
                  </a:lnTo>
                  <a:lnTo>
                    <a:pt x="107" y="95"/>
                  </a:lnTo>
                  <a:lnTo>
                    <a:pt x="112" y="90"/>
                  </a:lnTo>
                  <a:lnTo>
                    <a:pt x="114" y="84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4" y="70"/>
                  </a:lnTo>
                  <a:lnTo>
                    <a:pt x="114" y="70"/>
                  </a:lnTo>
                  <a:lnTo>
                    <a:pt x="145" y="64"/>
                  </a:lnTo>
                  <a:lnTo>
                    <a:pt x="178" y="58"/>
                  </a:lnTo>
                  <a:lnTo>
                    <a:pt x="212" y="54"/>
                  </a:lnTo>
                  <a:lnTo>
                    <a:pt x="249" y="53"/>
                  </a:lnTo>
                  <a:lnTo>
                    <a:pt x="249" y="211"/>
                  </a:lnTo>
                  <a:lnTo>
                    <a:pt x="249" y="211"/>
                  </a:lnTo>
                  <a:lnTo>
                    <a:pt x="246" y="222"/>
                  </a:lnTo>
                  <a:lnTo>
                    <a:pt x="243" y="233"/>
                  </a:lnTo>
                  <a:lnTo>
                    <a:pt x="241" y="244"/>
                  </a:lnTo>
                  <a:lnTo>
                    <a:pt x="241" y="255"/>
                  </a:lnTo>
                  <a:lnTo>
                    <a:pt x="241" y="267"/>
                  </a:lnTo>
                  <a:lnTo>
                    <a:pt x="243" y="278"/>
                  </a:lnTo>
                  <a:lnTo>
                    <a:pt x="246" y="288"/>
                  </a:lnTo>
                  <a:lnTo>
                    <a:pt x="249" y="299"/>
                  </a:lnTo>
                  <a:lnTo>
                    <a:pt x="249" y="299"/>
                  </a:lnTo>
                  <a:lnTo>
                    <a:pt x="249" y="300"/>
                  </a:lnTo>
                  <a:lnTo>
                    <a:pt x="249" y="341"/>
                  </a:lnTo>
                  <a:lnTo>
                    <a:pt x="249" y="341"/>
                  </a:lnTo>
                  <a:lnTo>
                    <a:pt x="249" y="346"/>
                  </a:lnTo>
                  <a:lnTo>
                    <a:pt x="248" y="352"/>
                  </a:lnTo>
                  <a:lnTo>
                    <a:pt x="246" y="358"/>
                  </a:lnTo>
                  <a:lnTo>
                    <a:pt x="242" y="364"/>
                  </a:lnTo>
                  <a:lnTo>
                    <a:pt x="238" y="371"/>
                  </a:lnTo>
                  <a:lnTo>
                    <a:pt x="230" y="376"/>
                  </a:lnTo>
                  <a:lnTo>
                    <a:pt x="222" y="381"/>
                  </a:lnTo>
                  <a:lnTo>
                    <a:pt x="210" y="385"/>
                  </a:lnTo>
                  <a:lnTo>
                    <a:pt x="206" y="386"/>
                  </a:lnTo>
                  <a:lnTo>
                    <a:pt x="205" y="391"/>
                  </a:lnTo>
                  <a:lnTo>
                    <a:pt x="192" y="391"/>
                  </a:lnTo>
                  <a:lnTo>
                    <a:pt x="192" y="429"/>
                  </a:lnTo>
                  <a:lnTo>
                    <a:pt x="186" y="429"/>
                  </a:lnTo>
                  <a:lnTo>
                    <a:pt x="186" y="467"/>
                  </a:lnTo>
                  <a:lnTo>
                    <a:pt x="345" y="467"/>
                  </a:lnTo>
                  <a:lnTo>
                    <a:pt x="345" y="429"/>
                  </a:lnTo>
                  <a:lnTo>
                    <a:pt x="340" y="429"/>
                  </a:lnTo>
                  <a:lnTo>
                    <a:pt x="340" y="391"/>
                  </a:lnTo>
                  <a:lnTo>
                    <a:pt x="327" y="391"/>
                  </a:lnTo>
                  <a:lnTo>
                    <a:pt x="327" y="386"/>
                  </a:lnTo>
                  <a:lnTo>
                    <a:pt x="321" y="385"/>
                  </a:lnTo>
                  <a:lnTo>
                    <a:pt x="321" y="385"/>
                  </a:lnTo>
                  <a:lnTo>
                    <a:pt x="311" y="382"/>
                  </a:lnTo>
                  <a:lnTo>
                    <a:pt x="304" y="379"/>
                  </a:lnTo>
                  <a:lnTo>
                    <a:pt x="297" y="375"/>
                  </a:lnTo>
                  <a:lnTo>
                    <a:pt x="292" y="371"/>
                  </a:lnTo>
                  <a:lnTo>
                    <a:pt x="288" y="364"/>
                  </a:lnTo>
                  <a:lnTo>
                    <a:pt x="286" y="358"/>
                  </a:lnTo>
                  <a:lnTo>
                    <a:pt x="283" y="350"/>
                  </a:lnTo>
                  <a:lnTo>
                    <a:pt x="282" y="341"/>
                  </a:lnTo>
                  <a:lnTo>
                    <a:pt x="282" y="299"/>
                  </a:lnTo>
                  <a:lnTo>
                    <a:pt x="282" y="299"/>
                  </a:lnTo>
                  <a:lnTo>
                    <a:pt x="286" y="288"/>
                  </a:lnTo>
                  <a:lnTo>
                    <a:pt x="289" y="278"/>
                  </a:lnTo>
                  <a:lnTo>
                    <a:pt x="290" y="266"/>
                  </a:lnTo>
                  <a:lnTo>
                    <a:pt x="290" y="255"/>
                  </a:lnTo>
                  <a:lnTo>
                    <a:pt x="290" y="244"/>
                  </a:lnTo>
                  <a:lnTo>
                    <a:pt x="289" y="233"/>
                  </a:lnTo>
                  <a:lnTo>
                    <a:pt x="286" y="222"/>
                  </a:lnTo>
                  <a:lnTo>
                    <a:pt x="282" y="211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319" y="54"/>
                  </a:lnTo>
                  <a:lnTo>
                    <a:pt x="354" y="58"/>
                  </a:lnTo>
                  <a:lnTo>
                    <a:pt x="387" y="64"/>
                  </a:lnTo>
                  <a:lnTo>
                    <a:pt x="417" y="70"/>
                  </a:lnTo>
                  <a:lnTo>
                    <a:pt x="417" y="70"/>
                  </a:lnTo>
                  <a:lnTo>
                    <a:pt x="416" y="78"/>
                  </a:lnTo>
                  <a:lnTo>
                    <a:pt x="416" y="78"/>
                  </a:lnTo>
                  <a:lnTo>
                    <a:pt x="417" y="84"/>
                  </a:lnTo>
                  <a:lnTo>
                    <a:pt x="421" y="90"/>
                  </a:lnTo>
                  <a:lnTo>
                    <a:pt x="424" y="95"/>
                  </a:lnTo>
                  <a:lnTo>
                    <a:pt x="429" y="98"/>
                  </a:lnTo>
                  <a:lnTo>
                    <a:pt x="347" y="298"/>
                  </a:lnTo>
                  <a:lnTo>
                    <a:pt x="347" y="298"/>
                  </a:lnTo>
                  <a:lnTo>
                    <a:pt x="346" y="300"/>
                  </a:lnTo>
                  <a:lnTo>
                    <a:pt x="347" y="303"/>
                  </a:lnTo>
                  <a:lnTo>
                    <a:pt x="346" y="304"/>
                  </a:lnTo>
                  <a:lnTo>
                    <a:pt x="346" y="304"/>
                  </a:lnTo>
                  <a:lnTo>
                    <a:pt x="349" y="310"/>
                  </a:lnTo>
                  <a:lnTo>
                    <a:pt x="354" y="314"/>
                  </a:lnTo>
                  <a:lnTo>
                    <a:pt x="358" y="320"/>
                  </a:lnTo>
                  <a:lnTo>
                    <a:pt x="363" y="324"/>
                  </a:lnTo>
                  <a:lnTo>
                    <a:pt x="370" y="328"/>
                  </a:lnTo>
                  <a:lnTo>
                    <a:pt x="377" y="333"/>
                  </a:lnTo>
                  <a:lnTo>
                    <a:pt x="385" y="336"/>
                  </a:lnTo>
                  <a:lnTo>
                    <a:pt x="394" y="339"/>
                  </a:lnTo>
                  <a:lnTo>
                    <a:pt x="396" y="339"/>
                  </a:lnTo>
                  <a:lnTo>
                    <a:pt x="481" y="339"/>
                  </a:lnTo>
                  <a:lnTo>
                    <a:pt x="483" y="339"/>
                  </a:lnTo>
                  <a:lnTo>
                    <a:pt x="483" y="339"/>
                  </a:lnTo>
                  <a:lnTo>
                    <a:pt x="492" y="336"/>
                  </a:lnTo>
                  <a:lnTo>
                    <a:pt x="499" y="333"/>
                  </a:lnTo>
                  <a:lnTo>
                    <a:pt x="507" y="328"/>
                  </a:lnTo>
                  <a:lnTo>
                    <a:pt x="513" y="324"/>
                  </a:lnTo>
                  <a:lnTo>
                    <a:pt x="519" y="320"/>
                  </a:lnTo>
                  <a:lnTo>
                    <a:pt x="524" y="314"/>
                  </a:lnTo>
                  <a:lnTo>
                    <a:pt x="527" y="310"/>
                  </a:lnTo>
                  <a:lnTo>
                    <a:pt x="531" y="304"/>
                  </a:lnTo>
                  <a:lnTo>
                    <a:pt x="531" y="303"/>
                  </a:lnTo>
                  <a:close/>
                  <a:moveTo>
                    <a:pt x="266" y="15"/>
                  </a:moveTo>
                  <a:lnTo>
                    <a:pt x="266" y="15"/>
                  </a:lnTo>
                  <a:lnTo>
                    <a:pt x="269" y="15"/>
                  </a:lnTo>
                  <a:lnTo>
                    <a:pt x="273" y="17"/>
                  </a:lnTo>
                  <a:lnTo>
                    <a:pt x="275" y="21"/>
                  </a:lnTo>
                  <a:lnTo>
                    <a:pt x="275" y="24"/>
                  </a:lnTo>
                  <a:lnTo>
                    <a:pt x="275" y="24"/>
                  </a:lnTo>
                  <a:lnTo>
                    <a:pt x="275" y="27"/>
                  </a:lnTo>
                  <a:lnTo>
                    <a:pt x="273" y="30"/>
                  </a:lnTo>
                  <a:lnTo>
                    <a:pt x="269" y="33"/>
                  </a:lnTo>
                  <a:lnTo>
                    <a:pt x="266" y="34"/>
                  </a:lnTo>
                  <a:lnTo>
                    <a:pt x="266" y="34"/>
                  </a:lnTo>
                  <a:lnTo>
                    <a:pt x="262" y="33"/>
                  </a:lnTo>
                  <a:lnTo>
                    <a:pt x="260" y="30"/>
                  </a:lnTo>
                  <a:lnTo>
                    <a:pt x="257" y="27"/>
                  </a:lnTo>
                  <a:lnTo>
                    <a:pt x="256" y="24"/>
                  </a:lnTo>
                  <a:lnTo>
                    <a:pt x="256" y="24"/>
                  </a:lnTo>
                  <a:lnTo>
                    <a:pt x="257" y="21"/>
                  </a:lnTo>
                  <a:lnTo>
                    <a:pt x="260" y="17"/>
                  </a:lnTo>
                  <a:lnTo>
                    <a:pt x="262" y="15"/>
                  </a:lnTo>
                  <a:lnTo>
                    <a:pt x="266" y="15"/>
                  </a:lnTo>
                  <a:lnTo>
                    <a:pt x="266" y="15"/>
                  </a:lnTo>
                  <a:close/>
                  <a:moveTo>
                    <a:pt x="134" y="325"/>
                  </a:moveTo>
                  <a:lnTo>
                    <a:pt x="51" y="325"/>
                  </a:lnTo>
                  <a:lnTo>
                    <a:pt x="51" y="325"/>
                  </a:lnTo>
                  <a:lnTo>
                    <a:pt x="41" y="322"/>
                  </a:lnTo>
                  <a:lnTo>
                    <a:pt x="34" y="318"/>
                  </a:lnTo>
                  <a:lnTo>
                    <a:pt x="26" y="313"/>
                  </a:lnTo>
                  <a:lnTo>
                    <a:pt x="21" y="308"/>
                  </a:lnTo>
                  <a:lnTo>
                    <a:pt x="166" y="308"/>
                  </a:lnTo>
                  <a:lnTo>
                    <a:pt x="166" y="308"/>
                  </a:lnTo>
                  <a:lnTo>
                    <a:pt x="159" y="313"/>
                  </a:lnTo>
                  <a:lnTo>
                    <a:pt x="152" y="318"/>
                  </a:lnTo>
                  <a:lnTo>
                    <a:pt x="144" y="322"/>
                  </a:lnTo>
                  <a:lnTo>
                    <a:pt x="134" y="325"/>
                  </a:lnTo>
                  <a:lnTo>
                    <a:pt x="134" y="325"/>
                  </a:lnTo>
                  <a:close/>
                  <a:moveTo>
                    <a:pt x="19" y="294"/>
                  </a:moveTo>
                  <a:lnTo>
                    <a:pt x="93" y="114"/>
                  </a:lnTo>
                  <a:lnTo>
                    <a:pt x="167" y="294"/>
                  </a:lnTo>
                  <a:lnTo>
                    <a:pt x="19" y="294"/>
                  </a:lnTo>
                  <a:close/>
                  <a:moveTo>
                    <a:pt x="270" y="217"/>
                  </a:moveTo>
                  <a:lnTo>
                    <a:pt x="270" y="217"/>
                  </a:lnTo>
                  <a:lnTo>
                    <a:pt x="273" y="227"/>
                  </a:lnTo>
                  <a:lnTo>
                    <a:pt x="275" y="237"/>
                  </a:lnTo>
                  <a:lnTo>
                    <a:pt x="276" y="245"/>
                  </a:lnTo>
                  <a:lnTo>
                    <a:pt x="276" y="255"/>
                  </a:lnTo>
                  <a:lnTo>
                    <a:pt x="276" y="265"/>
                  </a:lnTo>
                  <a:lnTo>
                    <a:pt x="275" y="274"/>
                  </a:lnTo>
                  <a:lnTo>
                    <a:pt x="273" y="283"/>
                  </a:lnTo>
                  <a:lnTo>
                    <a:pt x="270" y="293"/>
                  </a:lnTo>
                  <a:lnTo>
                    <a:pt x="262" y="293"/>
                  </a:lnTo>
                  <a:lnTo>
                    <a:pt x="262" y="293"/>
                  </a:lnTo>
                  <a:lnTo>
                    <a:pt x="259" y="283"/>
                  </a:lnTo>
                  <a:lnTo>
                    <a:pt x="256" y="274"/>
                  </a:lnTo>
                  <a:lnTo>
                    <a:pt x="255" y="265"/>
                  </a:lnTo>
                  <a:lnTo>
                    <a:pt x="255" y="255"/>
                  </a:lnTo>
                  <a:lnTo>
                    <a:pt x="255" y="245"/>
                  </a:lnTo>
                  <a:lnTo>
                    <a:pt x="256" y="237"/>
                  </a:lnTo>
                  <a:lnTo>
                    <a:pt x="259" y="227"/>
                  </a:lnTo>
                  <a:lnTo>
                    <a:pt x="262" y="217"/>
                  </a:lnTo>
                  <a:lnTo>
                    <a:pt x="270" y="217"/>
                  </a:lnTo>
                  <a:close/>
                  <a:moveTo>
                    <a:pt x="331" y="453"/>
                  </a:moveTo>
                  <a:lnTo>
                    <a:pt x="200" y="453"/>
                  </a:lnTo>
                  <a:lnTo>
                    <a:pt x="200" y="443"/>
                  </a:lnTo>
                  <a:lnTo>
                    <a:pt x="331" y="443"/>
                  </a:lnTo>
                  <a:lnTo>
                    <a:pt x="331" y="453"/>
                  </a:lnTo>
                  <a:close/>
                  <a:moveTo>
                    <a:pt x="207" y="429"/>
                  </a:moveTo>
                  <a:lnTo>
                    <a:pt x="207" y="406"/>
                  </a:lnTo>
                  <a:lnTo>
                    <a:pt x="326" y="406"/>
                  </a:lnTo>
                  <a:lnTo>
                    <a:pt x="326" y="429"/>
                  </a:lnTo>
                  <a:lnTo>
                    <a:pt x="207" y="429"/>
                  </a:lnTo>
                  <a:close/>
                  <a:moveTo>
                    <a:pt x="296" y="391"/>
                  </a:moveTo>
                  <a:lnTo>
                    <a:pt x="235" y="391"/>
                  </a:lnTo>
                  <a:lnTo>
                    <a:pt x="235" y="391"/>
                  </a:lnTo>
                  <a:lnTo>
                    <a:pt x="241" y="386"/>
                  </a:lnTo>
                  <a:lnTo>
                    <a:pt x="248" y="380"/>
                  </a:lnTo>
                  <a:lnTo>
                    <a:pt x="252" y="375"/>
                  </a:lnTo>
                  <a:lnTo>
                    <a:pt x="256" y="368"/>
                  </a:lnTo>
                  <a:lnTo>
                    <a:pt x="260" y="362"/>
                  </a:lnTo>
                  <a:lnTo>
                    <a:pt x="262" y="355"/>
                  </a:lnTo>
                  <a:lnTo>
                    <a:pt x="263" y="348"/>
                  </a:lnTo>
                  <a:lnTo>
                    <a:pt x="263" y="341"/>
                  </a:lnTo>
                  <a:lnTo>
                    <a:pt x="263" y="307"/>
                  </a:lnTo>
                  <a:lnTo>
                    <a:pt x="268" y="307"/>
                  </a:lnTo>
                  <a:lnTo>
                    <a:pt x="268" y="341"/>
                  </a:lnTo>
                  <a:lnTo>
                    <a:pt x="268" y="341"/>
                  </a:lnTo>
                  <a:lnTo>
                    <a:pt x="269" y="348"/>
                  </a:lnTo>
                  <a:lnTo>
                    <a:pt x="269" y="354"/>
                  </a:lnTo>
                  <a:lnTo>
                    <a:pt x="272" y="362"/>
                  </a:lnTo>
                  <a:lnTo>
                    <a:pt x="274" y="368"/>
                  </a:lnTo>
                  <a:lnTo>
                    <a:pt x="278" y="375"/>
                  </a:lnTo>
                  <a:lnTo>
                    <a:pt x="282" y="380"/>
                  </a:lnTo>
                  <a:lnTo>
                    <a:pt x="289" y="386"/>
                  </a:lnTo>
                  <a:lnTo>
                    <a:pt x="296" y="391"/>
                  </a:lnTo>
                  <a:lnTo>
                    <a:pt x="296" y="391"/>
                  </a:lnTo>
                  <a:close/>
                  <a:moveTo>
                    <a:pt x="268" y="203"/>
                  </a:moveTo>
                  <a:lnTo>
                    <a:pt x="263" y="203"/>
                  </a:lnTo>
                  <a:lnTo>
                    <a:pt x="263" y="53"/>
                  </a:lnTo>
                  <a:lnTo>
                    <a:pt x="263" y="53"/>
                  </a:lnTo>
                  <a:lnTo>
                    <a:pt x="266" y="53"/>
                  </a:lnTo>
                  <a:lnTo>
                    <a:pt x="266" y="53"/>
                  </a:lnTo>
                  <a:lnTo>
                    <a:pt x="268" y="53"/>
                  </a:lnTo>
                  <a:lnTo>
                    <a:pt x="268" y="203"/>
                  </a:lnTo>
                  <a:close/>
                  <a:moveTo>
                    <a:pt x="512" y="294"/>
                  </a:moveTo>
                  <a:lnTo>
                    <a:pt x="364" y="294"/>
                  </a:lnTo>
                  <a:lnTo>
                    <a:pt x="439" y="114"/>
                  </a:lnTo>
                  <a:lnTo>
                    <a:pt x="512" y="294"/>
                  </a:lnTo>
                  <a:close/>
                  <a:moveTo>
                    <a:pt x="480" y="325"/>
                  </a:moveTo>
                  <a:lnTo>
                    <a:pt x="397" y="325"/>
                  </a:lnTo>
                  <a:lnTo>
                    <a:pt x="397" y="325"/>
                  </a:lnTo>
                  <a:lnTo>
                    <a:pt x="387" y="322"/>
                  </a:lnTo>
                  <a:lnTo>
                    <a:pt x="380" y="318"/>
                  </a:lnTo>
                  <a:lnTo>
                    <a:pt x="372" y="313"/>
                  </a:lnTo>
                  <a:lnTo>
                    <a:pt x="367" y="308"/>
                  </a:lnTo>
                  <a:lnTo>
                    <a:pt x="511" y="308"/>
                  </a:lnTo>
                  <a:lnTo>
                    <a:pt x="511" y="308"/>
                  </a:lnTo>
                  <a:lnTo>
                    <a:pt x="505" y="313"/>
                  </a:lnTo>
                  <a:lnTo>
                    <a:pt x="497" y="318"/>
                  </a:lnTo>
                  <a:lnTo>
                    <a:pt x="490" y="322"/>
                  </a:lnTo>
                  <a:lnTo>
                    <a:pt x="480" y="325"/>
                  </a:lnTo>
                  <a:lnTo>
                    <a:pt x="480" y="3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32" name="Oval 43"/>
            <p:cNvSpPr/>
            <p:nvPr/>
          </p:nvSpPr>
          <p:spPr>
            <a:xfrm>
              <a:off x="4959358" y="2043755"/>
              <a:ext cx="317492" cy="317492"/>
            </a:xfrm>
            <a:prstGeom prst="ellipse">
              <a:avLst/>
            </a:prstGeom>
            <a:gradFill flip="none" rotWithShape="1">
              <a:gsLst>
                <a:gs pos="87000">
                  <a:srgbClr val="0D1325"/>
                </a:gs>
                <a:gs pos="0">
                  <a:srgbClr val="54D0C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grpSp>
          <p:nvGrpSpPr>
            <p:cNvPr id="33" name="Group 96"/>
            <p:cNvGrpSpPr/>
            <p:nvPr/>
          </p:nvGrpSpPr>
          <p:grpSpPr>
            <a:xfrm>
              <a:off x="5029755" y="2114338"/>
              <a:ext cx="176698" cy="176327"/>
              <a:chOff x="5138738" y="4373563"/>
              <a:chExt cx="755650" cy="754063"/>
            </a:xfrm>
            <a:solidFill>
              <a:schemeClr val="bg1"/>
            </a:solidFill>
          </p:grpSpPr>
          <p:sp>
            <p:nvSpPr>
              <p:cNvPr id="45" name="Freeform 97"/>
              <p:cNvSpPr>
                <a:spLocks noEditPoints="1"/>
              </p:cNvSpPr>
              <p:nvPr/>
            </p:nvSpPr>
            <p:spPr bwMode="auto">
              <a:xfrm>
                <a:off x="5138738" y="4373563"/>
                <a:ext cx="755650" cy="754063"/>
              </a:xfrm>
              <a:custGeom>
                <a:avLst/>
                <a:gdLst>
                  <a:gd name="T0" fmla="*/ 214 w 476"/>
                  <a:gd name="T1" fmla="*/ 1 h 475"/>
                  <a:gd name="T2" fmla="*/ 146 w 476"/>
                  <a:gd name="T3" fmla="*/ 20 h 475"/>
                  <a:gd name="T4" fmla="*/ 87 w 476"/>
                  <a:gd name="T5" fmla="*/ 55 h 475"/>
                  <a:gd name="T6" fmla="*/ 41 w 476"/>
                  <a:gd name="T7" fmla="*/ 105 h 475"/>
                  <a:gd name="T8" fmla="*/ 11 w 476"/>
                  <a:gd name="T9" fmla="*/ 167 h 475"/>
                  <a:gd name="T10" fmla="*/ 0 w 476"/>
                  <a:gd name="T11" fmla="*/ 238 h 475"/>
                  <a:gd name="T12" fmla="*/ 6 w 476"/>
                  <a:gd name="T13" fmla="*/ 286 h 475"/>
                  <a:gd name="T14" fmla="*/ 30 w 476"/>
                  <a:gd name="T15" fmla="*/ 351 h 475"/>
                  <a:gd name="T16" fmla="*/ 71 w 476"/>
                  <a:gd name="T17" fmla="*/ 406 h 475"/>
                  <a:gd name="T18" fmla="*/ 125 w 476"/>
                  <a:gd name="T19" fmla="*/ 447 h 475"/>
                  <a:gd name="T20" fmla="*/ 190 w 476"/>
                  <a:gd name="T21" fmla="*/ 471 h 475"/>
                  <a:gd name="T22" fmla="*/ 238 w 476"/>
                  <a:gd name="T23" fmla="*/ 475 h 475"/>
                  <a:gd name="T24" fmla="*/ 309 w 476"/>
                  <a:gd name="T25" fmla="*/ 464 h 475"/>
                  <a:gd name="T26" fmla="*/ 371 w 476"/>
                  <a:gd name="T27" fmla="*/ 435 h 475"/>
                  <a:gd name="T28" fmla="*/ 422 w 476"/>
                  <a:gd name="T29" fmla="*/ 389 h 475"/>
                  <a:gd name="T30" fmla="*/ 457 w 476"/>
                  <a:gd name="T31" fmla="*/ 331 h 475"/>
                  <a:gd name="T32" fmla="*/ 474 w 476"/>
                  <a:gd name="T33" fmla="*/ 263 h 475"/>
                  <a:gd name="T34" fmla="*/ 474 w 476"/>
                  <a:gd name="T35" fmla="*/ 214 h 475"/>
                  <a:gd name="T36" fmla="*/ 457 w 476"/>
                  <a:gd name="T37" fmla="*/ 146 h 475"/>
                  <a:gd name="T38" fmla="*/ 422 w 476"/>
                  <a:gd name="T39" fmla="*/ 86 h 475"/>
                  <a:gd name="T40" fmla="*/ 371 w 476"/>
                  <a:gd name="T41" fmla="*/ 41 h 475"/>
                  <a:gd name="T42" fmla="*/ 309 w 476"/>
                  <a:gd name="T43" fmla="*/ 11 h 475"/>
                  <a:gd name="T44" fmla="*/ 238 w 476"/>
                  <a:gd name="T45" fmla="*/ 0 h 475"/>
                  <a:gd name="T46" fmla="*/ 238 w 476"/>
                  <a:gd name="T47" fmla="*/ 461 h 475"/>
                  <a:gd name="T48" fmla="*/ 172 w 476"/>
                  <a:gd name="T49" fmla="*/ 452 h 475"/>
                  <a:gd name="T50" fmla="*/ 114 w 476"/>
                  <a:gd name="T51" fmla="*/ 423 h 475"/>
                  <a:gd name="T52" fmla="*/ 66 w 476"/>
                  <a:gd name="T53" fmla="*/ 380 h 475"/>
                  <a:gd name="T54" fmla="*/ 33 w 476"/>
                  <a:gd name="T55" fmla="*/ 325 h 475"/>
                  <a:gd name="T56" fmla="*/ 15 w 476"/>
                  <a:gd name="T57" fmla="*/ 260 h 475"/>
                  <a:gd name="T58" fmla="*/ 15 w 476"/>
                  <a:gd name="T59" fmla="*/ 215 h 475"/>
                  <a:gd name="T60" fmla="*/ 33 w 476"/>
                  <a:gd name="T61" fmla="*/ 151 h 475"/>
                  <a:gd name="T62" fmla="*/ 66 w 476"/>
                  <a:gd name="T63" fmla="*/ 96 h 475"/>
                  <a:gd name="T64" fmla="*/ 114 w 476"/>
                  <a:gd name="T65" fmla="*/ 53 h 475"/>
                  <a:gd name="T66" fmla="*/ 172 w 476"/>
                  <a:gd name="T67" fmla="*/ 25 h 475"/>
                  <a:gd name="T68" fmla="*/ 238 w 476"/>
                  <a:gd name="T69" fmla="*/ 14 h 475"/>
                  <a:gd name="T70" fmla="*/ 283 w 476"/>
                  <a:gd name="T71" fmla="*/ 20 h 475"/>
                  <a:gd name="T72" fmla="*/ 345 w 476"/>
                  <a:gd name="T73" fmla="*/ 41 h 475"/>
                  <a:gd name="T74" fmla="*/ 396 w 476"/>
                  <a:gd name="T75" fmla="*/ 80 h 475"/>
                  <a:gd name="T76" fmla="*/ 435 w 476"/>
                  <a:gd name="T77" fmla="*/ 132 h 475"/>
                  <a:gd name="T78" fmla="*/ 457 w 476"/>
                  <a:gd name="T79" fmla="*/ 193 h 475"/>
                  <a:gd name="T80" fmla="*/ 462 w 476"/>
                  <a:gd name="T81" fmla="*/ 238 h 475"/>
                  <a:gd name="T82" fmla="*/ 452 w 476"/>
                  <a:gd name="T83" fmla="*/ 305 h 475"/>
                  <a:gd name="T84" fmla="*/ 424 w 476"/>
                  <a:gd name="T85" fmla="*/ 363 h 475"/>
                  <a:gd name="T86" fmla="*/ 381 w 476"/>
                  <a:gd name="T87" fmla="*/ 410 h 475"/>
                  <a:gd name="T88" fmla="*/ 325 w 476"/>
                  <a:gd name="T89" fmla="*/ 444 h 475"/>
                  <a:gd name="T90" fmla="*/ 261 w 476"/>
                  <a:gd name="T91" fmla="*/ 46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76" h="475">
                    <a:moveTo>
                      <a:pt x="238" y="0"/>
                    </a:moveTo>
                    <a:lnTo>
                      <a:pt x="238" y="0"/>
                    </a:lnTo>
                    <a:lnTo>
                      <a:pt x="214" y="1"/>
                    </a:lnTo>
                    <a:lnTo>
                      <a:pt x="190" y="5"/>
                    </a:lnTo>
                    <a:lnTo>
                      <a:pt x="168" y="11"/>
                    </a:lnTo>
                    <a:lnTo>
                      <a:pt x="146" y="20"/>
                    </a:lnTo>
                    <a:lnTo>
                      <a:pt x="125" y="29"/>
                    </a:lnTo>
                    <a:lnTo>
                      <a:pt x="105" y="41"/>
                    </a:lnTo>
                    <a:lnTo>
                      <a:pt x="87" y="55"/>
                    </a:lnTo>
                    <a:lnTo>
                      <a:pt x="71" y="70"/>
                    </a:lnTo>
                    <a:lnTo>
                      <a:pt x="54" y="86"/>
                    </a:lnTo>
                    <a:lnTo>
                      <a:pt x="41" y="105"/>
                    </a:lnTo>
                    <a:lnTo>
                      <a:pt x="30" y="125"/>
                    </a:lnTo>
                    <a:lnTo>
                      <a:pt x="19" y="146"/>
                    </a:lnTo>
                    <a:lnTo>
                      <a:pt x="11" y="167"/>
                    </a:lnTo>
                    <a:lnTo>
                      <a:pt x="6" y="190"/>
                    </a:lnTo>
                    <a:lnTo>
                      <a:pt x="1" y="214"/>
                    </a:lnTo>
                    <a:lnTo>
                      <a:pt x="0" y="238"/>
                    </a:lnTo>
                    <a:lnTo>
                      <a:pt x="0" y="238"/>
                    </a:lnTo>
                    <a:lnTo>
                      <a:pt x="1" y="263"/>
                    </a:lnTo>
                    <a:lnTo>
                      <a:pt x="6" y="286"/>
                    </a:lnTo>
                    <a:lnTo>
                      <a:pt x="11" y="309"/>
                    </a:lnTo>
                    <a:lnTo>
                      <a:pt x="19" y="331"/>
                    </a:lnTo>
                    <a:lnTo>
                      <a:pt x="30" y="351"/>
                    </a:lnTo>
                    <a:lnTo>
                      <a:pt x="41" y="371"/>
                    </a:lnTo>
                    <a:lnTo>
                      <a:pt x="54" y="389"/>
                    </a:lnTo>
                    <a:lnTo>
                      <a:pt x="71" y="406"/>
                    </a:lnTo>
                    <a:lnTo>
                      <a:pt x="87" y="421"/>
                    </a:lnTo>
                    <a:lnTo>
                      <a:pt x="105" y="435"/>
                    </a:lnTo>
                    <a:lnTo>
                      <a:pt x="125" y="447"/>
                    </a:lnTo>
                    <a:lnTo>
                      <a:pt x="146" y="457"/>
                    </a:lnTo>
                    <a:lnTo>
                      <a:pt x="168" y="464"/>
                    </a:lnTo>
                    <a:lnTo>
                      <a:pt x="190" y="471"/>
                    </a:lnTo>
                    <a:lnTo>
                      <a:pt x="214" y="474"/>
                    </a:lnTo>
                    <a:lnTo>
                      <a:pt x="238" y="475"/>
                    </a:lnTo>
                    <a:lnTo>
                      <a:pt x="238" y="475"/>
                    </a:lnTo>
                    <a:lnTo>
                      <a:pt x="263" y="474"/>
                    </a:lnTo>
                    <a:lnTo>
                      <a:pt x="285" y="471"/>
                    </a:lnTo>
                    <a:lnTo>
                      <a:pt x="309" y="464"/>
                    </a:lnTo>
                    <a:lnTo>
                      <a:pt x="331" y="457"/>
                    </a:lnTo>
                    <a:lnTo>
                      <a:pt x="351" y="447"/>
                    </a:lnTo>
                    <a:lnTo>
                      <a:pt x="371" y="435"/>
                    </a:lnTo>
                    <a:lnTo>
                      <a:pt x="389" y="421"/>
                    </a:lnTo>
                    <a:lnTo>
                      <a:pt x="406" y="406"/>
                    </a:lnTo>
                    <a:lnTo>
                      <a:pt x="422" y="389"/>
                    </a:lnTo>
                    <a:lnTo>
                      <a:pt x="436" y="371"/>
                    </a:lnTo>
                    <a:lnTo>
                      <a:pt x="447" y="351"/>
                    </a:lnTo>
                    <a:lnTo>
                      <a:pt x="457" y="331"/>
                    </a:lnTo>
                    <a:lnTo>
                      <a:pt x="465" y="309"/>
                    </a:lnTo>
                    <a:lnTo>
                      <a:pt x="471" y="286"/>
                    </a:lnTo>
                    <a:lnTo>
                      <a:pt x="474" y="263"/>
                    </a:lnTo>
                    <a:lnTo>
                      <a:pt x="476" y="238"/>
                    </a:lnTo>
                    <a:lnTo>
                      <a:pt x="476" y="238"/>
                    </a:lnTo>
                    <a:lnTo>
                      <a:pt x="474" y="214"/>
                    </a:lnTo>
                    <a:lnTo>
                      <a:pt x="471" y="190"/>
                    </a:lnTo>
                    <a:lnTo>
                      <a:pt x="465" y="167"/>
                    </a:lnTo>
                    <a:lnTo>
                      <a:pt x="457" y="146"/>
                    </a:lnTo>
                    <a:lnTo>
                      <a:pt x="447" y="125"/>
                    </a:lnTo>
                    <a:lnTo>
                      <a:pt x="436" y="105"/>
                    </a:lnTo>
                    <a:lnTo>
                      <a:pt x="422" y="86"/>
                    </a:lnTo>
                    <a:lnTo>
                      <a:pt x="406" y="70"/>
                    </a:lnTo>
                    <a:lnTo>
                      <a:pt x="389" y="55"/>
                    </a:lnTo>
                    <a:lnTo>
                      <a:pt x="371" y="41"/>
                    </a:lnTo>
                    <a:lnTo>
                      <a:pt x="351" y="29"/>
                    </a:lnTo>
                    <a:lnTo>
                      <a:pt x="331" y="20"/>
                    </a:lnTo>
                    <a:lnTo>
                      <a:pt x="309" y="11"/>
                    </a:lnTo>
                    <a:lnTo>
                      <a:pt x="285" y="5"/>
                    </a:lnTo>
                    <a:lnTo>
                      <a:pt x="263" y="1"/>
                    </a:lnTo>
                    <a:lnTo>
                      <a:pt x="238" y="0"/>
                    </a:lnTo>
                    <a:lnTo>
                      <a:pt x="238" y="0"/>
                    </a:lnTo>
                    <a:close/>
                    <a:moveTo>
                      <a:pt x="238" y="461"/>
                    </a:moveTo>
                    <a:lnTo>
                      <a:pt x="238" y="461"/>
                    </a:lnTo>
                    <a:lnTo>
                      <a:pt x="215" y="460"/>
                    </a:lnTo>
                    <a:lnTo>
                      <a:pt x="194" y="457"/>
                    </a:lnTo>
                    <a:lnTo>
                      <a:pt x="172" y="452"/>
                    </a:lnTo>
                    <a:lnTo>
                      <a:pt x="152" y="444"/>
                    </a:lnTo>
                    <a:lnTo>
                      <a:pt x="132" y="434"/>
                    </a:lnTo>
                    <a:lnTo>
                      <a:pt x="114" y="423"/>
                    </a:lnTo>
                    <a:lnTo>
                      <a:pt x="96" y="410"/>
                    </a:lnTo>
                    <a:lnTo>
                      <a:pt x="80" y="396"/>
                    </a:lnTo>
                    <a:lnTo>
                      <a:pt x="66" y="380"/>
                    </a:lnTo>
                    <a:lnTo>
                      <a:pt x="53" y="363"/>
                    </a:lnTo>
                    <a:lnTo>
                      <a:pt x="41" y="345"/>
                    </a:lnTo>
                    <a:lnTo>
                      <a:pt x="33" y="325"/>
                    </a:lnTo>
                    <a:lnTo>
                      <a:pt x="25" y="305"/>
                    </a:lnTo>
                    <a:lnTo>
                      <a:pt x="19" y="283"/>
                    </a:lnTo>
                    <a:lnTo>
                      <a:pt x="15" y="260"/>
                    </a:lnTo>
                    <a:lnTo>
                      <a:pt x="14" y="238"/>
                    </a:lnTo>
                    <a:lnTo>
                      <a:pt x="14" y="238"/>
                    </a:lnTo>
                    <a:lnTo>
                      <a:pt x="15" y="215"/>
                    </a:lnTo>
                    <a:lnTo>
                      <a:pt x="19" y="193"/>
                    </a:lnTo>
                    <a:lnTo>
                      <a:pt x="25" y="172"/>
                    </a:lnTo>
                    <a:lnTo>
                      <a:pt x="33" y="151"/>
                    </a:lnTo>
                    <a:lnTo>
                      <a:pt x="41" y="132"/>
                    </a:lnTo>
                    <a:lnTo>
                      <a:pt x="53" y="113"/>
                    </a:lnTo>
                    <a:lnTo>
                      <a:pt x="66" y="96"/>
                    </a:lnTo>
                    <a:lnTo>
                      <a:pt x="80" y="80"/>
                    </a:lnTo>
                    <a:lnTo>
                      <a:pt x="96" y="66"/>
                    </a:lnTo>
                    <a:lnTo>
                      <a:pt x="114" y="53"/>
                    </a:lnTo>
                    <a:lnTo>
                      <a:pt x="132" y="41"/>
                    </a:lnTo>
                    <a:lnTo>
                      <a:pt x="152" y="32"/>
                    </a:lnTo>
                    <a:lnTo>
                      <a:pt x="172" y="25"/>
                    </a:lnTo>
                    <a:lnTo>
                      <a:pt x="194" y="20"/>
                    </a:lnTo>
                    <a:lnTo>
                      <a:pt x="215" y="15"/>
                    </a:lnTo>
                    <a:lnTo>
                      <a:pt x="238" y="14"/>
                    </a:lnTo>
                    <a:lnTo>
                      <a:pt x="238" y="14"/>
                    </a:lnTo>
                    <a:lnTo>
                      <a:pt x="261" y="15"/>
                    </a:lnTo>
                    <a:lnTo>
                      <a:pt x="283" y="20"/>
                    </a:lnTo>
                    <a:lnTo>
                      <a:pt x="305" y="25"/>
                    </a:lnTo>
                    <a:lnTo>
                      <a:pt x="325" y="32"/>
                    </a:lnTo>
                    <a:lnTo>
                      <a:pt x="345" y="41"/>
                    </a:lnTo>
                    <a:lnTo>
                      <a:pt x="363" y="53"/>
                    </a:lnTo>
                    <a:lnTo>
                      <a:pt x="381" y="66"/>
                    </a:lnTo>
                    <a:lnTo>
                      <a:pt x="396" y="80"/>
                    </a:lnTo>
                    <a:lnTo>
                      <a:pt x="411" y="96"/>
                    </a:lnTo>
                    <a:lnTo>
                      <a:pt x="424" y="113"/>
                    </a:lnTo>
                    <a:lnTo>
                      <a:pt x="435" y="132"/>
                    </a:lnTo>
                    <a:lnTo>
                      <a:pt x="444" y="151"/>
                    </a:lnTo>
                    <a:lnTo>
                      <a:pt x="452" y="172"/>
                    </a:lnTo>
                    <a:lnTo>
                      <a:pt x="457" y="193"/>
                    </a:lnTo>
                    <a:lnTo>
                      <a:pt x="460" y="215"/>
                    </a:lnTo>
                    <a:lnTo>
                      <a:pt x="462" y="238"/>
                    </a:lnTo>
                    <a:lnTo>
                      <a:pt x="462" y="238"/>
                    </a:lnTo>
                    <a:lnTo>
                      <a:pt x="460" y="260"/>
                    </a:lnTo>
                    <a:lnTo>
                      <a:pt x="457" y="283"/>
                    </a:lnTo>
                    <a:lnTo>
                      <a:pt x="452" y="305"/>
                    </a:lnTo>
                    <a:lnTo>
                      <a:pt x="444" y="325"/>
                    </a:lnTo>
                    <a:lnTo>
                      <a:pt x="435" y="345"/>
                    </a:lnTo>
                    <a:lnTo>
                      <a:pt x="424" y="363"/>
                    </a:lnTo>
                    <a:lnTo>
                      <a:pt x="411" y="380"/>
                    </a:lnTo>
                    <a:lnTo>
                      <a:pt x="396" y="396"/>
                    </a:lnTo>
                    <a:lnTo>
                      <a:pt x="381" y="410"/>
                    </a:lnTo>
                    <a:lnTo>
                      <a:pt x="363" y="423"/>
                    </a:lnTo>
                    <a:lnTo>
                      <a:pt x="345" y="434"/>
                    </a:lnTo>
                    <a:lnTo>
                      <a:pt x="325" y="444"/>
                    </a:lnTo>
                    <a:lnTo>
                      <a:pt x="305" y="452"/>
                    </a:lnTo>
                    <a:lnTo>
                      <a:pt x="283" y="457"/>
                    </a:lnTo>
                    <a:lnTo>
                      <a:pt x="261" y="460"/>
                    </a:lnTo>
                    <a:lnTo>
                      <a:pt x="238" y="461"/>
                    </a:lnTo>
                    <a:lnTo>
                      <a:pt x="238" y="46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6" name="Freeform 98"/>
              <p:cNvSpPr>
                <a:spLocks noEditPoints="1"/>
              </p:cNvSpPr>
              <p:nvPr/>
            </p:nvSpPr>
            <p:spPr bwMode="auto">
              <a:xfrm>
                <a:off x="5189538" y="4422775"/>
                <a:ext cx="654050" cy="655638"/>
              </a:xfrm>
              <a:custGeom>
                <a:avLst/>
                <a:gdLst>
                  <a:gd name="T0" fmla="*/ 185 w 412"/>
                  <a:gd name="T1" fmla="*/ 1 h 413"/>
                  <a:gd name="T2" fmla="*/ 126 w 412"/>
                  <a:gd name="T3" fmla="*/ 17 h 413"/>
                  <a:gd name="T4" fmla="*/ 75 w 412"/>
                  <a:gd name="T5" fmla="*/ 48 h 413"/>
                  <a:gd name="T6" fmla="*/ 35 w 412"/>
                  <a:gd name="T7" fmla="*/ 92 h 413"/>
                  <a:gd name="T8" fmla="*/ 9 w 412"/>
                  <a:gd name="T9" fmla="*/ 146 h 413"/>
                  <a:gd name="T10" fmla="*/ 0 w 412"/>
                  <a:gd name="T11" fmla="*/ 207 h 413"/>
                  <a:gd name="T12" fmla="*/ 4 w 412"/>
                  <a:gd name="T13" fmla="*/ 249 h 413"/>
                  <a:gd name="T14" fmla="*/ 25 w 412"/>
                  <a:gd name="T15" fmla="*/ 305 h 413"/>
                  <a:gd name="T16" fmla="*/ 60 w 412"/>
                  <a:gd name="T17" fmla="*/ 352 h 413"/>
                  <a:gd name="T18" fmla="*/ 108 w 412"/>
                  <a:gd name="T19" fmla="*/ 388 h 413"/>
                  <a:gd name="T20" fmla="*/ 165 w 412"/>
                  <a:gd name="T21" fmla="*/ 409 h 413"/>
                  <a:gd name="T22" fmla="*/ 206 w 412"/>
                  <a:gd name="T23" fmla="*/ 413 h 413"/>
                  <a:gd name="T24" fmla="*/ 268 w 412"/>
                  <a:gd name="T25" fmla="*/ 404 h 413"/>
                  <a:gd name="T26" fmla="*/ 322 w 412"/>
                  <a:gd name="T27" fmla="*/ 378 h 413"/>
                  <a:gd name="T28" fmla="*/ 365 w 412"/>
                  <a:gd name="T29" fmla="*/ 338 h 413"/>
                  <a:gd name="T30" fmla="*/ 396 w 412"/>
                  <a:gd name="T31" fmla="*/ 288 h 413"/>
                  <a:gd name="T32" fmla="*/ 411 w 412"/>
                  <a:gd name="T33" fmla="*/ 228 h 413"/>
                  <a:gd name="T34" fmla="*/ 411 w 412"/>
                  <a:gd name="T35" fmla="*/ 186 h 413"/>
                  <a:gd name="T36" fmla="*/ 396 w 412"/>
                  <a:gd name="T37" fmla="*/ 127 h 413"/>
                  <a:gd name="T38" fmla="*/ 365 w 412"/>
                  <a:gd name="T39" fmla="*/ 76 h 413"/>
                  <a:gd name="T40" fmla="*/ 322 w 412"/>
                  <a:gd name="T41" fmla="*/ 36 h 413"/>
                  <a:gd name="T42" fmla="*/ 268 w 412"/>
                  <a:gd name="T43" fmla="*/ 10 h 413"/>
                  <a:gd name="T44" fmla="*/ 206 w 412"/>
                  <a:gd name="T45" fmla="*/ 0 h 413"/>
                  <a:gd name="T46" fmla="*/ 206 w 412"/>
                  <a:gd name="T47" fmla="*/ 399 h 413"/>
                  <a:gd name="T48" fmla="*/ 149 w 412"/>
                  <a:gd name="T49" fmla="*/ 390 h 413"/>
                  <a:gd name="T50" fmla="*/ 99 w 412"/>
                  <a:gd name="T51" fmla="*/ 367 h 413"/>
                  <a:gd name="T52" fmla="*/ 58 w 412"/>
                  <a:gd name="T53" fmla="*/ 329 h 413"/>
                  <a:gd name="T54" fmla="*/ 29 w 412"/>
                  <a:gd name="T55" fmla="*/ 281 h 413"/>
                  <a:gd name="T56" fmla="*/ 15 w 412"/>
                  <a:gd name="T57" fmla="*/ 226 h 413"/>
                  <a:gd name="T58" fmla="*/ 15 w 412"/>
                  <a:gd name="T59" fmla="*/ 187 h 413"/>
                  <a:gd name="T60" fmla="*/ 29 w 412"/>
                  <a:gd name="T61" fmla="*/ 132 h 413"/>
                  <a:gd name="T62" fmla="*/ 58 w 412"/>
                  <a:gd name="T63" fmla="*/ 85 h 413"/>
                  <a:gd name="T64" fmla="*/ 99 w 412"/>
                  <a:gd name="T65" fmla="*/ 48 h 413"/>
                  <a:gd name="T66" fmla="*/ 149 w 412"/>
                  <a:gd name="T67" fmla="*/ 24 h 413"/>
                  <a:gd name="T68" fmla="*/ 206 w 412"/>
                  <a:gd name="T69" fmla="*/ 16 h 413"/>
                  <a:gd name="T70" fmla="*/ 245 w 412"/>
                  <a:gd name="T71" fmla="*/ 19 h 413"/>
                  <a:gd name="T72" fmla="*/ 298 w 412"/>
                  <a:gd name="T73" fmla="*/ 38 h 413"/>
                  <a:gd name="T74" fmla="*/ 342 w 412"/>
                  <a:gd name="T75" fmla="*/ 72 h 413"/>
                  <a:gd name="T76" fmla="*/ 374 w 412"/>
                  <a:gd name="T77" fmla="*/ 116 h 413"/>
                  <a:gd name="T78" fmla="*/ 394 w 412"/>
                  <a:gd name="T79" fmla="*/ 169 h 413"/>
                  <a:gd name="T80" fmla="*/ 398 w 412"/>
                  <a:gd name="T81" fmla="*/ 207 h 413"/>
                  <a:gd name="T82" fmla="*/ 390 w 412"/>
                  <a:gd name="T83" fmla="*/ 264 h 413"/>
                  <a:gd name="T84" fmla="*/ 366 w 412"/>
                  <a:gd name="T85" fmla="*/ 315 h 413"/>
                  <a:gd name="T86" fmla="*/ 328 w 412"/>
                  <a:gd name="T87" fmla="*/ 355 h 413"/>
                  <a:gd name="T88" fmla="*/ 280 w 412"/>
                  <a:gd name="T89" fmla="*/ 384 h 413"/>
                  <a:gd name="T90" fmla="*/ 225 w 412"/>
                  <a:gd name="T91" fmla="*/ 398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2" h="413">
                    <a:moveTo>
                      <a:pt x="206" y="0"/>
                    </a:moveTo>
                    <a:lnTo>
                      <a:pt x="206" y="0"/>
                    </a:lnTo>
                    <a:lnTo>
                      <a:pt x="185" y="1"/>
                    </a:lnTo>
                    <a:lnTo>
                      <a:pt x="165" y="5"/>
                    </a:lnTo>
                    <a:lnTo>
                      <a:pt x="144" y="10"/>
                    </a:lnTo>
                    <a:lnTo>
                      <a:pt x="126" y="17"/>
                    </a:lnTo>
                    <a:lnTo>
                      <a:pt x="108" y="26"/>
                    </a:lnTo>
                    <a:lnTo>
                      <a:pt x="91" y="36"/>
                    </a:lnTo>
                    <a:lnTo>
                      <a:pt x="75" y="48"/>
                    </a:lnTo>
                    <a:lnTo>
                      <a:pt x="60" y="61"/>
                    </a:lnTo>
                    <a:lnTo>
                      <a:pt x="47" y="76"/>
                    </a:lnTo>
                    <a:lnTo>
                      <a:pt x="35" y="92"/>
                    </a:lnTo>
                    <a:lnTo>
                      <a:pt x="25" y="108"/>
                    </a:lnTo>
                    <a:lnTo>
                      <a:pt x="16" y="127"/>
                    </a:lnTo>
                    <a:lnTo>
                      <a:pt x="9" y="146"/>
                    </a:lnTo>
                    <a:lnTo>
                      <a:pt x="4" y="166"/>
                    </a:lnTo>
                    <a:lnTo>
                      <a:pt x="1" y="186"/>
                    </a:lnTo>
                    <a:lnTo>
                      <a:pt x="0" y="207"/>
                    </a:lnTo>
                    <a:lnTo>
                      <a:pt x="0" y="207"/>
                    </a:lnTo>
                    <a:lnTo>
                      <a:pt x="1" y="228"/>
                    </a:lnTo>
                    <a:lnTo>
                      <a:pt x="4" y="249"/>
                    </a:lnTo>
                    <a:lnTo>
                      <a:pt x="9" y="268"/>
                    </a:lnTo>
                    <a:lnTo>
                      <a:pt x="16" y="288"/>
                    </a:lnTo>
                    <a:lnTo>
                      <a:pt x="25" y="305"/>
                    </a:lnTo>
                    <a:lnTo>
                      <a:pt x="35" y="322"/>
                    </a:lnTo>
                    <a:lnTo>
                      <a:pt x="47" y="338"/>
                    </a:lnTo>
                    <a:lnTo>
                      <a:pt x="60" y="352"/>
                    </a:lnTo>
                    <a:lnTo>
                      <a:pt x="75" y="367"/>
                    </a:lnTo>
                    <a:lnTo>
                      <a:pt x="91" y="378"/>
                    </a:lnTo>
                    <a:lnTo>
                      <a:pt x="108" y="388"/>
                    </a:lnTo>
                    <a:lnTo>
                      <a:pt x="126" y="397"/>
                    </a:lnTo>
                    <a:lnTo>
                      <a:pt x="144" y="404"/>
                    </a:lnTo>
                    <a:lnTo>
                      <a:pt x="165" y="409"/>
                    </a:lnTo>
                    <a:lnTo>
                      <a:pt x="185" y="412"/>
                    </a:lnTo>
                    <a:lnTo>
                      <a:pt x="206" y="413"/>
                    </a:lnTo>
                    <a:lnTo>
                      <a:pt x="206" y="413"/>
                    </a:lnTo>
                    <a:lnTo>
                      <a:pt x="228" y="412"/>
                    </a:lnTo>
                    <a:lnTo>
                      <a:pt x="248" y="409"/>
                    </a:lnTo>
                    <a:lnTo>
                      <a:pt x="268" y="404"/>
                    </a:lnTo>
                    <a:lnTo>
                      <a:pt x="286" y="397"/>
                    </a:lnTo>
                    <a:lnTo>
                      <a:pt x="304" y="388"/>
                    </a:lnTo>
                    <a:lnTo>
                      <a:pt x="322" y="378"/>
                    </a:lnTo>
                    <a:lnTo>
                      <a:pt x="337" y="367"/>
                    </a:lnTo>
                    <a:lnTo>
                      <a:pt x="352" y="352"/>
                    </a:lnTo>
                    <a:lnTo>
                      <a:pt x="365" y="338"/>
                    </a:lnTo>
                    <a:lnTo>
                      <a:pt x="377" y="322"/>
                    </a:lnTo>
                    <a:lnTo>
                      <a:pt x="387" y="305"/>
                    </a:lnTo>
                    <a:lnTo>
                      <a:pt x="396" y="288"/>
                    </a:lnTo>
                    <a:lnTo>
                      <a:pt x="403" y="268"/>
                    </a:lnTo>
                    <a:lnTo>
                      <a:pt x="408" y="249"/>
                    </a:lnTo>
                    <a:lnTo>
                      <a:pt x="411" y="228"/>
                    </a:lnTo>
                    <a:lnTo>
                      <a:pt x="412" y="207"/>
                    </a:lnTo>
                    <a:lnTo>
                      <a:pt x="412" y="207"/>
                    </a:lnTo>
                    <a:lnTo>
                      <a:pt x="411" y="186"/>
                    </a:lnTo>
                    <a:lnTo>
                      <a:pt x="408" y="166"/>
                    </a:lnTo>
                    <a:lnTo>
                      <a:pt x="403" y="146"/>
                    </a:lnTo>
                    <a:lnTo>
                      <a:pt x="396" y="127"/>
                    </a:lnTo>
                    <a:lnTo>
                      <a:pt x="387" y="108"/>
                    </a:lnTo>
                    <a:lnTo>
                      <a:pt x="377" y="92"/>
                    </a:lnTo>
                    <a:lnTo>
                      <a:pt x="365" y="76"/>
                    </a:lnTo>
                    <a:lnTo>
                      <a:pt x="352" y="61"/>
                    </a:lnTo>
                    <a:lnTo>
                      <a:pt x="337" y="48"/>
                    </a:lnTo>
                    <a:lnTo>
                      <a:pt x="322" y="36"/>
                    </a:lnTo>
                    <a:lnTo>
                      <a:pt x="304" y="26"/>
                    </a:lnTo>
                    <a:lnTo>
                      <a:pt x="286" y="17"/>
                    </a:lnTo>
                    <a:lnTo>
                      <a:pt x="268" y="10"/>
                    </a:lnTo>
                    <a:lnTo>
                      <a:pt x="248" y="5"/>
                    </a:lnTo>
                    <a:lnTo>
                      <a:pt x="228" y="1"/>
                    </a:lnTo>
                    <a:lnTo>
                      <a:pt x="206" y="0"/>
                    </a:lnTo>
                    <a:lnTo>
                      <a:pt x="206" y="0"/>
                    </a:lnTo>
                    <a:close/>
                    <a:moveTo>
                      <a:pt x="206" y="399"/>
                    </a:moveTo>
                    <a:lnTo>
                      <a:pt x="206" y="399"/>
                    </a:lnTo>
                    <a:lnTo>
                      <a:pt x="187" y="398"/>
                    </a:lnTo>
                    <a:lnTo>
                      <a:pt x="167" y="395"/>
                    </a:lnTo>
                    <a:lnTo>
                      <a:pt x="149" y="390"/>
                    </a:lnTo>
                    <a:lnTo>
                      <a:pt x="131" y="384"/>
                    </a:lnTo>
                    <a:lnTo>
                      <a:pt x="114" y="376"/>
                    </a:lnTo>
                    <a:lnTo>
                      <a:pt x="99" y="367"/>
                    </a:lnTo>
                    <a:lnTo>
                      <a:pt x="84" y="355"/>
                    </a:lnTo>
                    <a:lnTo>
                      <a:pt x="71" y="343"/>
                    </a:lnTo>
                    <a:lnTo>
                      <a:pt x="58" y="329"/>
                    </a:lnTo>
                    <a:lnTo>
                      <a:pt x="47" y="315"/>
                    </a:lnTo>
                    <a:lnTo>
                      <a:pt x="37" y="298"/>
                    </a:lnTo>
                    <a:lnTo>
                      <a:pt x="29" y="281"/>
                    </a:lnTo>
                    <a:lnTo>
                      <a:pt x="22" y="264"/>
                    </a:lnTo>
                    <a:lnTo>
                      <a:pt x="18" y="246"/>
                    </a:lnTo>
                    <a:lnTo>
                      <a:pt x="15" y="226"/>
                    </a:lnTo>
                    <a:lnTo>
                      <a:pt x="14" y="207"/>
                    </a:lnTo>
                    <a:lnTo>
                      <a:pt x="14" y="207"/>
                    </a:lnTo>
                    <a:lnTo>
                      <a:pt x="15" y="187"/>
                    </a:lnTo>
                    <a:lnTo>
                      <a:pt x="18" y="169"/>
                    </a:lnTo>
                    <a:lnTo>
                      <a:pt x="22" y="151"/>
                    </a:lnTo>
                    <a:lnTo>
                      <a:pt x="29" y="132"/>
                    </a:lnTo>
                    <a:lnTo>
                      <a:pt x="37" y="116"/>
                    </a:lnTo>
                    <a:lnTo>
                      <a:pt x="47" y="100"/>
                    </a:lnTo>
                    <a:lnTo>
                      <a:pt x="58" y="85"/>
                    </a:lnTo>
                    <a:lnTo>
                      <a:pt x="71" y="72"/>
                    </a:lnTo>
                    <a:lnTo>
                      <a:pt x="84" y="59"/>
                    </a:lnTo>
                    <a:lnTo>
                      <a:pt x="99" y="48"/>
                    </a:lnTo>
                    <a:lnTo>
                      <a:pt x="114" y="38"/>
                    </a:lnTo>
                    <a:lnTo>
                      <a:pt x="131" y="31"/>
                    </a:lnTo>
                    <a:lnTo>
                      <a:pt x="149" y="24"/>
                    </a:lnTo>
                    <a:lnTo>
                      <a:pt x="167" y="19"/>
                    </a:lnTo>
                    <a:lnTo>
                      <a:pt x="187" y="16"/>
                    </a:lnTo>
                    <a:lnTo>
                      <a:pt x="206" y="16"/>
                    </a:lnTo>
                    <a:lnTo>
                      <a:pt x="206" y="16"/>
                    </a:lnTo>
                    <a:lnTo>
                      <a:pt x="225" y="16"/>
                    </a:lnTo>
                    <a:lnTo>
                      <a:pt x="245" y="19"/>
                    </a:lnTo>
                    <a:lnTo>
                      <a:pt x="263" y="24"/>
                    </a:lnTo>
                    <a:lnTo>
                      <a:pt x="280" y="31"/>
                    </a:lnTo>
                    <a:lnTo>
                      <a:pt x="298" y="38"/>
                    </a:lnTo>
                    <a:lnTo>
                      <a:pt x="313" y="48"/>
                    </a:lnTo>
                    <a:lnTo>
                      <a:pt x="328" y="59"/>
                    </a:lnTo>
                    <a:lnTo>
                      <a:pt x="342" y="72"/>
                    </a:lnTo>
                    <a:lnTo>
                      <a:pt x="354" y="85"/>
                    </a:lnTo>
                    <a:lnTo>
                      <a:pt x="366" y="100"/>
                    </a:lnTo>
                    <a:lnTo>
                      <a:pt x="374" y="116"/>
                    </a:lnTo>
                    <a:lnTo>
                      <a:pt x="383" y="132"/>
                    </a:lnTo>
                    <a:lnTo>
                      <a:pt x="390" y="151"/>
                    </a:lnTo>
                    <a:lnTo>
                      <a:pt x="394" y="169"/>
                    </a:lnTo>
                    <a:lnTo>
                      <a:pt x="397" y="187"/>
                    </a:lnTo>
                    <a:lnTo>
                      <a:pt x="398" y="207"/>
                    </a:lnTo>
                    <a:lnTo>
                      <a:pt x="398" y="207"/>
                    </a:lnTo>
                    <a:lnTo>
                      <a:pt x="397" y="226"/>
                    </a:lnTo>
                    <a:lnTo>
                      <a:pt x="394" y="246"/>
                    </a:lnTo>
                    <a:lnTo>
                      <a:pt x="390" y="264"/>
                    </a:lnTo>
                    <a:lnTo>
                      <a:pt x="383" y="281"/>
                    </a:lnTo>
                    <a:lnTo>
                      <a:pt x="374" y="298"/>
                    </a:lnTo>
                    <a:lnTo>
                      <a:pt x="366" y="315"/>
                    </a:lnTo>
                    <a:lnTo>
                      <a:pt x="354" y="329"/>
                    </a:lnTo>
                    <a:lnTo>
                      <a:pt x="342" y="343"/>
                    </a:lnTo>
                    <a:lnTo>
                      <a:pt x="328" y="355"/>
                    </a:lnTo>
                    <a:lnTo>
                      <a:pt x="313" y="367"/>
                    </a:lnTo>
                    <a:lnTo>
                      <a:pt x="298" y="376"/>
                    </a:lnTo>
                    <a:lnTo>
                      <a:pt x="280" y="384"/>
                    </a:lnTo>
                    <a:lnTo>
                      <a:pt x="263" y="390"/>
                    </a:lnTo>
                    <a:lnTo>
                      <a:pt x="245" y="395"/>
                    </a:lnTo>
                    <a:lnTo>
                      <a:pt x="225" y="398"/>
                    </a:lnTo>
                    <a:lnTo>
                      <a:pt x="206" y="399"/>
                    </a:lnTo>
                    <a:lnTo>
                      <a:pt x="206" y="39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7" name="Rectangle 99"/>
              <p:cNvSpPr>
                <a:spLocks noChangeArrowheads="1"/>
              </p:cNvSpPr>
              <p:nvPr/>
            </p:nvSpPr>
            <p:spPr bwMode="auto">
              <a:xfrm>
                <a:off x="5505450" y="4470400"/>
                <a:ext cx="23813" cy="5715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8" name="Freeform 100"/>
              <p:cNvSpPr/>
              <p:nvPr/>
            </p:nvSpPr>
            <p:spPr bwMode="auto">
              <a:xfrm>
                <a:off x="5365750" y="4502150"/>
                <a:ext cx="49213" cy="61913"/>
              </a:xfrm>
              <a:custGeom>
                <a:avLst/>
                <a:gdLst>
                  <a:gd name="T0" fmla="*/ 31 w 31"/>
                  <a:gd name="T1" fmla="*/ 31 h 39"/>
                  <a:gd name="T2" fmla="*/ 13 w 31"/>
                  <a:gd name="T3" fmla="*/ 0 h 39"/>
                  <a:gd name="T4" fmla="*/ 0 w 31"/>
                  <a:gd name="T5" fmla="*/ 7 h 39"/>
                  <a:gd name="T6" fmla="*/ 18 w 31"/>
                  <a:gd name="T7" fmla="*/ 39 h 39"/>
                  <a:gd name="T8" fmla="*/ 31 w 31"/>
                  <a:gd name="T9" fmla="*/ 3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9">
                    <a:moveTo>
                      <a:pt x="31" y="31"/>
                    </a:moveTo>
                    <a:lnTo>
                      <a:pt x="13" y="0"/>
                    </a:lnTo>
                    <a:lnTo>
                      <a:pt x="0" y="7"/>
                    </a:lnTo>
                    <a:lnTo>
                      <a:pt x="18" y="39"/>
                    </a:lnTo>
                    <a:lnTo>
                      <a:pt x="31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9" name="Freeform 101"/>
              <p:cNvSpPr/>
              <p:nvPr/>
            </p:nvSpPr>
            <p:spPr bwMode="auto">
              <a:xfrm>
                <a:off x="5265738" y="4600575"/>
                <a:ext cx="63500" cy="49213"/>
              </a:xfrm>
              <a:custGeom>
                <a:avLst/>
                <a:gdLst>
                  <a:gd name="T0" fmla="*/ 0 w 40"/>
                  <a:gd name="T1" fmla="*/ 13 h 31"/>
                  <a:gd name="T2" fmla="*/ 33 w 40"/>
                  <a:gd name="T3" fmla="*/ 31 h 31"/>
                  <a:gd name="T4" fmla="*/ 40 w 40"/>
                  <a:gd name="T5" fmla="*/ 19 h 31"/>
                  <a:gd name="T6" fmla="*/ 8 w 40"/>
                  <a:gd name="T7" fmla="*/ 0 h 31"/>
                  <a:gd name="T8" fmla="*/ 0 w 40"/>
                  <a:gd name="T9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1">
                    <a:moveTo>
                      <a:pt x="0" y="13"/>
                    </a:moveTo>
                    <a:lnTo>
                      <a:pt x="33" y="31"/>
                    </a:lnTo>
                    <a:lnTo>
                      <a:pt x="40" y="19"/>
                    </a:lnTo>
                    <a:lnTo>
                      <a:pt x="8" y="0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0" name="Rectangle 102"/>
              <p:cNvSpPr>
                <a:spLocks noChangeArrowheads="1"/>
              </p:cNvSpPr>
              <p:nvPr/>
            </p:nvSpPr>
            <p:spPr bwMode="auto">
              <a:xfrm>
                <a:off x="5235575" y="4740275"/>
                <a:ext cx="58738" cy="22225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1" name="Freeform 103"/>
              <p:cNvSpPr/>
              <p:nvPr/>
            </p:nvSpPr>
            <p:spPr bwMode="auto">
              <a:xfrm>
                <a:off x="5265738" y="4852988"/>
                <a:ext cx="63500" cy="49213"/>
              </a:xfrm>
              <a:custGeom>
                <a:avLst/>
                <a:gdLst>
                  <a:gd name="T0" fmla="*/ 0 w 40"/>
                  <a:gd name="T1" fmla="*/ 19 h 31"/>
                  <a:gd name="T2" fmla="*/ 8 w 40"/>
                  <a:gd name="T3" fmla="*/ 31 h 31"/>
                  <a:gd name="T4" fmla="*/ 40 w 40"/>
                  <a:gd name="T5" fmla="*/ 12 h 31"/>
                  <a:gd name="T6" fmla="*/ 33 w 40"/>
                  <a:gd name="T7" fmla="*/ 0 h 31"/>
                  <a:gd name="T8" fmla="*/ 0 w 40"/>
                  <a:gd name="T9" fmla="*/ 1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1">
                    <a:moveTo>
                      <a:pt x="0" y="19"/>
                    </a:moveTo>
                    <a:lnTo>
                      <a:pt x="8" y="31"/>
                    </a:lnTo>
                    <a:lnTo>
                      <a:pt x="40" y="12"/>
                    </a:lnTo>
                    <a:lnTo>
                      <a:pt x="33" y="0"/>
                    </a:lnTo>
                    <a:lnTo>
                      <a:pt x="0" y="1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2" name="Freeform 104"/>
              <p:cNvSpPr/>
              <p:nvPr/>
            </p:nvSpPr>
            <p:spPr bwMode="auto">
              <a:xfrm>
                <a:off x="5365750" y="4938713"/>
                <a:ext cx="49213" cy="61913"/>
              </a:xfrm>
              <a:custGeom>
                <a:avLst/>
                <a:gdLst>
                  <a:gd name="T0" fmla="*/ 0 w 31"/>
                  <a:gd name="T1" fmla="*/ 32 h 39"/>
                  <a:gd name="T2" fmla="*/ 13 w 31"/>
                  <a:gd name="T3" fmla="*/ 39 h 39"/>
                  <a:gd name="T4" fmla="*/ 31 w 31"/>
                  <a:gd name="T5" fmla="*/ 7 h 39"/>
                  <a:gd name="T6" fmla="*/ 18 w 31"/>
                  <a:gd name="T7" fmla="*/ 0 h 39"/>
                  <a:gd name="T8" fmla="*/ 0 w 31"/>
                  <a:gd name="T9" fmla="*/ 3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9">
                    <a:moveTo>
                      <a:pt x="0" y="32"/>
                    </a:moveTo>
                    <a:lnTo>
                      <a:pt x="13" y="39"/>
                    </a:lnTo>
                    <a:lnTo>
                      <a:pt x="31" y="7"/>
                    </a:lnTo>
                    <a:lnTo>
                      <a:pt x="18" y="0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3" name="Rectangle 105"/>
              <p:cNvSpPr>
                <a:spLocks noChangeArrowheads="1"/>
              </p:cNvSpPr>
              <p:nvPr/>
            </p:nvSpPr>
            <p:spPr bwMode="auto">
              <a:xfrm>
                <a:off x="5505450" y="4975225"/>
                <a:ext cx="23813" cy="58738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4" name="Freeform 106"/>
              <p:cNvSpPr/>
              <p:nvPr/>
            </p:nvSpPr>
            <p:spPr bwMode="auto">
              <a:xfrm>
                <a:off x="5619750" y="4938713"/>
                <a:ext cx="47625" cy="61913"/>
              </a:xfrm>
              <a:custGeom>
                <a:avLst/>
                <a:gdLst>
                  <a:gd name="T0" fmla="*/ 0 w 30"/>
                  <a:gd name="T1" fmla="*/ 7 h 39"/>
                  <a:gd name="T2" fmla="*/ 18 w 30"/>
                  <a:gd name="T3" fmla="*/ 39 h 39"/>
                  <a:gd name="T4" fmla="*/ 30 w 30"/>
                  <a:gd name="T5" fmla="*/ 32 h 39"/>
                  <a:gd name="T6" fmla="*/ 12 w 30"/>
                  <a:gd name="T7" fmla="*/ 0 h 39"/>
                  <a:gd name="T8" fmla="*/ 0 w 30"/>
                  <a:gd name="T9" fmla="*/ 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9">
                    <a:moveTo>
                      <a:pt x="0" y="7"/>
                    </a:moveTo>
                    <a:lnTo>
                      <a:pt x="18" y="39"/>
                    </a:lnTo>
                    <a:lnTo>
                      <a:pt x="30" y="32"/>
                    </a:lnTo>
                    <a:lnTo>
                      <a:pt x="12" y="0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5" name="Freeform 107"/>
              <p:cNvSpPr/>
              <p:nvPr/>
            </p:nvSpPr>
            <p:spPr bwMode="auto">
              <a:xfrm>
                <a:off x="5705475" y="4852988"/>
                <a:ext cx="61913" cy="49213"/>
              </a:xfrm>
              <a:custGeom>
                <a:avLst/>
                <a:gdLst>
                  <a:gd name="T0" fmla="*/ 0 w 39"/>
                  <a:gd name="T1" fmla="*/ 12 h 31"/>
                  <a:gd name="T2" fmla="*/ 31 w 39"/>
                  <a:gd name="T3" fmla="*/ 31 h 31"/>
                  <a:gd name="T4" fmla="*/ 39 w 39"/>
                  <a:gd name="T5" fmla="*/ 19 h 31"/>
                  <a:gd name="T6" fmla="*/ 6 w 39"/>
                  <a:gd name="T7" fmla="*/ 0 h 31"/>
                  <a:gd name="T8" fmla="*/ 0 w 39"/>
                  <a:gd name="T9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1">
                    <a:moveTo>
                      <a:pt x="0" y="12"/>
                    </a:moveTo>
                    <a:lnTo>
                      <a:pt x="31" y="31"/>
                    </a:lnTo>
                    <a:lnTo>
                      <a:pt x="39" y="19"/>
                    </a:lnTo>
                    <a:lnTo>
                      <a:pt x="6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6" name="Rectangle 108"/>
              <p:cNvSpPr>
                <a:spLocks noChangeArrowheads="1"/>
              </p:cNvSpPr>
              <p:nvPr/>
            </p:nvSpPr>
            <p:spPr bwMode="auto">
              <a:xfrm>
                <a:off x="5738813" y="4740275"/>
                <a:ext cx="60325" cy="22225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7" name="Freeform 109"/>
              <p:cNvSpPr/>
              <p:nvPr/>
            </p:nvSpPr>
            <p:spPr bwMode="auto">
              <a:xfrm>
                <a:off x="5705475" y="4600575"/>
                <a:ext cx="61913" cy="49213"/>
              </a:xfrm>
              <a:custGeom>
                <a:avLst/>
                <a:gdLst>
                  <a:gd name="T0" fmla="*/ 39 w 39"/>
                  <a:gd name="T1" fmla="*/ 13 h 31"/>
                  <a:gd name="T2" fmla="*/ 31 w 39"/>
                  <a:gd name="T3" fmla="*/ 0 h 31"/>
                  <a:gd name="T4" fmla="*/ 0 w 39"/>
                  <a:gd name="T5" fmla="*/ 19 h 31"/>
                  <a:gd name="T6" fmla="*/ 6 w 39"/>
                  <a:gd name="T7" fmla="*/ 31 h 31"/>
                  <a:gd name="T8" fmla="*/ 39 w 39"/>
                  <a:gd name="T9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1">
                    <a:moveTo>
                      <a:pt x="39" y="13"/>
                    </a:moveTo>
                    <a:lnTo>
                      <a:pt x="31" y="0"/>
                    </a:lnTo>
                    <a:lnTo>
                      <a:pt x="0" y="19"/>
                    </a:lnTo>
                    <a:lnTo>
                      <a:pt x="6" y="31"/>
                    </a:lnTo>
                    <a:lnTo>
                      <a:pt x="39" y="1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8" name="Freeform 110"/>
              <p:cNvSpPr/>
              <p:nvPr/>
            </p:nvSpPr>
            <p:spPr bwMode="auto">
              <a:xfrm>
                <a:off x="5619750" y="4502150"/>
                <a:ext cx="47625" cy="61913"/>
              </a:xfrm>
              <a:custGeom>
                <a:avLst/>
                <a:gdLst>
                  <a:gd name="T0" fmla="*/ 30 w 30"/>
                  <a:gd name="T1" fmla="*/ 7 h 39"/>
                  <a:gd name="T2" fmla="*/ 18 w 30"/>
                  <a:gd name="T3" fmla="*/ 0 h 39"/>
                  <a:gd name="T4" fmla="*/ 0 w 30"/>
                  <a:gd name="T5" fmla="*/ 31 h 39"/>
                  <a:gd name="T6" fmla="*/ 12 w 30"/>
                  <a:gd name="T7" fmla="*/ 39 h 39"/>
                  <a:gd name="T8" fmla="*/ 30 w 30"/>
                  <a:gd name="T9" fmla="*/ 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9">
                    <a:moveTo>
                      <a:pt x="30" y="7"/>
                    </a:moveTo>
                    <a:lnTo>
                      <a:pt x="18" y="0"/>
                    </a:lnTo>
                    <a:lnTo>
                      <a:pt x="0" y="31"/>
                    </a:lnTo>
                    <a:lnTo>
                      <a:pt x="12" y="39"/>
                    </a:lnTo>
                    <a:lnTo>
                      <a:pt x="3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9" name="Freeform 111"/>
              <p:cNvSpPr>
                <a:spLocks noEditPoints="1"/>
              </p:cNvSpPr>
              <p:nvPr/>
            </p:nvSpPr>
            <p:spPr bwMode="auto">
              <a:xfrm>
                <a:off x="5373688" y="4592638"/>
                <a:ext cx="277813" cy="187325"/>
              </a:xfrm>
              <a:custGeom>
                <a:avLst/>
                <a:gdLst>
                  <a:gd name="T0" fmla="*/ 175 w 175"/>
                  <a:gd name="T1" fmla="*/ 33 h 118"/>
                  <a:gd name="T2" fmla="*/ 167 w 175"/>
                  <a:gd name="T3" fmla="*/ 22 h 118"/>
                  <a:gd name="T4" fmla="*/ 98 w 175"/>
                  <a:gd name="T5" fmla="*/ 83 h 118"/>
                  <a:gd name="T6" fmla="*/ 98 w 175"/>
                  <a:gd name="T7" fmla="*/ 83 h 118"/>
                  <a:gd name="T8" fmla="*/ 94 w 175"/>
                  <a:gd name="T9" fmla="*/ 82 h 118"/>
                  <a:gd name="T10" fmla="*/ 90 w 175"/>
                  <a:gd name="T11" fmla="*/ 81 h 118"/>
                  <a:gd name="T12" fmla="*/ 90 w 175"/>
                  <a:gd name="T13" fmla="*/ 81 h 118"/>
                  <a:gd name="T14" fmla="*/ 85 w 175"/>
                  <a:gd name="T15" fmla="*/ 82 h 118"/>
                  <a:gd name="T16" fmla="*/ 11 w 175"/>
                  <a:gd name="T17" fmla="*/ 0 h 118"/>
                  <a:gd name="T18" fmla="*/ 0 w 175"/>
                  <a:gd name="T19" fmla="*/ 10 h 118"/>
                  <a:gd name="T20" fmla="*/ 74 w 175"/>
                  <a:gd name="T21" fmla="*/ 92 h 118"/>
                  <a:gd name="T22" fmla="*/ 74 w 175"/>
                  <a:gd name="T23" fmla="*/ 92 h 118"/>
                  <a:gd name="T24" fmla="*/ 73 w 175"/>
                  <a:gd name="T25" fmla="*/ 95 h 118"/>
                  <a:gd name="T26" fmla="*/ 72 w 175"/>
                  <a:gd name="T27" fmla="*/ 99 h 118"/>
                  <a:gd name="T28" fmla="*/ 72 w 175"/>
                  <a:gd name="T29" fmla="*/ 99 h 118"/>
                  <a:gd name="T30" fmla="*/ 72 w 175"/>
                  <a:gd name="T31" fmla="*/ 103 h 118"/>
                  <a:gd name="T32" fmla="*/ 73 w 175"/>
                  <a:gd name="T33" fmla="*/ 106 h 118"/>
                  <a:gd name="T34" fmla="*/ 75 w 175"/>
                  <a:gd name="T35" fmla="*/ 109 h 118"/>
                  <a:gd name="T36" fmla="*/ 77 w 175"/>
                  <a:gd name="T37" fmla="*/ 113 h 118"/>
                  <a:gd name="T38" fmla="*/ 77 w 175"/>
                  <a:gd name="T39" fmla="*/ 113 h 118"/>
                  <a:gd name="T40" fmla="*/ 79 w 175"/>
                  <a:gd name="T41" fmla="*/ 115 h 118"/>
                  <a:gd name="T42" fmla="*/ 82 w 175"/>
                  <a:gd name="T43" fmla="*/ 117 h 118"/>
                  <a:gd name="T44" fmla="*/ 87 w 175"/>
                  <a:gd name="T45" fmla="*/ 118 h 118"/>
                  <a:gd name="T46" fmla="*/ 90 w 175"/>
                  <a:gd name="T47" fmla="*/ 118 h 118"/>
                  <a:gd name="T48" fmla="*/ 90 w 175"/>
                  <a:gd name="T49" fmla="*/ 118 h 118"/>
                  <a:gd name="T50" fmla="*/ 96 w 175"/>
                  <a:gd name="T51" fmla="*/ 117 h 118"/>
                  <a:gd name="T52" fmla="*/ 102 w 175"/>
                  <a:gd name="T53" fmla="*/ 114 h 118"/>
                  <a:gd name="T54" fmla="*/ 102 w 175"/>
                  <a:gd name="T55" fmla="*/ 114 h 118"/>
                  <a:gd name="T56" fmla="*/ 106 w 175"/>
                  <a:gd name="T57" fmla="*/ 109 h 118"/>
                  <a:gd name="T58" fmla="*/ 107 w 175"/>
                  <a:gd name="T59" fmla="*/ 104 h 118"/>
                  <a:gd name="T60" fmla="*/ 108 w 175"/>
                  <a:gd name="T61" fmla="*/ 100 h 118"/>
                  <a:gd name="T62" fmla="*/ 107 w 175"/>
                  <a:gd name="T63" fmla="*/ 94 h 118"/>
                  <a:gd name="T64" fmla="*/ 175 w 175"/>
                  <a:gd name="T65" fmla="*/ 33 h 118"/>
                  <a:gd name="T66" fmla="*/ 93 w 175"/>
                  <a:gd name="T67" fmla="*/ 103 h 118"/>
                  <a:gd name="T68" fmla="*/ 93 w 175"/>
                  <a:gd name="T69" fmla="*/ 103 h 118"/>
                  <a:gd name="T70" fmla="*/ 91 w 175"/>
                  <a:gd name="T71" fmla="*/ 104 h 118"/>
                  <a:gd name="T72" fmla="*/ 90 w 175"/>
                  <a:gd name="T73" fmla="*/ 104 h 118"/>
                  <a:gd name="T74" fmla="*/ 90 w 175"/>
                  <a:gd name="T75" fmla="*/ 104 h 118"/>
                  <a:gd name="T76" fmla="*/ 89 w 175"/>
                  <a:gd name="T77" fmla="*/ 104 h 118"/>
                  <a:gd name="T78" fmla="*/ 87 w 175"/>
                  <a:gd name="T79" fmla="*/ 103 h 118"/>
                  <a:gd name="T80" fmla="*/ 87 w 175"/>
                  <a:gd name="T81" fmla="*/ 103 h 118"/>
                  <a:gd name="T82" fmla="*/ 86 w 175"/>
                  <a:gd name="T83" fmla="*/ 100 h 118"/>
                  <a:gd name="T84" fmla="*/ 86 w 175"/>
                  <a:gd name="T85" fmla="*/ 100 h 118"/>
                  <a:gd name="T86" fmla="*/ 88 w 175"/>
                  <a:gd name="T87" fmla="*/ 98 h 118"/>
                  <a:gd name="T88" fmla="*/ 88 w 175"/>
                  <a:gd name="T89" fmla="*/ 98 h 118"/>
                  <a:gd name="T90" fmla="*/ 89 w 175"/>
                  <a:gd name="T91" fmla="*/ 96 h 118"/>
                  <a:gd name="T92" fmla="*/ 90 w 175"/>
                  <a:gd name="T93" fmla="*/ 96 h 118"/>
                  <a:gd name="T94" fmla="*/ 90 w 175"/>
                  <a:gd name="T95" fmla="*/ 96 h 118"/>
                  <a:gd name="T96" fmla="*/ 91 w 175"/>
                  <a:gd name="T97" fmla="*/ 96 h 118"/>
                  <a:gd name="T98" fmla="*/ 93 w 175"/>
                  <a:gd name="T99" fmla="*/ 98 h 118"/>
                  <a:gd name="T100" fmla="*/ 93 w 175"/>
                  <a:gd name="T101" fmla="*/ 98 h 118"/>
                  <a:gd name="T102" fmla="*/ 94 w 175"/>
                  <a:gd name="T103" fmla="*/ 101 h 118"/>
                  <a:gd name="T104" fmla="*/ 93 w 175"/>
                  <a:gd name="T105" fmla="*/ 103 h 118"/>
                  <a:gd name="T106" fmla="*/ 93 w 175"/>
                  <a:gd name="T107" fmla="*/ 103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75" h="118">
                    <a:moveTo>
                      <a:pt x="175" y="33"/>
                    </a:moveTo>
                    <a:lnTo>
                      <a:pt x="167" y="22"/>
                    </a:lnTo>
                    <a:lnTo>
                      <a:pt x="98" y="83"/>
                    </a:lnTo>
                    <a:lnTo>
                      <a:pt x="98" y="83"/>
                    </a:lnTo>
                    <a:lnTo>
                      <a:pt x="94" y="82"/>
                    </a:lnTo>
                    <a:lnTo>
                      <a:pt x="90" y="81"/>
                    </a:lnTo>
                    <a:lnTo>
                      <a:pt x="90" y="81"/>
                    </a:lnTo>
                    <a:lnTo>
                      <a:pt x="85" y="82"/>
                    </a:lnTo>
                    <a:lnTo>
                      <a:pt x="11" y="0"/>
                    </a:lnTo>
                    <a:lnTo>
                      <a:pt x="0" y="10"/>
                    </a:lnTo>
                    <a:lnTo>
                      <a:pt x="74" y="92"/>
                    </a:lnTo>
                    <a:lnTo>
                      <a:pt x="74" y="92"/>
                    </a:lnTo>
                    <a:lnTo>
                      <a:pt x="73" y="95"/>
                    </a:lnTo>
                    <a:lnTo>
                      <a:pt x="72" y="99"/>
                    </a:lnTo>
                    <a:lnTo>
                      <a:pt x="72" y="99"/>
                    </a:lnTo>
                    <a:lnTo>
                      <a:pt x="72" y="103"/>
                    </a:lnTo>
                    <a:lnTo>
                      <a:pt x="73" y="106"/>
                    </a:lnTo>
                    <a:lnTo>
                      <a:pt x="75" y="109"/>
                    </a:lnTo>
                    <a:lnTo>
                      <a:pt x="77" y="113"/>
                    </a:lnTo>
                    <a:lnTo>
                      <a:pt x="77" y="113"/>
                    </a:lnTo>
                    <a:lnTo>
                      <a:pt x="79" y="115"/>
                    </a:lnTo>
                    <a:lnTo>
                      <a:pt x="82" y="117"/>
                    </a:lnTo>
                    <a:lnTo>
                      <a:pt x="87" y="118"/>
                    </a:lnTo>
                    <a:lnTo>
                      <a:pt x="90" y="118"/>
                    </a:lnTo>
                    <a:lnTo>
                      <a:pt x="90" y="118"/>
                    </a:lnTo>
                    <a:lnTo>
                      <a:pt x="96" y="117"/>
                    </a:lnTo>
                    <a:lnTo>
                      <a:pt x="102" y="114"/>
                    </a:lnTo>
                    <a:lnTo>
                      <a:pt x="102" y="114"/>
                    </a:lnTo>
                    <a:lnTo>
                      <a:pt x="106" y="109"/>
                    </a:lnTo>
                    <a:lnTo>
                      <a:pt x="107" y="104"/>
                    </a:lnTo>
                    <a:lnTo>
                      <a:pt x="108" y="100"/>
                    </a:lnTo>
                    <a:lnTo>
                      <a:pt x="107" y="94"/>
                    </a:lnTo>
                    <a:lnTo>
                      <a:pt x="175" y="33"/>
                    </a:lnTo>
                    <a:close/>
                    <a:moveTo>
                      <a:pt x="93" y="103"/>
                    </a:moveTo>
                    <a:lnTo>
                      <a:pt x="93" y="103"/>
                    </a:lnTo>
                    <a:lnTo>
                      <a:pt x="91" y="104"/>
                    </a:lnTo>
                    <a:lnTo>
                      <a:pt x="90" y="104"/>
                    </a:lnTo>
                    <a:lnTo>
                      <a:pt x="90" y="104"/>
                    </a:lnTo>
                    <a:lnTo>
                      <a:pt x="89" y="104"/>
                    </a:lnTo>
                    <a:lnTo>
                      <a:pt x="87" y="103"/>
                    </a:lnTo>
                    <a:lnTo>
                      <a:pt x="87" y="103"/>
                    </a:lnTo>
                    <a:lnTo>
                      <a:pt x="86" y="100"/>
                    </a:lnTo>
                    <a:lnTo>
                      <a:pt x="86" y="100"/>
                    </a:lnTo>
                    <a:lnTo>
                      <a:pt x="88" y="98"/>
                    </a:lnTo>
                    <a:lnTo>
                      <a:pt x="88" y="98"/>
                    </a:lnTo>
                    <a:lnTo>
                      <a:pt x="89" y="96"/>
                    </a:lnTo>
                    <a:lnTo>
                      <a:pt x="90" y="96"/>
                    </a:lnTo>
                    <a:lnTo>
                      <a:pt x="90" y="96"/>
                    </a:lnTo>
                    <a:lnTo>
                      <a:pt x="91" y="96"/>
                    </a:lnTo>
                    <a:lnTo>
                      <a:pt x="93" y="98"/>
                    </a:lnTo>
                    <a:lnTo>
                      <a:pt x="93" y="98"/>
                    </a:lnTo>
                    <a:lnTo>
                      <a:pt x="94" y="101"/>
                    </a:lnTo>
                    <a:lnTo>
                      <a:pt x="93" y="103"/>
                    </a:lnTo>
                    <a:lnTo>
                      <a:pt x="93" y="10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34" name="Oval 65"/>
            <p:cNvSpPr/>
            <p:nvPr/>
          </p:nvSpPr>
          <p:spPr>
            <a:xfrm>
              <a:off x="5088900" y="5276066"/>
              <a:ext cx="306060" cy="306060"/>
            </a:xfrm>
            <a:prstGeom prst="ellipse">
              <a:avLst/>
            </a:prstGeom>
            <a:gradFill flip="none" rotWithShape="1">
              <a:gsLst>
                <a:gs pos="87000">
                  <a:srgbClr val="0D1325"/>
                </a:gs>
                <a:gs pos="0">
                  <a:srgbClr val="54D0C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35" name="Freeform 112"/>
            <p:cNvSpPr>
              <a:spLocks noEditPoints="1"/>
            </p:cNvSpPr>
            <p:nvPr/>
          </p:nvSpPr>
          <p:spPr bwMode="auto">
            <a:xfrm>
              <a:off x="5155246" y="5350244"/>
              <a:ext cx="173369" cy="157704"/>
            </a:xfrm>
            <a:custGeom>
              <a:avLst/>
              <a:gdLst>
                <a:gd name="T0" fmla="*/ 348 w 498"/>
                <a:gd name="T1" fmla="*/ 251 h 453"/>
                <a:gd name="T2" fmla="*/ 340 w 498"/>
                <a:gd name="T3" fmla="*/ 252 h 453"/>
                <a:gd name="T4" fmla="*/ 376 w 498"/>
                <a:gd name="T5" fmla="*/ 185 h 453"/>
                <a:gd name="T6" fmla="*/ 407 w 498"/>
                <a:gd name="T7" fmla="*/ 194 h 453"/>
                <a:gd name="T8" fmla="*/ 470 w 498"/>
                <a:gd name="T9" fmla="*/ 103 h 453"/>
                <a:gd name="T10" fmla="*/ 495 w 498"/>
                <a:gd name="T11" fmla="*/ 93 h 453"/>
                <a:gd name="T12" fmla="*/ 484 w 498"/>
                <a:gd name="T13" fmla="*/ 68 h 453"/>
                <a:gd name="T14" fmla="*/ 459 w 498"/>
                <a:gd name="T15" fmla="*/ 79 h 453"/>
                <a:gd name="T16" fmla="*/ 394 w 498"/>
                <a:gd name="T17" fmla="*/ 162 h 453"/>
                <a:gd name="T18" fmla="*/ 356 w 498"/>
                <a:gd name="T19" fmla="*/ 140 h 453"/>
                <a:gd name="T20" fmla="*/ 300 w 498"/>
                <a:gd name="T21" fmla="*/ 34 h 453"/>
                <a:gd name="T22" fmla="*/ 185 w 498"/>
                <a:gd name="T23" fmla="*/ 0 h 453"/>
                <a:gd name="T24" fmla="*/ 79 w 498"/>
                <a:gd name="T25" fmla="*/ 57 h 453"/>
                <a:gd name="T26" fmla="*/ 44 w 498"/>
                <a:gd name="T27" fmla="*/ 175 h 453"/>
                <a:gd name="T28" fmla="*/ 88 w 498"/>
                <a:gd name="T29" fmla="*/ 306 h 453"/>
                <a:gd name="T30" fmla="*/ 38 w 498"/>
                <a:gd name="T31" fmla="*/ 280 h 453"/>
                <a:gd name="T32" fmla="*/ 15 w 498"/>
                <a:gd name="T33" fmla="*/ 266 h 453"/>
                <a:gd name="T34" fmla="*/ 0 w 498"/>
                <a:gd name="T35" fmla="*/ 288 h 453"/>
                <a:gd name="T36" fmla="*/ 25 w 498"/>
                <a:gd name="T37" fmla="*/ 302 h 453"/>
                <a:gd name="T38" fmla="*/ 69 w 498"/>
                <a:gd name="T39" fmla="*/ 338 h 453"/>
                <a:gd name="T40" fmla="*/ 96 w 498"/>
                <a:gd name="T41" fmla="*/ 338 h 453"/>
                <a:gd name="T42" fmla="*/ 117 w 498"/>
                <a:gd name="T43" fmla="*/ 289 h 453"/>
                <a:gd name="T44" fmla="*/ 201 w 498"/>
                <a:gd name="T45" fmla="*/ 313 h 453"/>
                <a:gd name="T46" fmla="*/ 292 w 498"/>
                <a:gd name="T47" fmla="*/ 284 h 453"/>
                <a:gd name="T48" fmla="*/ 295 w 498"/>
                <a:gd name="T49" fmla="*/ 301 h 453"/>
                <a:gd name="T50" fmla="*/ 297 w 498"/>
                <a:gd name="T51" fmla="*/ 305 h 453"/>
                <a:gd name="T52" fmla="*/ 447 w 498"/>
                <a:gd name="T53" fmla="*/ 453 h 453"/>
                <a:gd name="T54" fmla="*/ 497 w 498"/>
                <a:gd name="T55" fmla="*/ 413 h 453"/>
                <a:gd name="T56" fmla="*/ 481 w 498"/>
                <a:gd name="T57" fmla="*/ 83 h 453"/>
                <a:gd name="T58" fmla="*/ 346 w 498"/>
                <a:gd name="T59" fmla="*/ 268 h 453"/>
                <a:gd name="T60" fmla="*/ 68 w 498"/>
                <a:gd name="T61" fmla="*/ 101 h 453"/>
                <a:gd name="T62" fmla="*/ 146 w 498"/>
                <a:gd name="T63" fmla="*/ 25 h 453"/>
                <a:gd name="T64" fmla="*/ 255 w 498"/>
                <a:gd name="T65" fmla="*/ 25 h 453"/>
                <a:gd name="T66" fmla="*/ 333 w 498"/>
                <a:gd name="T67" fmla="*/ 101 h 453"/>
                <a:gd name="T68" fmla="*/ 329 w 498"/>
                <a:gd name="T69" fmla="*/ 156 h 453"/>
                <a:gd name="T70" fmla="*/ 292 w 498"/>
                <a:gd name="T71" fmla="*/ 64 h 453"/>
                <a:gd name="T72" fmla="*/ 201 w 498"/>
                <a:gd name="T73" fmla="*/ 27 h 453"/>
                <a:gd name="T74" fmla="*/ 109 w 498"/>
                <a:gd name="T75" fmla="*/ 66 h 453"/>
                <a:gd name="T76" fmla="*/ 71 w 498"/>
                <a:gd name="T77" fmla="*/ 156 h 453"/>
                <a:gd name="T78" fmla="*/ 109 w 498"/>
                <a:gd name="T79" fmla="*/ 247 h 453"/>
                <a:gd name="T80" fmla="*/ 67 w 498"/>
                <a:gd name="T81" fmla="*/ 205 h 453"/>
                <a:gd name="T82" fmla="*/ 204 w 498"/>
                <a:gd name="T83" fmla="*/ 175 h 453"/>
                <a:gd name="T84" fmla="*/ 294 w 498"/>
                <a:gd name="T85" fmla="*/ 224 h 453"/>
                <a:gd name="T86" fmla="*/ 212 w 498"/>
                <a:gd name="T87" fmla="*/ 271 h 453"/>
                <a:gd name="T88" fmla="*/ 140 w 498"/>
                <a:gd name="T89" fmla="*/ 255 h 453"/>
                <a:gd name="T90" fmla="*/ 197 w 498"/>
                <a:gd name="T91" fmla="*/ 139 h 453"/>
                <a:gd name="T92" fmla="*/ 187 w 498"/>
                <a:gd name="T93" fmla="*/ 164 h 453"/>
                <a:gd name="T94" fmla="*/ 91 w 498"/>
                <a:gd name="T95" fmla="*/ 190 h 453"/>
                <a:gd name="T96" fmla="*/ 99 w 498"/>
                <a:gd name="T97" fmla="*/ 102 h 453"/>
                <a:gd name="T98" fmla="*/ 167 w 498"/>
                <a:gd name="T99" fmla="*/ 46 h 453"/>
                <a:gd name="T100" fmla="*/ 255 w 498"/>
                <a:gd name="T101" fmla="*/ 55 h 453"/>
                <a:gd name="T102" fmla="*/ 311 w 498"/>
                <a:gd name="T103" fmla="*/ 123 h 453"/>
                <a:gd name="T104" fmla="*/ 201 w 498"/>
                <a:gd name="T105" fmla="*/ 299 h 453"/>
                <a:gd name="T106" fmla="*/ 125 w 498"/>
                <a:gd name="T107" fmla="*/ 277 h 453"/>
                <a:gd name="T108" fmla="*/ 214 w 498"/>
                <a:gd name="T109" fmla="*/ 285 h 453"/>
                <a:gd name="T110" fmla="*/ 299 w 498"/>
                <a:gd name="T111" fmla="*/ 239 h 453"/>
                <a:gd name="T112" fmla="*/ 341 w 498"/>
                <a:gd name="T113" fmla="*/ 181 h 453"/>
                <a:gd name="T114" fmla="*/ 308 w 498"/>
                <a:gd name="T115" fmla="*/ 250 h 453"/>
                <a:gd name="T116" fmla="*/ 288 w 498"/>
                <a:gd name="T117" fmla="*/ 269 h 453"/>
                <a:gd name="T118" fmla="*/ 225 w 498"/>
                <a:gd name="T119" fmla="*/ 297 h 453"/>
                <a:gd name="T120" fmla="*/ 307 w 498"/>
                <a:gd name="T121" fmla="*/ 272 h 453"/>
                <a:gd name="T122" fmla="*/ 310 w 498"/>
                <a:gd name="T123" fmla="*/ 283 h 453"/>
                <a:gd name="T124" fmla="*/ 483 w 498"/>
                <a:gd name="T125" fmla="*/ 412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98" h="453">
                  <a:moveTo>
                    <a:pt x="496" y="398"/>
                  </a:moveTo>
                  <a:lnTo>
                    <a:pt x="496" y="398"/>
                  </a:lnTo>
                  <a:lnTo>
                    <a:pt x="485" y="387"/>
                  </a:lnTo>
                  <a:lnTo>
                    <a:pt x="485" y="387"/>
                  </a:lnTo>
                  <a:lnTo>
                    <a:pt x="485" y="387"/>
                  </a:lnTo>
                  <a:lnTo>
                    <a:pt x="350" y="252"/>
                  </a:lnTo>
                  <a:lnTo>
                    <a:pt x="350" y="252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6" y="250"/>
                  </a:lnTo>
                  <a:lnTo>
                    <a:pt x="346" y="250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0" y="252"/>
                  </a:lnTo>
                  <a:lnTo>
                    <a:pt x="337" y="256"/>
                  </a:lnTo>
                  <a:lnTo>
                    <a:pt x="328" y="247"/>
                  </a:lnTo>
                  <a:lnTo>
                    <a:pt x="328" y="247"/>
                  </a:lnTo>
                  <a:lnTo>
                    <a:pt x="338" y="232"/>
                  </a:lnTo>
                  <a:lnTo>
                    <a:pt x="346" y="217"/>
                  </a:lnTo>
                  <a:lnTo>
                    <a:pt x="351" y="199"/>
                  </a:lnTo>
                  <a:lnTo>
                    <a:pt x="355" y="183"/>
                  </a:lnTo>
                  <a:lnTo>
                    <a:pt x="376" y="185"/>
                  </a:lnTo>
                  <a:lnTo>
                    <a:pt x="376" y="185"/>
                  </a:lnTo>
                  <a:lnTo>
                    <a:pt x="379" y="191"/>
                  </a:lnTo>
                  <a:lnTo>
                    <a:pt x="382" y="195"/>
                  </a:lnTo>
                  <a:lnTo>
                    <a:pt x="388" y="198"/>
                  </a:lnTo>
                  <a:lnTo>
                    <a:pt x="394" y="199"/>
                  </a:lnTo>
                  <a:lnTo>
                    <a:pt x="394" y="199"/>
                  </a:lnTo>
                  <a:lnTo>
                    <a:pt x="399" y="199"/>
                  </a:lnTo>
                  <a:lnTo>
                    <a:pt x="402" y="198"/>
                  </a:lnTo>
                  <a:lnTo>
                    <a:pt x="405" y="196"/>
                  </a:lnTo>
                  <a:lnTo>
                    <a:pt x="407" y="194"/>
                  </a:lnTo>
                  <a:lnTo>
                    <a:pt x="410" y="191"/>
                  </a:lnTo>
                  <a:lnTo>
                    <a:pt x="412" y="188"/>
                  </a:lnTo>
                  <a:lnTo>
                    <a:pt x="413" y="184"/>
                  </a:lnTo>
                  <a:lnTo>
                    <a:pt x="414" y="181"/>
                  </a:lnTo>
                  <a:lnTo>
                    <a:pt x="414" y="181"/>
                  </a:lnTo>
                  <a:lnTo>
                    <a:pt x="413" y="176"/>
                  </a:lnTo>
                  <a:lnTo>
                    <a:pt x="412" y="172"/>
                  </a:lnTo>
                  <a:lnTo>
                    <a:pt x="470" y="103"/>
                  </a:lnTo>
                  <a:lnTo>
                    <a:pt x="470" y="103"/>
                  </a:lnTo>
                  <a:lnTo>
                    <a:pt x="473" y="104"/>
                  </a:lnTo>
                  <a:lnTo>
                    <a:pt x="477" y="104"/>
                  </a:lnTo>
                  <a:lnTo>
                    <a:pt x="477" y="104"/>
                  </a:lnTo>
                  <a:lnTo>
                    <a:pt x="481" y="104"/>
                  </a:lnTo>
                  <a:lnTo>
                    <a:pt x="484" y="103"/>
                  </a:lnTo>
                  <a:lnTo>
                    <a:pt x="487" y="101"/>
                  </a:lnTo>
                  <a:lnTo>
                    <a:pt x="490" y="99"/>
                  </a:lnTo>
                  <a:lnTo>
                    <a:pt x="493" y="96"/>
                  </a:lnTo>
                  <a:lnTo>
                    <a:pt x="495" y="93"/>
                  </a:lnTo>
                  <a:lnTo>
                    <a:pt x="496" y="89"/>
                  </a:lnTo>
                  <a:lnTo>
                    <a:pt x="496" y="86"/>
                  </a:lnTo>
                  <a:lnTo>
                    <a:pt x="496" y="86"/>
                  </a:lnTo>
                  <a:lnTo>
                    <a:pt x="496" y="82"/>
                  </a:lnTo>
                  <a:lnTo>
                    <a:pt x="495" y="79"/>
                  </a:lnTo>
                  <a:lnTo>
                    <a:pt x="493" y="75"/>
                  </a:lnTo>
                  <a:lnTo>
                    <a:pt x="490" y="72"/>
                  </a:lnTo>
                  <a:lnTo>
                    <a:pt x="487" y="70"/>
                  </a:lnTo>
                  <a:lnTo>
                    <a:pt x="484" y="68"/>
                  </a:lnTo>
                  <a:lnTo>
                    <a:pt x="481" y="67"/>
                  </a:lnTo>
                  <a:lnTo>
                    <a:pt x="477" y="67"/>
                  </a:lnTo>
                  <a:lnTo>
                    <a:pt x="477" y="67"/>
                  </a:lnTo>
                  <a:lnTo>
                    <a:pt x="473" y="67"/>
                  </a:lnTo>
                  <a:lnTo>
                    <a:pt x="470" y="68"/>
                  </a:lnTo>
                  <a:lnTo>
                    <a:pt x="467" y="70"/>
                  </a:lnTo>
                  <a:lnTo>
                    <a:pt x="463" y="72"/>
                  </a:lnTo>
                  <a:lnTo>
                    <a:pt x="461" y="75"/>
                  </a:lnTo>
                  <a:lnTo>
                    <a:pt x="459" y="79"/>
                  </a:lnTo>
                  <a:lnTo>
                    <a:pt x="458" y="82"/>
                  </a:lnTo>
                  <a:lnTo>
                    <a:pt x="458" y="86"/>
                  </a:lnTo>
                  <a:lnTo>
                    <a:pt x="458" y="86"/>
                  </a:lnTo>
                  <a:lnTo>
                    <a:pt x="459" y="89"/>
                  </a:lnTo>
                  <a:lnTo>
                    <a:pt x="460" y="94"/>
                  </a:lnTo>
                  <a:lnTo>
                    <a:pt x="401" y="163"/>
                  </a:lnTo>
                  <a:lnTo>
                    <a:pt x="401" y="163"/>
                  </a:lnTo>
                  <a:lnTo>
                    <a:pt x="394" y="162"/>
                  </a:lnTo>
                  <a:lnTo>
                    <a:pt x="394" y="162"/>
                  </a:lnTo>
                  <a:lnTo>
                    <a:pt x="389" y="163"/>
                  </a:lnTo>
                  <a:lnTo>
                    <a:pt x="385" y="165"/>
                  </a:lnTo>
                  <a:lnTo>
                    <a:pt x="381" y="167"/>
                  </a:lnTo>
                  <a:lnTo>
                    <a:pt x="378" y="171"/>
                  </a:lnTo>
                  <a:lnTo>
                    <a:pt x="358" y="169"/>
                  </a:lnTo>
                  <a:lnTo>
                    <a:pt x="358" y="169"/>
                  </a:lnTo>
                  <a:lnTo>
                    <a:pt x="358" y="156"/>
                  </a:lnTo>
                  <a:lnTo>
                    <a:pt x="358" y="156"/>
                  </a:lnTo>
                  <a:lnTo>
                    <a:pt x="356" y="140"/>
                  </a:lnTo>
                  <a:lnTo>
                    <a:pt x="354" y="125"/>
                  </a:lnTo>
                  <a:lnTo>
                    <a:pt x="351" y="111"/>
                  </a:lnTo>
                  <a:lnTo>
                    <a:pt x="346" y="96"/>
                  </a:lnTo>
                  <a:lnTo>
                    <a:pt x="339" y="82"/>
                  </a:lnTo>
                  <a:lnTo>
                    <a:pt x="332" y="69"/>
                  </a:lnTo>
                  <a:lnTo>
                    <a:pt x="322" y="57"/>
                  </a:lnTo>
                  <a:lnTo>
                    <a:pt x="312" y="45"/>
                  </a:lnTo>
                  <a:lnTo>
                    <a:pt x="312" y="45"/>
                  </a:lnTo>
                  <a:lnTo>
                    <a:pt x="300" y="34"/>
                  </a:lnTo>
                  <a:lnTo>
                    <a:pt x="287" y="26"/>
                  </a:lnTo>
                  <a:lnTo>
                    <a:pt x="274" y="18"/>
                  </a:lnTo>
                  <a:lnTo>
                    <a:pt x="260" y="12"/>
                  </a:lnTo>
                  <a:lnTo>
                    <a:pt x="246" y="6"/>
                  </a:lnTo>
                  <a:lnTo>
                    <a:pt x="231" y="2"/>
                  </a:lnTo>
                  <a:lnTo>
                    <a:pt x="216" y="0"/>
                  </a:lnTo>
                  <a:lnTo>
                    <a:pt x="201" y="0"/>
                  </a:lnTo>
                  <a:lnTo>
                    <a:pt x="201" y="0"/>
                  </a:lnTo>
                  <a:lnTo>
                    <a:pt x="185" y="0"/>
                  </a:lnTo>
                  <a:lnTo>
                    <a:pt x="170" y="2"/>
                  </a:lnTo>
                  <a:lnTo>
                    <a:pt x="155" y="6"/>
                  </a:lnTo>
                  <a:lnTo>
                    <a:pt x="140" y="12"/>
                  </a:lnTo>
                  <a:lnTo>
                    <a:pt x="126" y="18"/>
                  </a:lnTo>
                  <a:lnTo>
                    <a:pt x="113" y="26"/>
                  </a:lnTo>
                  <a:lnTo>
                    <a:pt x="102" y="35"/>
                  </a:lnTo>
                  <a:lnTo>
                    <a:pt x="90" y="45"/>
                  </a:lnTo>
                  <a:lnTo>
                    <a:pt x="90" y="45"/>
                  </a:lnTo>
                  <a:lnTo>
                    <a:pt x="79" y="57"/>
                  </a:lnTo>
                  <a:lnTo>
                    <a:pt x="70" y="70"/>
                  </a:lnTo>
                  <a:lnTo>
                    <a:pt x="62" y="83"/>
                  </a:lnTo>
                  <a:lnTo>
                    <a:pt x="55" y="96"/>
                  </a:lnTo>
                  <a:lnTo>
                    <a:pt x="51" y="111"/>
                  </a:lnTo>
                  <a:lnTo>
                    <a:pt x="47" y="125"/>
                  </a:lnTo>
                  <a:lnTo>
                    <a:pt x="44" y="141"/>
                  </a:lnTo>
                  <a:lnTo>
                    <a:pt x="43" y="156"/>
                  </a:lnTo>
                  <a:lnTo>
                    <a:pt x="43" y="156"/>
                  </a:lnTo>
                  <a:lnTo>
                    <a:pt x="44" y="175"/>
                  </a:lnTo>
                  <a:lnTo>
                    <a:pt x="48" y="193"/>
                  </a:lnTo>
                  <a:lnTo>
                    <a:pt x="53" y="210"/>
                  </a:lnTo>
                  <a:lnTo>
                    <a:pt x="61" y="226"/>
                  </a:lnTo>
                  <a:lnTo>
                    <a:pt x="69" y="242"/>
                  </a:lnTo>
                  <a:lnTo>
                    <a:pt x="80" y="256"/>
                  </a:lnTo>
                  <a:lnTo>
                    <a:pt x="92" y="269"/>
                  </a:lnTo>
                  <a:lnTo>
                    <a:pt x="105" y="280"/>
                  </a:lnTo>
                  <a:lnTo>
                    <a:pt x="88" y="306"/>
                  </a:lnTo>
                  <a:lnTo>
                    <a:pt x="88" y="306"/>
                  </a:lnTo>
                  <a:lnTo>
                    <a:pt x="83" y="305"/>
                  </a:lnTo>
                  <a:lnTo>
                    <a:pt x="83" y="305"/>
                  </a:lnTo>
                  <a:lnTo>
                    <a:pt x="77" y="306"/>
                  </a:lnTo>
                  <a:lnTo>
                    <a:pt x="71" y="310"/>
                  </a:lnTo>
                  <a:lnTo>
                    <a:pt x="38" y="288"/>
                  </a:lnTo>
                  <a:lnTo>
                    <a:pt x="38" y="288"/>
                  </a:lnTo>
                  <a:lnTo>
                    <a:pt x="38" y="285"/>
                  </a:lnTo>
                  <a:lnTo>
                    <a:pt x="38" y="285"/>
                  </a:lnTo>
                  <a:lnTo>
                    <a:pt x="38" y="280"/>
                  </a:lnTo>
                  <a:lnTo>
                    <a:pt x="37" y="277"/>
                  </a:lnTo>
                  <a:lnTo>
                    <a:pt x="35" y="274"/>
                  </a:lnTo>
                  <a:lnTo>
                    <a:pt x="32" y="271"/>
                  </a:lnTo>
                  <a:lnTo>
                    <a:pt x="29" y="269"/>
                  </a:lnTo>
                  <a:lnTo>
                    <a:pt x="26" y="268"/>
                  </a:lnTo>
                  <a:lnTo>
                    <a:pt x="23" y="266"/>
                  </a:lnTo>
                  <a:lnTo>
                    <a:pt x="20" y="265"/>
                  </a:lnTo>
                  <a:lnTo>
                    <a:pt x="20" y="265"/>
                  </a:lnTo>
                  <a:lnTo>
                    <a:pt x="15" y="266"/>
                  </a:lnTo>
                  <a:lnTo>
                    <a:pt x="12" y="268"/>
                  </a:lnTo>
                  <a:lnTo>
                    <a:pt x="9" y="269"/>
                  </a:lnTo>
                  <a:lnTo>
                    <a:pt x="5" y="271"/>
                  </a:lnTo>
                  <a:lnTo>
                    <a:pt x="3" y="274"/>
                  </a:lnTo>
                  <a:lnTo>
                    <a:pt x="1" y="277"/>
                  </a:lnTo>
                  <a:lnTo>
                    <a:pt x="0" y="280"/>
                  </a:lnTo>
                  <a:lnTo>
                    <a:pt x="0" y="285"/>
                  </a:lnTo>
                  <a:lnTo>
                    <a:pt x="0" y="285"/>
                  </a:lnTo>
                  <a:lnTo>
                    <a:pt x="0" y="288"/>
                  </a:lnTo>
                  <a:lnTo>
                    <a:pt x="1" y="292"/>
                  </a:lnTo>
                  <a:lnTo>
                    <a:pt x="3" y="295"/>
                  </a:lnTo>
                  <a:lnTo>
                    <a:pt x="5" y="298"/>
                  </a:lnTo>
                  <a:lnTo>
                    <a:pt x="9" y="300"/>
                  </a:lnTo>
                  <a:lnTo>
                    <a:pt x="12" y="302"/>
                  </a:lnTo>
                  <a:lnTo>
                    <a:pt x="15" y="303"/>
                  </a:lnTo>
                  <a:lnTo>
                    <a:pt x="20" y="303"/>
                  </a:lnTo>
                  <a:lnTo>
                    <a:pt x="20" y="303"/>
                  </a:lnTo>
                  <a:lnTo>
                    <a:pt x="25" y="302"/>
                  </a:lnTo>
                  <a:lnTo>
                    <a:pt x="29" y="300"/>
                  </a:lnTo>
                  <a:lnTo>
                    <a:pt x="64" y="322"/>
                  </a:lnTo>
                  <a:lnTo>
                    <a:pt x="64" y="322"/>
                  </a:lnTo>
                  <a:lnTo>
                    <a:pt x="64" y="325"/>
                  </a:lnTo>
                  <a:lnTo>
                    <a:pt x="64" y="325"/>
                  </a:lnTo>
                  <a:lnTo>
                    <a:pt x="64" y="328"/>
                  </a:lnTo>
                  <a:lnTo>
                    <a:pt x="65" y="332"/>
                  </a:lnTo>
                  <a:lnTo>
                    <a:pt x="67" y="336"/>
                  </a:lnTo>
                  <a:lnTo>
                    <a:pt x="69" y="338"/>
                  </a:lnTo>
                  <a:lnTo>
                    <a:pt x="72" y="340"/>
                  </a:lnTo>
                  <a:lnTo>
                    <a:pt x="76" y="342"/>
                  </a:lnTo>
                  <a:lnTo>
                    <a:pt x="79" y="343"/>
                  </a:lnTo>
                  <a:lnTo>
                    <a:pt x="83" y="343"/>
                  </a:lnTo>
                  <a:lnTo>
                    <a:pt x="83" y="343"/>
                  </a:lnTo>
                  <a:lnTo>
                    <a:pt x="86" y="343"/>
                  </a:lnTo>
                  <a:lnTo>
                    <a:pt x="90" y="342"/>
                  </a:lnTo>
                  <a:lnTo>
                    <a:pt x="93" y="340"/>
                  </a:lnTo>
                  <a:lnTo>
                    <a:pt x="96" y="338"/>
                  </a:lnTo>
                  <a:lnTo>
                    <a:pt x="98" y="336"/>
                  </a:lnTo>
                  <a:lnTo>
                    <a:pt x="101" y="332"/>
                  </a:lnTo>
                  <a:lnTo>
                    <a:pt x="102" y="328"/>
                  </a:lnTo>
                  <a:lnTo>
                    <a:pt x="102" y="325"/>
                  </a:lnTo>
                  <a:lnTo>
                    <a:pt x="102" y="325"/>
                  </a:lnTo>
                  <a:lnTo>
                    <a:pt x="101" y="319"/>
                  </a:lnTo>
                  <a:lnTo>
                    <a:pt x="98" y="314"/>
                  </a:lnTo>
                  <a:lnTo>
                    <a:pt x="117" y="289"/>
                  </a:lnTo>
                  <a:lnTo>
                    <a:pt x="117" y="289"/>
                  </a:lnTo>
                  <a:lnTo>
                    <a:pt x="126" y="295"/>
                  </a:lnTo>
                  <a:lnTo>
                    <a:pt x="136" y="299"/>
                  </a:lnTo>
                  <a:lnTo>
                    <a:pt x="146" y="303"/>
                  </a:lnTo>
                  <a:lnTo>
                    <a:pt x="157" y="306"/>
                  </a:lnTo>
                  <a:lnTo>
                    <a:pt x="166" y="310"/>
                  </a:lnTo>
                  <a:lnTo>
                    <a:pt x="178" y="312"/>
                  </a:lnTo>
                  <a:lnTo>
                    <a:pt x="189" y="313"/>
                  </a:lnTo>
                  <a:lnTo>
                    <a:pt x="201" y="313"/>
                  </a:lnTo>
                  <a:lnTo>
                    <a:pt x="201" y="313"/>
                  </a:lnTo>
                  <a:lnTo>
                    <a:pt x="201" y="313"/>
                  </a:lnTo>
                  <a:lnTo>
                    <a:pt x="213" y="313"/>
                  </a:lnTo>
                  <a:lnTo>
                    <a:pt x="225" y="311"/>
                  </a:lnTo>
                  <a:lnTo>
                    <a:pt x="237" y="309"/>
                  </a:lnTo>
                  <a:lnTo>
                    <a:pt x="248" y="305"/>
                  </a:lnTo>
                  <a:lnTo>
                    <a:pt x="260" y="302"/>
                  </a:lnTo>
                  <a:lnTo>
                    <a:pt x="271" y="297"/>
                  </a:lnTo>
                  <a:lnTo>
                    <a:pt x="282" y="291"/>
                  </a:lnTo>
                  <a:lnTo>
                    <a:pt x="292" y="284"/>
                  </a:lnTo>
                  <a:lnTo>
                    <a:pt x="300" y="292"/>
                  </a:lnTo>
                  <a:lnTo>
                    <a:pt x="297" y="296"/>
                  </a:lnTo>
                  <a:lnTo>
                    <a:pt x="297" y="296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312" y="322"/>
                  </a:lnTo>
                  <a:lnTo>
                    <a:pt x="312" y="322"/>
                  </a:lnTo>
                  <a:lnTo>
                    <a:pt x="312" y="322"/>
                  </a:lnTo>
                  <a:lnTo>
                    <a:pt x="432" y="440"/>
                  </a:lnTo>
                  <a:lnTo>
                    <a:pt x="443" y="451"/>
                  </a:lnTo>
                  <a:lnTo>
                    <a:pt x="443" y="451"/>
                  </a:lnTo>
                  <a:lnTo>
                    <a:pt x="445" y="452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58" y="452"/>
                  </a:lnTo>
                  <a:lnTo>
                    <a:pt x="467" y="449"/>
                  </a:lnTo>
                  <a:lnTo>
                    <a:pt x="475" y="445"/>
                  </a:lnTo>
                  <a:lnTo>
                    <a:pt x="483" y="438"/>
                  </a:lnTo>
                  <a:lnTo>
                    <a:pt x="489" y="431"/>
                  </a:lnTo>
                  <a:lnTo>
                    <a:pt x="494" y="422"/>
                  </a:lnTo>
                  <a:lnTo>
                    <a:pt x="497" y="413"/>
                  </a:lnTo>
                  <a:lnTo>
                    <a:pt x="498" y="403"/>
                  </a:lnTo>
                  <a:lnTo>
                    <a:pt x="498" y="403"/>
                  </a:lnTo>
                  <a:lnTo>
                    <a:pt x="497" y="400"/>
                  </a:lnTo>
                  <a:lnTo>
                    <a:pt x="496" y="398"/>
                  </a:lnTo>
                  <a:lnTo>
                    <a:pt x="496" y="398"/>
                  </a:lnTo>
                  <a:close/>
                  <a:moveTo>
                    <a:pt x="481" y="83"/>
                  </a:moveTo>
                  <a:lnTo>
                    <a:pt x="480" y="82"/>
                  </a:lnTo>
                  <a:lnTo>
                    <a:pt x="480" y="82"/>
                  </a:lnTo>
                  <a:lnTo>
                    <a:pt x="481" y="83"/>
                  </a:lnTo>
                  <a:lnTo>
                    <a:pt x="481" y="83"/>
                  </a:lnTo>
                  <a:close/>
                  <a:moveTo>
                    <a:pt x="327" y="316"/>
                  </a:moveTo>
                  <a:lnTo>
                    <a:pt x="361" y="283"/>
                  </a:lnTo>
                  <a:lnTo>
                    <a:pt x="470" y="393"/>
                  </a:lnTo>
                  <a:lnTo>
                    <a:pt x="470" y="393"/>
                  </a:lnTo>
                  <a:lnTo>
                    <a:pt x="437" y="426"/>
                  </a:lnTo>
                  <a:lnTo>
                    <a:pt x="327" y="316"/>
                  </a:lnTo>
                  <a:close/>
                  <a:moveTo>
                    <a:pt x="312" y="301"/>
                  </a:moveTo>
                  <a:lnTo>
                    <a:pt x="346" y="268"/>
                  </a:lnTo>
                  <a:lnTo>
                    <a:pt x="351" y="273"/>
                  </a:lnTo>
                  <a:lnTo>
                    <a:pt x="318" y="306"/>
                  </a:lnTo>
                  <a:lnTo>
                    <a:pt x="312" y="301"/>
                  </a:lnTo>
                  <a:close/>
                  <a:moveTo>
                    <a:pt x="58" y="156"/>
                  </a:moveTo>
                  <a:lnTo>
                    <a:pt x="58" y="156"/>
                  </a:lnTo>
                  <a:lnTo>
                    <a:pt x="58" y="142"/>
                  </a:lnTo>
                  <a:lnTo>
                    <a:pt x="61" y="128"/>
                  </a:lnTo>
                  <a:lnTo>
                    <a:pt x="64" y="115"/>
                  </a:lnTo>
                  <a:lnTo>
                    <a:pt x="68" y="101"/>
                  </a:lnTo>
                  <a:lnTo>
                    <a:pt x="75" y="89"/>
                  </a:lnTo>
                  <a:lnTo>
                    <a:pt x="82" y="77"/>
                  </a:lnTo>
                  <a:lnTo>
                    <a:pt x="90" y="66"/>
                  </a:lnTo>
                  <a:lnTo>
                    <a:pt x="99" y="56"/>
                  </a:lnTo>
                  <a:lnTo>
                    <a:pt x="99" y="56"/>
                  </a:lnTo>
                  <a:lnTo>
                    <a:pt x="110" y="46"/>
                  </a:lnTo>
                  <a:lnTo>
                    <a:pt x="121" y="37"/>
                  </a:lnTo>
                  <a:lnTo>
                    <a:pt x="133" y="30"/>
                  </a:lnTo>
                  <a:lnTo>
                    <a:pt x="146" y="25"/>
                  </a:lnTo>
                  <a:lnTo>
                    <a:pt x="159" y="19"/>
                  </a:lnTo>
                  <a:lnTo>
                    <a:pt x="173" y="16"/>
                  </a:lnTo>
                  <a:lnTo>
                    <a:pt x="187" y="14"/>
                  </a:lnTo>
                  <a:lnTo>
                    <a:pt x="201" y="14"/>
                  </a:lnTo>
                  <a:lnTo>
                    <a:pt x="201" y="14"/>
                  </a:lnTo>
                  <a:lnTo>
                    <a:pt x="215" y="14"/>
                  </a:lnTo>
                  <a:lnTo>
                    <a:pt x="229" y="16"/>
                  </a:lnTo>
                  <a:lnTo>
                    <a:pt x="242" y="19"/>
                  </a:lnTo>
                  <a:lnTo>
                    <a:pt x="255" y="25"/>
                  </a:lnTo>
                  <a:lnTo>
                    <a:pt x="268" y="30"/>
                  </a:lnTo>
                  <a:lnTo>
                    <a:pt x="280" y="37"/>
                  </a:lnTo>
                  <a:lnTo>
                    <a:pt x="291" y="46"/>
                  </a:lnTo>
                  <a:lnTo>
                    <a:pt x="301" y="55"/>
                  </a:lnTo>
                  <a:lnTo>
                    <a:pt x="301" y="55"/>
                  </a:lnTo>
                  <a:lnTo>
                    <a:pt x="311" y="66"/>
                  </a:lnTo>
                  <a:lnTo>
                    <a:pt x="320" y="77"/>
                  </a:lnTo>
                  <a:lnTo>
                    <a:pt x="327" y="89"/>
                  </a:lnTo>
                  <a:lnTo>
                    <a:pt x="333" y="101"/>
                  </a:lnTo>
                  <a:lnTo>
                    <a:pt x="337" y="114"/>
                  </a:lnTo>
                  <a:lnTo>
                    <a:pt x="340" y="128"/>
                  </a:lnTo>
                  <a:lnTo>
                    <a:pt x="342" y="142"/>
                  </a:lnTo>
                  <a:lnTo>
                    <a:pt x="344" y="156"/>
                  </a:lnTo>
                  <a:lnTo>
                    <a:pt x="344" y="156"/>
                  </a:lnTo>
                  <a:lnTo>
                    <a:pt x="344" y="167"/>
                  </a:lnTo>
                  <a:lnTo>
                    <a:pt x="329" y="165"/>
                  </a:lnTo>
                  <a:lnTo>
                    <a:pt x="329" y="165"/>
                  </a:lnTo>
                  <a:lnTo>
                    <a:pt x="329" y="156"/>
                  </a:lnTo>
                  <a:lnTo>
                    <a:pt x="329" y="156"/>
                  </a:lnTo>
                  <a:lnTo>
                    <a:pt x="329" y="143"/>
                  </a:lnTo>
                  <a:lnTo>
                    <a:pt x="327" y="130"/>
                  </a:lnTo>
                  <a:lnTo>
                    <a:pt x="324" y="118"/>
                  </a:lnTo>
                  <a:lnTo>
                    <a:pt x="320" y="107"/>
                  </a:lnTo>
                  <a:lnTo>
                    <a:pt x="314" y="96"/>
                  </a:lnTo>
                  <a:lnTo>
                    <a:pt x="308" y="85"/>
                  </a:lnTo>
                  <a:lnTo>
                    <a:pt x="300" y="74"/>
                  </a:lnTo>
                  <a:lnTo>
                    <a:pt x="292" y="64"/>
                  </a:lnTo>
                  <a:lnTo>
                    <a:pt x="292" y="64"/>
                  </a:lnTo>
                  <a:lnTo>
                    <a:pt x="282" y="56"/>
                  </a:lnTo>
                  <a:lnTo>
                    <a:pt x="272" y="48"/>
                  </a:lnTo>
                  <a:lnTo>
                    <a:pt x="261" y="42"/>
                  </a:lnTo>
                  <a:lnTo>
                    <a:pt x="250" y="36"/>
                  </a:lnTo>
                  <a:lnTo>
                    <a:pt x="239" y="33"/>
                  </a:lnTo>
                  <a:lnTo>
                    <a:pt x="226" y="30"/>
                  </a:lnTo>
                  <a:lnTo>
                    <a:pt x="214" y="28"/>
                  </a:lnTo>
                  <a:lnTo>
                    <a:pt x="201" y="27"/>
                  </a:lnTo>
                  <a:lnTo>
                    <a:pt x="201" y="27"/>
                  </a:lnTo>
                  <a:lnTo>
                    <a:pt x="188" y="28"/>
                  </a:lnTo>
                  <a:lnTo>
                    <a:pt x="175" y="30"/>
                  </a:lnTo>
                  <a:lnTo>
                    <a:pt x="163" y="33"/>
                  </a:lnTo>
                  <a:lnTo>
                    <a:pt x="151" y="37"/>
                  </a:lnTo>
                  <a:lnTo>
                    <a:pt x="139" y="43"/>
                  </a:lnTo>
                  <a:lnTo>
                    <a:pt x="129" y="49"/>
                  </a:lnTo>
                  <a:lnTo>
                    <a:pt x="119" y="57"/>
                  </a:lnTo>
                  <a:lnTo>
                    <a:pt x="109" y="66"/>
                  </a:lnTo>
                  <a:lnTo>
                    <a:pt x="109" y="66"/>
                  </a:lnTo>
                  <a:lnTo>
                    <a:pt x="101" y="74"/>
                  </a:lnTo>
                  <a:lnTo>
                    <a:pt x="93" y="85"/>
                  </a:lnTo>
                  <a:lnTo>
                    <a:pt x="86" y="96"/>
                  </a:lnTo>
                  <a:lnTo>
                    <a:pt x="81" y="107"/>
                  </a:lnTo>
                  <a:lnTo>
                    <a:pt x="77" y="118"/>
                  </a:lnTo>
                  <a:lnTo>
                    <a:pt x="75" y="131"/>
                  </a:lnTo>
                  <a:lnTo>
                    <a:pt x="72" y="143"/>
                  </a:lnTo>
                  <a:lnTo>
                    <a:pt x="71" y="156"/>
                  </a:lnTo>
                  <a:lnTo>
                    <a:pt x="71" y="156"/>
                  </a:lnTo>
                  <a:lnTo>
                    <a:pt x="72" y="169"/>
                  </a:lnTo>
                  <a:lnTo>
                    <a:pt x="75" y="181"/>
                  </a:lnTo>
                  <a:lnTo>
                    <a:pt x="77" y="194"/>
                  </a:lnTo>
                  <a:lnTo>
                    <a:pt x="81" y="206"/>
                  </a:lnTo>
                  <a:lnTo>
                    <a:pt x="86" y="217"/>
                  </a:lnTo>
                  <a:lnTo>
                    <a:pt x="93" y="228"/>
                  </a:lnTo>
                  <a:lnTo>
                    <a:pt x="101" y="238"/>
                  </a:lnTo>
                  <a:lnTo>
                    <a:pt x="109" y="247"/>
                  </a:lnTo>
                  <a:lnTo>
                    <a:pt x="109" y="247"/>
                  </a:lnTo>
                  <a:lnTo>
                    <a:pt x="121" y="258"/>
                  </a:lnTo>
                  <a:lnTo>
                    <a:pt x="113" y="269"/>
                  </a:lnTo>
                  <a:lnTo>
                    <a:pt x="113" y="269"/>
                  </a:lnTo>
                  <a:lnTo>
                    <a:pt x="102" y="259"/>
                  </a:lnTo>
                  <a:lnTo>
                    <a:pt x="91" y="247"/>
                  </a:lnTo>
                  <a:lnTo>
                    <a:pt x="81" y="234"/>
                  </a:lnTo>
                  <a:lnTo>
                    <a:pt x="72" y="220"/>
                  </a:lnTo>
                  <a:lnTo>
                    <a:pt x="67" y="205"/>
                  </a:lnTo>
                  <a:lnTo>
                    <a:pt x="62" y="190"/>
                  </a:lnTo>
                  <a:lnTo>
                    <a:pt x="58" y="174"/>
                  </a:lnTo>
                  <a:lnTo>
                    <a:pt x="58" y="156"/>
                  </a:lnTo>
                  <a:lnTo>
                    <a:pt x="58" y="156"/>
                  </a:lnTo>
                  <a:close/>
                  <a:moveTo>
                    <a:pt x="140" y="255"/>
                  </a:moveTo>
                  <a:lnTo>
                    <a:pt x="198" y="174"/>
                  </a:lnTo>
                  <a:lnTo>
                    <a:pt x="198" y="174"/>
                  </a:lnTo>
                  <a:lnTo>
                    <a:pt x="204" y="175"/>
                  </a:lnTo>
                  <a:lnTo>
                    <a:pt x="204" y="175"/>
                  </a:lnTo>
                  <a:lnTo>
                    <a:pt x="209" y="175"/>
                  </a:lnTo>
                  <a:lnTo>
                    <a:pt x="213" y="172"/>
                  </a:lnTo>
                  <a:lnTo>
                    <a:pt x="217" y="169"/>
                  </a:lnTo>
                  <a:lnTo>
                    <a:pt x="220" y="166"/>
                  </a:lnTo>
                  <a:lnTo>
                    <a:pt x="313" y="178"/>
                  </a:lnTo>
                  <a:lnTo>
                    <a:pt x="313" y="178"/>
                  </a:lnTo>
                  <a:lnTo>
                    <a:pt x="309" y="194"/>
                  </a:lnTo>
                  <a:lnTo>
                    <a:pt x="302" y="209"/>
                  </a:lnTo>
                  <a:lnTo>
                    <a:pt x="294" y="224"/>
                  </a:lnTo>
                  <a:lnTo>
                    <a:pt x="282" y="237"/>
                  </a:lnTo>
                  <a:lnTo>
                    <a:pt x="282" y="237"/>
                  </a:lnTo>
                  <a:lnTo>
                    <a:pt x="273" y="245"/>
                  </a:lnTo>
                  <a:lnTo>
                    <a:pt x="265" y="251"/>
                  </a:lnTo>
                  <a:lnTo>
                    <a:pt x="255" y="258"/>
                  </a:lnTo>
                  <a:lnTo>
                    <a:pt x="245" y="262"/>
                  </a:lnTo>
                  <a:lnTo>
                    <a:pt x="234" y="266"/>
                  </a:lnTo>
                  <a:lnTo>
                    <a:pt x="224" y="269"/>
                  </a:lnTo>
                  <a:lnTo>
                    <a:pt x="212" y="271"/>
                  </a:lnTo>
                  <a:lnTo>
                    <a:pt x="201" y="271"/>
                  </a:lnTo>
                  <a:lnTo>
                    <a:pt x="201" y="278"/>
                  </a:lnTo>
                  <a:lnTo>
                    <a:pt x="201" y="271"/>
                  </a:lnTo>
                  <a:lnTo>
                    <a:pt x="201" y="271"/>
                  </a:lnTo>
                  <a:lnTo>
                    <a:pt x="185" y="270"/>
                  </a:lnTo>
                  <a:lnTo>
                    <a:pt x="170" y="266"/>
                  </a:lnTo>
                  <a:lnTo>
                    <a:pt x="155" y="261"/>
                  </a:lnTo>
                  <a:lnTo>
                    <a:pt x="140" y="255"/>
                  </a:lnTo>
                  <a:lnTo>
                    <a:pt x="140" y="255"/>
                  </a:lnTo>
                  <a:close/>
                  <a:moveTo>
                    <a:pt x="223" y="152"/>
                  </a:moveTo>
                  <a:lnTo>
                    <a:pt x="223" y="152"/>
                  </a:lnTo>
                  <a:lnTo>
                    <a:pt x="220" y="147"/>
                  </a:lnTo>
                  <a:lnTo>
                    <a:pt x="216" y="141"/>
                  </a:lnTo>
                  <a:lnTo>
                    <a:pt x="211" y="139"/>
                  </a:lnTo>
                  <a:lnTo>
                    <a:pt x="204" y="137"/>
                  </a:lnTo>
                  <a:lnTo>
                    <a:pt x="204" y="137"/>
                  </a:lnTo>
                  <a:lnTo>
                    <a:pt x="200" y="138"/>
                  </a:lnTo>
                  <a:lnTo>
                    <a:pt x="197" y="139"/>
                  </a:lnTo>
                  <a:lnTo>
                    <a:pt x="193" y="140"/>
                  </a:lnTo>
                  <a:lnTo>
                    <a:pt x="190" y="143"/>
                  </a:lnTo>
                  <a:lnTo>
                    <a:pt x="188" y="145"/>
                  </a:lnTo>
                  <a:lnTo>
                    <a:pt x="187" y="149"/>
                  </a:lnTo>
                  <a:lnTo>
                    <a:pt x="186" y="152"/>
                  </a:lnTo>
                  <a:lnTo>
                    <a:pt x="185" y="156"/>
                  </a:lnTo>
                  <a:lnTo>
                    <a:pt x="185" y="156"/>
                  </a:lnTo>
                  <a:lnTo>
                    <a:pt x="186" y="161"/>
                  </a:lnTo>
                  <a:lnTo>
                    <a:pt x="187" y="164"/>
                  </a:lnTo>
                  <a:lnTo>
                    <a:pt x="130" y="246"/>
                  </a:lnTo>
                  <a:lnTo>
                    <a:pt x="130" y="246"/>
                  </a:lnTo>
                  <a:lnTo>
                    <a:pt x="120" y="237"/>
                  </a:lnTo>
                  <a:lnTo>
                    <a:pt x="120" y="237"/>
                  </a:lnTo>
                  <a:lnTo>
                    <a:pt x="111" y="229"/>
                  </a:lnTo>
                  <a:lnTo>
                    <a:pt x="105" y="220"/>
                  </a:lnTo>
                  <a:lnTo>
                    <a:pt x="99" y="210"/>
                  </a:lnTo>
                  <a:lnTo>
                    <a:pt x="94" y="201"/>
                  </a:lnTo>
                  <a:lnTo>
                    <a:pt x="91" y="190"/>
                  </a:lnTo>
                  <a:lnTo>
                    <a:pt x="88" y="179"/>
                  </a:lnTo>
                  <a:lnTo>
                    <a:pt x="86" y="167"/>
                  </a:lnTo>
                  <a:lnTo>
                    <a:pt x="85" y="156"/>
                  </a:lnTo>
                  <a:lnTo>
                    <a:pt x="85" y="156"/>
                  </a:lnTo>
                  <a:lnTo>
                    <a:pt x="86" y="144"/>
                  </a:lnTo>
                  <a:lnTo>
                    <a:pt x="88" y="134"/>
                  </a:lnTo>
                  <a:lnTo>
                    <a:pt x="91" y="123"/>
                  </a:lnTo>
                  <a:lnTo>
                    <a:pt x="94" y="112"/>
                  </a:lnTo>
                  <a:lnTo>
                    <a:pt x="99" y="102"/>
                  </a:lnTo>
                  <a:lnTo>
                    <a:pt x="105" y="93"/>
                  </a:lnTo>
                  <a:lnTo>
                    <a:pt x="111" y="84"/>
                  </a:lnTo>
                  <a:lnTo>
                    <a:pt x="119" y="75"/>
                  </a:lnTo>
                  <a:lnTo>
                    <a:pt x="119" y="75"/>
                  </a:lnTo>
                  <a:lnTo>
                    <a:pt x="128" y="68"/>
                  </a:lnTo>
                  <a:lnTo>
                    <a:pt x="137" y="60"/>
                  </a:lnTo>
                  <a:lnTo>
                    <a:pt x="147" y="55"/>
                  </a:lnTo>
                  <a:lnTo>
                    <a:pt x="157" y="50"/>
                  </a:lnTo>
                  <a:lnTo>
                    <a:pt x="167" y="46"/>
                  </a:lnTo>
                  <a:lnTo>
                    <a:pt x="178" y="44"/>
                  </a:lnTo>
                  <a:lnTo>
                    <a:pt x="189" y="42"/>
                  </a:lnTo>
                  <a:lnTo>
                    <a:pt x="201" y="42"/>
                  </a:lnTo>
                  <a:lnTo>
                    <a:pt x="201" y="42"/>
                  </a:lnTo>
                  <a:lnTo>
                    <a:pt x="212" y="42"/>
                  </a:lnTo>
                  <a:lnTo>
                    <a:pt x="224" y="44"/>
                  </a:lnTo>
                  <a:lnTo>
                    <a:pt x="234" y="46"/>
                  </a:lnTo>
                  <a:lnTo>
                    <a:pt x="244" y="50"/>
                  </a:lnTo>
                  <a:lnTo>
                    <a:pt x="255" y="55"/>
                  </a:lnTo>
                  <a:lnTo>
                    <a:pt x="265" y="60"/>
                  </a:lnTo>
                  <a:lnTo>
                    <a:pt x="273" y="68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90" y="84"/>
                  </a:lnTo>
                  <a:lnTo>
                    <a:pt x="296" y="93"/>
                  </a:lnTo>
                  <a:lnTo>
                    <a:pt x="302" y="102"/>
                  </a:lnTo>
                  <a:lnTo>
                    <a:pt x="307" y="112"/>
                  </a:lnTo>
                  <a:lnTo>
                    <a:pt x="311" y="123"/>
                  </a:lnTo>
                  <a:lnTo>
                    <a:pt x="313" y="134"/>
                  </a:lnTo>
                  <a:lnTo>
                    <a:pt x="315" y="144"/>
                  </a:lnTo>
                  <a:lnTo>
                    <a:pt x="315" y="156"/>
                  </a:lnTo>
                  <a:lnTo>
                    <a:pt x="315" y="156"/>
                  </a:lnTo>
                  <a:lnTo>
                    <a:pt x="315" y="164"/>
                  </a:lnTo>
                  <a:lnTo>
                    <a:pt x="223" y="152"/>
                  </a:lnTo>
                  <a:close/>
                  <a:moveTo>
                    <a:pt x="201" y="299"/>
                  </a:moveTo>
                  <a:lnTo>
                    <a:pt x="201" y="306"/>
                  </a:lnTo>
                  <a:lnTo>
                    <a:pt x="201" y="299"/>
                  </a:lnTo>
                  <a:lnTo>
                    <a:pt x="201" y="299"/>
                  </a:lnTo>
                  <a:lnTo>
                    <a:pt x="190" y="299"/>
                  </a:lnTo>
                  <a:lnTo>
                    <a:pt x="180" y="298"/>
                  </a:lnTo>
                  <a:lnTo>
                    <a:pt x="171" y="296"/>
                  </a:lnTo>
                  <a:lnTo>
                    <a:pt x="161" y="293"/>
                  </a:lnTo>
                  <a:lnTo>
                    <a:pt x="151" y="290"/>
                  </a:lnTo>
                  <a:lnTo>
                    <a:pt x="142" y="286"/>
                  </a:lnTo>
                  <a:lnTo>
                    <a:pt x="133" y="282"/>
                  </a:lnTo>
                  <a:lnTo>
                    <a:pt x="125" y="277"/>
                  </a:lnTo>
                  <a:lnTo>
                    <a:pt x="133" y="265"/>
                  </a:lnTo>
                  <a:lnTo>
                    <a:pt x="133" y="265"/>
                  </a:lnTo>
                  <a:lnTo>
                    <a:pt x="148" y="274"/>
                  </a:lnTo>
                  <a:lnTo>
                    <a:pt x="165" y="280"/>
                  </a:lnTo>
                  <a:lnTo>
                    <a:pt x="183" y="284"/>
                  </a:lnTo>
                  <a:lnTo>
                    <a:pt x="201" y="285"/>
                  </a:lnTo>
                  <a:lnTo>
                    <a:pt x="201" y="285"/>
                  </a:lnTo>
                  <a:lnTo>
                    <a:pt x="201" y="285"/>
                  </a:lnTo>
                  <a:lnTo>
                    <a:pt x="214" y="285"/>
                  </a:lnTo>
                  <a:lnTo>
                    <a:pt x="226" y="283"/>
                  </a:lnTo>
                  <a:lnTo>
                    <a:pt x="239" y="279"/>
                  </a:lnTo>
                  <a:lnTo>
                    <a:pt x="251" y="275"/>
                  </a:lnTo>
                  <a:lnTo>
                    <a:pt x="261" y="270"/>
                  </a:lnTo>
                  <a:lnTo>
                    <a:pt x="272" y="263"/>
                  </a:lnTo>
                  <a:lnTo>
                    <a:pt x="283" y="256"/>
                  </a:lnTo>
                  <a:lnTo>
                    <a:pt x="292" y="247"/>
                  </a:lnTo>
                  <a:lnTo>
                    <a:pt x="292" y="247"/>
                  </a:lnTo>
                  <a:lnTo>
                    <a:pt x="299" y="239"/>
                  </a:lnTo>
                  <a:lnTo>
                    <a:pt x="305" y="232"/>
                  </a:lnTo>
                  <a:lnTo>
                    <a:pt x="310" y="224"/>
                  </a:lnTo>
                  <a:lnTo>
                    <a:pt x="315" y="216"/>
                  </a:lnTo>
                  <a:lnTo>
                    <a:pt x="320" y="207"/>
                  </a:lnTo>
                  <a:lnTo>
                    <a:pt x="323" y="198"/>
                  </a:lnTo>
                  <a:lnTo>
                    <a:pt x="325" y="189"/>
                  </a:lnTo>
                  <a:lnTo>
                    <a:pt x="327" y="179"/>
                  </a:lnTo>
                  <a:lnTo>
                    <a:pt x="341" y="181"/>
                  </a:lnTo>
                  <a:lnTo>
                    <a:pt x="341" y="181"/>
                  </a:lnTo>
                  <a:lnTo>
                    <a:pt x="337" y="197"/>
                  </a:lnTo>
                  <a:lnTo>
                    <a:pt x="332" y="214"/>
                  </a:lnTo>
                  <a:lnTo>
                    <a:pt x="324" y="229"/>
                  </a:lnTo>
                  <a:lnTo>
                    <a:pt x="314" y="243"/>
                  </a:lnTo>
                  <a:lnTo>
                    <a:pt x="314" y="243"/>
                  </a:lnTo>
                  <a:lnTo>
                    <a:pt x="314" y="244"/>
                  </a:lnTo>
                  <a:lnTo>
                    <a:pt x="314" y="244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1" y="257"/>
                  </a:lnTo>
                  <a:lnTo>
                    <a:pt x="301" y="257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88" y="269"/>
                  </a:lnTo>
                  <a:lnTo>
                    <a:pt x="288" y="269"/>
                  </a:lnTo>
                  <a:lnTo>
                    <a:pt x="288" y="270"/>
                  </a:lnTo>
                  <a:lnTo>
                    <a:pt x="288" y="270"/>
                  </a:lnTo>
                  <a:lnTo>
                    <a:pt x="279" y="276"/>
                  </a:lnTo>
                  <a:lnTo>
                    <a:pt x="268" y="282"/>
                  </a:lnTo>
                  <a:lnTo>
                    <a:pt x="258" y="287"/>
                  </a:lnTo>
                  <a:lnTo>
                    <a:pt x="247" y="291"/>
                  </a:lnTo>
                  <a:lnTo>
                    <a:pt x="236" y="295"/>
                  </a:lnTo>
                  <a:lnTo>
                    <a:pt x="225" y="297"/>
                  </a:lnTo>
                  <a:lnTo>
                    <a:pt x="213" y="299"/>
                  </a:lnTo>
                  <a:lnTo>
                    <a:pt x="201" y="299"/>
                  </a:lnTo>
                  <a:lnTo>
                    <a:pt x="201" y="299"/>
                  </a:lnTo>
                  <a:close/>
                  <a:moveTo>
                    <a:pt x="302" y="275"/>
                  </a:moveTo>
                  <a:lnTo>
                    <a:pt x="302" y="275"/>
                  </a:lnTo>
                  <a:lnTo>
                    <a:pt x="304" y="275"/>
                  </a:lnTo>
                  <a:lnTo>
                    <a:pt x="304" y="275"/>
                  </a:lnTo>
                  <a:lnTo>
                    <a:pt x="307" y="272"/>
                  </a:lnTo>
                  <a:lnTo>
                    <a:pt x="307" y="272"/>
                  </a:lnTo>
                  <a:lnTo>
                    <a:pt x="311" y="268"/>
                  </a:lnTo>
                  <a:lnTo>
                    <a:pt x="311" y="268"/>
                  </a:lnTo>
                  <a:lnTo>
                    <a:pt x="312" y="266"/>
                  </a:lnTo>
                  <a:lnTo>
                    <a:pt x="312" y="266"/>
                  </a:lnTo>
                  <a:lnTo>
                    <a:pt x="320" y="259"/>
                  </a:lnTo>
                  <a:lnTo>
                    <a:pt x="320" y="259"/>
                  </a:lnTo>
                  <a:lnTo>
                    <a:pt x="320" y="258"/>
                  </a:lnTo>
                  <a:lnTo>
                    <a:pt x="327" y="265"/>
                  </a:lnTo>
                  <a:lnTo>
                    <a:pt x="310" y="283"/>
                  </a:lnTo>
                  <a:lnTo>
                    <a:pt x="302" y="275"/>
                  </a:lnTo>
                  <a:close/>
                  <a:moveTo>
                    <a:pt x="450" y="439"/>
                  </a:moveTo>
                  <a:lnTo>
                    <a:pt x="447" y="436"/>
                  </a:lnTo>
                  <a:lnTo>
                    <a:pt x="447" y="436"/>
                  </a:lnTo>
                  <a:lnTo>
                    <a:pt x="481" y="403"/>
                  </a:lnTo>
                  <a:lnTo>
                    <a:pt x="481" y="403"/>
                  </a:lnTo>
                  <a:lnTo>
                    <a:pt x="484" y="406"/>
                  </a:lnTo>
                  <a:lnTo>
                    <a:pt x="484" y="406"/>
                  </a:lnTo>
                  <a:lnTo>
                    <a:pt x="483" y="412"/>
                  </a:lnTo>
                  <a:lnTo>
                    <a:pt x="481" y="418"/>
                  </a:lnTo>
                  <a:lnTo>
                    <a:pt x="477" y="424"/>
                  </a:lnTo>
                  <a:lnTo>
                    <a:pt x="473" y="428"/>
                  </a:lnTo>
                  <a:lnTo>
                    <a:pt x="468" y="433"/>
                  </a:lnTo>
                  <a:lnTo>
                    <a:pt x="462" y="436"/>
                  </a:lnTo>
                  <a:lnTo>
                    <a:pt x="457" y="438"/>
                  </a:lnTo>
                  <a:lnTo>
                    <a:pt x="450" y="439"/>
                  </a:lnTo>
                  <a:lnTo>
                    <a:pt x="450" y="4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36" name="Oval 59"/>
            <p:cNvSpPr/>
            <p:nvPr/>
          </p:nvSpPr>
          <p:spPr>
            <a:xfrm>
              <a:off x="7496182" y="4461517"/>
              <a:ext cx="473068" cy="473068"/>
            </a:xfrm>
            <a:prstGeom prst="ellipse">
              <a:avLst/>
            </a:prstGeom>
            <a:gradFill flip="none" rotWithShape="1">
              <a:gsLst>
                <a:gs pos="99099">
                  <a:srgbClr val="00B0F0"/>
                </a:gs>
                <a:gs pos="87000">
                  <a:schemeClr val="accent5">
                    <a:lumMod val="50000"/>
                  </a:schemeClr>
                </a:gs>
                <a:gs pos="0">
                  <a:srgbClr val="54D0C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grpSp>
          <p:nvGrpSpPr>
            <p:cNvPr id="37" name="Group 114"/>
            <p:cNvGrpSpPr/>
            <p:nvPr/>
          </p:nvGrpSpPr>
          <p:grpSpPr>
            <a:xfrm>
              <a:off x="7599439" y="4571879"/>
              <a:ext cx="266554" cy="252345"/>
              <a:chOff x="2835275" y="3127375"/>
              <a:chExt cx="744538" cy="704850"/>
            </a:xfrm>
            <a:solidFill>
              <a:schemeClr val="bg1"/>
            </a:solidFill>
          </p:grpSpPr>
          <p:sp>
            <p:nvSpPr>
              <p:cNvPr id="38" name="Freeform 115"/>
              <p:cNvSpPr>
                <a:spLocks noEditPoints="1"/>
              </p:cNvSpPr>
              <p:nvPr/>
            </p:nvSpPr>
            <p:spPr bwMode="auto">
              <a:xfrm>
                <a:off x="2835275" y="3324225"/>
                <a:ext cx="504825" cy="508000"/>
              </a:xfrm>
              <a:custGeom>
                <a:avLst/>
                <a:gdLst>
                  <a:gd name="T0" fmla="*/ 284 w 318"/>
                  <a:gd name="T1" fmla="*/ 55 h 320"/>
                  <a:gd name="T2" fmla="*/ 253 w 318"/>
                  <a:gd name="T3" fmla="*/ 61 h 320"/>
                  <a:gd name="T4" fmla="*/ 195 w 318"/>
                  <a:gd name="T5" fmla="*/ 28 h 320"/>
                  <a:gd name="T6" fmla="*/ 185 w 318"/>
                  <a:gd name="T7" fmla="*/ 0 h 320"/>
                  <a:gd name="T8" fmla="*/ 125 w 318"/>
                  <a:gd name="T9" fmla="*/ 27 h 320"/>
                  <a:gd name="T10" fmla="*/ 55 w 318"/>
                  <a:gd name="T11" fmla="*/ 36 h 320"/>
                  <a:gd name="T12" fmla="*/ 57 w 318"/>
                  <a:gd name="T13" fmla="*/ 66 h 320"/>
                  <a:gd name="T14" fmla="*/ 25 w 318"/>
                  <a:gd name="T15" fmla="*/ 120 h 320"/>
                  <a:gd name="T16" fmla="*/ 0 w 318"/>
                  <a:gd name="T17" fmla="*/ 135 h 320"/>
                  <a:gd name="T18" fmla="*/ 20 w 318"/>
                  <a:gd name="T19" fmla="*/ 192 h 320"/>
                  <a:gd name="T20" fmla="*/ 35 w 318"/>
                  <a:gd name="T21" fmla="*/ 264 h 320"/>
                  <a:gd name="T22" fmla="*/ 64 w 318"/>
                  <a:gd name="T23" fmla="*/ 268 h 320"/>
                  <a:gd name="T24" fmla="*/ 116 w 318"/>
                  <a:gd name="T25" fmla="*/ 298 h 320"/>
                  <a:gd name="T26" fmla="*/ 135 w 318"/>
                  <a:gd name="T27" fmla="*/ 320 h 320"/>
                  <a:gd name="T28" fmla="*/ 192 w 318"/>
                  <a:gd name="T29" fmla="*/ 300 h 320"/>
                  <a:gd name="T30" fmla="*/ 263 w 318"/>
                  <a:gd name="T31" fmla="*/ 284 h 320"/>
                  <a:gd name="T32" fmla="*/ 264 w 318"/>
                  <a:gd name="T33" fmla="*/ 255 h 320"/>
                  <a:gd name="T34" fmla="*/ 294 w 318"/>
                  <a:gd name="T35" fmla="*/ 199 h 320"/>
                  <a:gd name="T36" fmla="*/ 318 w 318"/>
                  <a:gd name="T37" fmla="*/ 185 h 320"/>
                  <a:gd name="T38" fmla="*/ 293 w 318"/>
                  <a:gd name="T39" fmla="*/ 126 h 320"/>
                  <a:gd name="T40" fmla="*/ 304 w 318"/>
                  <a:gd name="T41" fmla="*/ 173 h 320"/>
                  <a:gd name="T42" fmla="*/ 283 w 318"/>
                  <a:gd name="T43" fmla="*/ 183 h 320"/>
                  <a:gd name="T44" fmla="*/ 294 w 318"/>
                  <a:gd name="T45" fmla="*/ 218 h 320"/>
                  <a:gd name="T46" fmla="*/ 257 w 318"/>
                  <a:gd name="T47" fmla="*/ 242 h 320"/>
                  <a:gd name="T48" fmla="*/ 244 w 318"/>
                  <a:gd name="T49" fmla="*/ 256 h 320"/>
                  <a:gd name="T50" fmla="*/ 220 w 318"/>
                  <a:gd name="T51" fmla="*/ 293 h 320"/>
                  <a:gd name="T52" fmla="*/ 204 w 318"/>
                  <a:gd name="T53" fmla="*/ 281 h 320"/>
                  <a:gd name="T54" fmla="*/ 180 w 318"/>
                  <a:gd name="T55" fmla="*/ 288 h 320"/>
                  <a:gd name="T56" fmla="*/ 142 w 318"/>
                  <a:gd name="T57" fmla="*/ 290 h 320"/>
                  <a:gd name="T58" fmla="*/ 127 w 318"/>
                  <a:gd name="T59" fmla="*/ 286 h 320"/>
                  <a:gd name="T60" fmla="*/ 101 w 318"/>
                  <a:gd name="T61" fmla="*/ 294 h 320"/>
                  <a:gd name="T62" fmla="*/ 77 w 318"/>
                  <a:gd name="T63" fmla="*/ 260 h 320"/>
                  <a:gd name="T64" fmla="*/ 61 w 318"/>
                  <a:gd name="T65" fmla="*/ 245 h 320"/>
                  <a:gd name="T66" fmla="*/ 27 w 318"/>
                  <a:gd name="T67" fmla="*/ 220 h 320"/>
                  <a:gd name="T68" fmla="*/ 38 w 318"/>
                  <a:gd name="T69" fmla="*/ 204 h 320"/>
                  <a:gd name="T70" fmla="*/ 32 w 318"/>
                  <a:gd name="T71" fmla="*/ 180 h 320"/>
                  <a:gd name="T72" fmla="*/ 33 w 318"/>
                  <a:gd name="T73" fmla="*/ 143 h 320"/>
                  <a:gd name="T74" fmla="*/ 37 w 318"/>
                  <a:gd name="T75" fmla="*/ 129 h 320"/>
                  <a:gd name="T76" fmla="*/ 25 w 318"/>
                  <a:gd name="T77" fmla="*/ 102 h 320"/>
                  <a:gd name="T78" fmla="*/ 65 w 318"/>
                  <a:gd name="T79" fmla="*/ 79 h 320"/>
                  <a:gd name="T80" fmla="*/ 80 w 318"/>
                  <a:gd name="T81" fmla="*/ 65 h 320"/>
                  <a:gd name="T82" fmla="*/ 114 w 318"/>
                  <a:gd name="T83" fmla="*/ 45 h 320"/>
                  <a:gd name="T84" fmla="*/ 133 w 318"/>
                  <a:gd name="T85" fmla="*/ 40 h 320"/>
                  <a:gd name="T86" fmla="*/ 173 w 318"/>
                  <a:gd name="T87" fmla="*/ 14 h 320"/>
                  <a:gd name="T88" fmla="*/ 182 w 318"/>
                  <a:gd name="T89" fmla="*/ 40 h 320"/>
                  <a:gd name="T90" fmla="*/ 218 w 318"/>
                  <a:gd name="T91" fmla="*/ 25 h 320"/>
                  <a:gd name="T92" fmla="*/ 240 w 318"/>
                  <a:gd name="T93" fmla="*/ 68 h 320"/>
                  <a:gd name="T94" fmla="*/ 253 w 318"/>
                  <a:gd name="T95" fmla="*/ 80 h 320"/>
                  <a:gd name="T96" fmla="*/ 274 w 318"/>
                  <a:gd name="T97" fmla="*/ 115 h 320"/>
                  <a:gd name="T98" fmla="*/ 281 w 318"/>
                  <a:gd name="T99" fmla="*/ 134 h 320"/>
                  <a:gd name="T100" fmla="*/ 304 w 318"/>
                  <a:gd name="T101" fmla="*/ 17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8" h="320">
                    <a:moveTo>
                      <a:pt x="290" y="119"/>
                    </a:moveTo>
                    <a:lnTo>
                      <a:pt x="310" y="102"/>
                    </a:lnTo>
                    <a:lnTo>
                      <a:pt x="284" y="55"/>
                    </a:lnTo>
                    <a:lnTo>
                      <a:pt x="257" y="64"/>
                    </a:lnTo>
                    <a:lnTo>
                      <a:pt x="257" y="64"/>
                    </a:lnTo>
                    <a:lnTo>
                      <a:pt x="253" y="61"/>
                    </a:lnTo>
                    <a:lnTo>
                      <a:pt x="260" y="34"/>
                    </a:lnTo>
                    <a:lnTo>
                      <a:pt x="215" y="8"/>
                    </a:lnTo>
                    <a:lnTo>
                      <a:pt x="195" y="28"/>
                    </a:lnTo>
                    <a:lnTo>
                      <a:pt x="195" y="28"/>
                    </a:lnTo>
                    <a:lnTo>
                      <a:pt x="190" y="27"/>
                    </a:lnTo>
                    <a:lnTo>
                      <a:pt x="185" y="0"/>
                    </a:lnTo>
                    <a:lnTo>
                      <a:pt x="131" y="0"/>
                    </a:lnTo>
                    <a:lnTo>
                      <a:pt x="125" y="27"/>
                    </a:lnTo>
                    <a:lnTo>
                      <a:pt x="125" y="27"/>
                    </a:lnTo>
                    <a:lnTo>
                      <a:pt x="119" y="29"/>
                    </a:lnTo>
                    <a:lnTo>
                      <a:pt x="101" y="9"/>
                    </a:lnTo>
                    <a:lnTo>
                      <a:pt x="55" y="36"/>
                    </a:lnTo>
                    <a:lnTo>
                      <a:pt x="62" y="61"/>
                    </a:lnTo>
                    <a:lnTo>
                      <a:pt x="62" y="61"/>
                    </a:lnTo>
                    <a:lnTo>
                      <a:pt x="57" y="66"/>
                    </a:lnTo>
                    <a:lnTo>
                      <a:pt x="33" y="58"/>
                    </a:lnTo>
                    <a:lnTo>
                      <a:pt x="7" y="105"/>
                    </a:lnTo>
                    <a:lnTo>
                      <a:pt x="25" y="120"/>
                    </a:lnTo>
                    <a:lnTo>
                      <a:pt x="25" y="120"/>
                    </a:lnTo>
                    <a:lnTo>
                      <a:pt x="21" y="131"/>
                    </a:lnTo>
                    <a:lnTo>
                      <a:pt x="0" y="135"/>
                    </a:lnTo>
                    <a:lnTo>
                      <a:pt x="0" y="188"/>
                    </a:lnTo>
                    <a:lnTo>
                      <a:pt x="20" y="192"/>
                    </a:lnTo>
                    <a:lnTo>
                      <a:pt x="20" y="192"/>
                    </a:lnTo>
                    <a:lnTo>
                      <a:pt x="24" y="205"/>
                    </a:lnTo>
                    <a:lnTo>
                      <a:pt x="8" y="218"/>
                    </a:lnTo>
                    <a:lnTo>
                      <a:pt x="35" y="264"/>
                    </a:lnTo>
                    <a:lnTo>
                      <a:pt x="54" y="258"/>
                    </a:lnTo>
                    <a:lnTo>
                      <a:pt x="54" y="258"/>
                    </a:lnTo>
                    <a:lnTo>
                      <a:pt x="64" y="268"/>
                    </a:lnTo>
                    <a:lnTo>
                      <a:pt x="58" y="285"/>
                    </a:lnTo>
                    <a:lnTo>
                      <a:pt x="104" y="312"/>
                    </a:lnTo>
                    <a:lnTo>
                      <a:pt x="116" y="298"/>
                    </a:lnTo>
                    <a:lnTo>
                      <a:pt x="116" y="298"/>
                    </a:lnTo>
                    <a:lnTo>
                      <a:pt x="131" y="301"/>
                    </a:lnTo>
                    <a:lnTo>
                      <a:pt x="135" y="320"/>
                    </a:lnTo>
                    <a:lnTo>
                      <a:pt x="188" y="320"/>
                    </a:lnTo>
                    <a:lnTo>
                      <a:pt x="192" y="300"/>
                    </a:lnTo>
                    <a:lnTo>
                      <a:pt x="192" y="300"/>
                    </a:lnTo>
                    <a:lnTo>
                      <a:pt x="205" y="296"/>
                    </a:lnTo>
                    <a:lnTo>
                      <a:pt x="218" y="310"/>
                    </a:lnTo>
                    <a:lnTo>
                      <a:pt x="263" y="284"/>
                    </a:lnTo>
                    <a:lnTo>
                      <a:pt x="257" y="264"/>
                    </a:lnTo>
                    <a:lnTo>
                      <a:pt x="257" y="264"/>
                    </a:lnTo>
                    <a:lnTo>
                      <a:pt x="264" y="255"/>
                    </a:lnTo>
                    <a:lnTo>
                      <a:pt x="285" y="261"/>
                    </a:lnTo>
                    <a:lnTo>
                      <a:pt x="312" y="215"/>
                    </a:lnTo>
                    <a:lnTo>
                      <a:pt x="294" y="199"/>
                    </a:lnTo>
                    <a:lnTo>
                      <a:pt x="294" y="199"/>
                    </a:lnTo>
                    <a:lnTo>
                      <a:pt x="296" y="190"/>
                    </a:lnTo>
                    <a:lnTo>
                      <a:pt x="318" y="185"/>
                    </a:lnTo>
                    <a:lnTo>
                      <a:pt x="318" y="132"/>
                    </a:lnTo>
                    <a:lnTo>
                      <a:pt x="293" y="126"/>
                    </a:lnTo>
                    <a:lnTo>
                      <a:pt x="293" y="126"/>
                    </a:lnTo>
                    <a:lnTo>
                      <a:pt x="290" y="119"/>
                    </a:lnTo>
                    <a:lnTo>
                      <a:pt x="290" y="119"/>
                    </a:lnTo>
                    <a:close/>
                    <a:moveTo>
                      <a:pt x="304" y="173"/>
                    </a:moveTo>
                    <a:lnTo>
                      <a:pt x="283" y="178"/>
                    </a:lnTo>
                    <a:lnTo>
                      <a:pt x="283" y="183"/>
                    </a:lnTo>
                    <a:lnTo>
                      <a:pt x="283" y="183"/>
                    </a:lnTo>
                    <a:lnTo>
                      <a:pt x="278" y="199"/>
                    </a:lnTo>
                    <a:lnTo>
                      <a:pt x="277" y="203"/>
                    </a:lnTo>
                    <a:lnTo>
                      <a:pt x="294" y="218"/>
                    </a:lnTo>
                    <a:lnTo>
                      <a:pt x="278" y="244"/>
                    </a:lnTo>
                    <a:lnTo>
                      <a:pt x="260" y="238"/>
                    </a:lnTo>
                    <a:lnTo>
                      <a:pt x="257" y="242"/>
                    </a:lnTo>
                    <a:lnTo>
                      <a:pt x="257" y="242"/>
                    </a:lnTo>
                    <a:lnTo>
                      <a:pt x="250" y="250"/>
                    </a:lnTo>
                    <a:lnTo>
                      <a:pt x="244" y="256"/>
                    </a:lnTo>
                    <a:lnTo>
                      <a:pt x="241" y="259"/>
                    </a:lnTo>
                    <a:lnTo>
                      <a:pt x="246" y="278"/>
                    </a:lnTo>
                    <a:lnTo>
                      <a:pt x="220" y="293"/>
                    </a:lnTo>
                    <a:lnTo>
                      <a:pt x="208" y="280"/>
                    </a:lnTo>
                    <a:lnTo>
                      <a:pt x="204" y="281"/>
                    </a:lnTo>
                    <a:lnTo>
                      <a:pt x="204" y="281"/>
                    </a:lnTo>
                    <a:lnTo>
                      <a:pt x="194" y="285"/>
                    </a:lnTo>
                    <a:lnTo>
                      <a:pt x="185" y="287"/>
                    </a:lnTo>
                    <a:lnTo>
                      <a:pt x="180" y="288"/>
                    </a:lnTo>
                    <a:lnTo>
                      <a:pt x="176" y="306"/>
                    </a:lnTo>
                    <a:lnTo>
                      <a:pt x="146" y="306"/>
                    </a:lnTo>
                    <a:lnTo>
                      <a:pt x="142" y="290"/>
                    </a:lnTo>
                    <a:lnTo>
                      <a:pt x="138" y="288"/>
                    </a:lnTo>
                    <a:lnTo>
                      <a:pt x="138" y="288"/>
                    </a:lnTo>
                    <a:lnTo>
                      <a:pt x="127" y="286"/>
                    </a:lnTo>
                    <a:lnTo>
                      <a:pt x="116" y="283"/>
                    </a:lnTo>
                    <a:lnTo>
                      <a:pt x="112" y="282"/>
                    </a:lnTo>
                    <a:lnTo>
                      <a:pt x="101" y="294"/>
                    </a:lnTo>
                    <a:lnTo>
                      <a:pt x="74" y="279"/>
                    </a:lnTo>
                    <a:lnTo>
                      <a:pt x="80" y="264"/>
                    </a:lnTo>
                    <a:lnTo>
                      <a:pt x="77" y="260"/>
                    </a:lnTo>
                    <a:lnTo>
                      <a:pt x="77" y="260"/>
                    </a:lnTo>
                    <a:lnTo>
                      <a:pt x="68" y="253"/>
                    </a:lnTo>
                    <a:lnTo>
                      <a:pt x="61" y="245"/>
                    </a:lnTo>
                    <a:lnTo>
                      <a:pt x="58" y="242"/>
                    </a:lnTo>
                    <a:lnTo>
                      <a:pt x="42" y="247"/>
                    </a:lnTo>
                    <a:lnTo>
                      <a:pt x="27" y="220"/>
                    </a:lnTo>
                    <a:lnTo>
                      <a:pt x="40" y="210"/>
                    </a:lnTo>
                    <a:lnTo>
                      <a:pt x="38" y="204"/>
                    </a:lnTo>
                    <a:lnTo>
                      <a:pt x="38" y="204"/>
                    </a:lnTo>
                    <a:lnTo>
                      <a:pt x="35" y="196"/>
                    </a:lnTo>
                    <a:lnTo>
                      <a:pt x="33" y="185"/>
                    </a:lnTo>
                    <a:lnTo>
                      <a:pt x="32" y="180"/>
                    </a:lnTo>
                    <a:lnTo>
                      <a:pt x="14" y="176"/>
                    </a:lnTo>
                    <a:lnTo>
                      <a:pt x="14" y="146"/>
                    </a:lnTo>
                    <a:lnTo>
                      <a:pt x="33" y="143"/>
                    </a:lnTo>
                    <a:lnTo>
                      <a:pt x="34" y="137"/>
                    </a:lnTo>
                    <a:lnTo>
                      <a:pt x="34" y="137"/>
                    </a:lnTo>
                    <a:lnTo>
                      <a:pt x="37" y="129"/>
                    </a:lnTo>
                    <a:lnTo>
                      <a:pt x="39" y="120"/>
                    </a:lnTo>
                    <a:lnTo>
                      <a:pt x="41" y="116"/>
                    </a:lnTo>
                    <a:lnTo>
                      <a:pt x="25" y="102"/>
                    </a:lnTo>
                    <a:lnTo>
                      <a:pt x="40" y="76"/>
                    </a:lnTo>
                    <a:lnTo>
                      <a:pt x="61" y="82"/>
                    </a:lnTo>
                    <a:lnTo>
                      <a:pt x="65" y="79"/>
                    </a:lnTo>
                    <a:lnTo>
                      <a:pt x="65" y="79"/>
                    </a:lnTo>
                    <a:lnTo>
                      <a:pt x="75" y="68"/>
                    </a:lnTo>
                    <a:lnTo>
                      <a:pt x="80" y="65"/>
                    </a:lnTo>
                    <a:lnTo>
                      <a:pt x="72" y="42"/>
                    </a:lnTo>
                    <a:lnTo>
                      <a:pt x="98" y="27"/>
                    </a:lnTo>
                    <a:lnTo>
                      <a:pt x="114" y="45"/>
                    </a:lnTo>
                    <a:lnTo>
                      <a:pt x="119" y="43"/>
                    </a:lnTo>
                    <a:lnTo>
                      <a:pt x="119" y="43"/>
                    </a:lnTo>
                    <a:lnTo>
                      <a:pt x="133" y="40"/>
                    </a:lnTo>
                    <a:lnTo>
                      <a:pt x="137" y="39"/>
                    </a:lnTo>
                    <a:lnTo>
                      <a:pt x="142" y="14"/>
                    </a:lnTo>
                    <a:lnTo>
                      <a:pt x="173" y="14"/>
                    </a:lnTo>
                    <a:lnTo>
                      <a:pt x="178" y="39"/>
                    </a:lnTo>
                    <a:lnTo>
                      <a:pt x="182" y="40"/>
                    </a:lnTo>
                    <a:lnTo>
                      <a:pt x="182" y="40"/>
                    </a:lnTo>
                    <a:lnTo>
                      <a:pt x="195" y="43"/>
                    </a:lnTo>
                    <a:lnTo>
                      <a:pt x="200" y="44"/>
                    </a:lnTo>
                    <a:lnTo>
                      <a:pt x="218" y="25"/>
                    </a:lnTo>
                    <a:lnTo>
                      <a:pt x="244" y="40"/>
                    </a:lnTo>
                    <a:lnTo>
                      <a:pt x="236" y="65"/>
                    </a:lnTo>
                    <a:lnTo>
                      <a:pt x="240" y="68"/>
                    </a:lnTo>
                    <a:lnTo>
                      <a:pt x="240" y="68"/>
                    </a:lnTo>
                    <a:lnTo>
                      <a:pt x="249" y="77"/>
                    </a:lnTo>
                    <a:lnTo>
                      <a:pt x="253" y="80"/>
                    </a:lnTo>
                    <a:lnTo>
                      <a:pt x="277" y="72"/>
                    </a:lnTo>
                    <a:lnTo>
                      <a:pt x="293" y="98"/>
                    </a:lnTo>
                    <a:lnTo>
                      <a:pt x="274" y="115"/>
                    </a:lnTo>
                    <a:lnTo>
                      <a:pt x="276" y="119"/>
                    </a:lnTo>
                    <a:lnTo>
                      <a:pt x="276" y="119"/>
                    </a:lnTo>
                    <a:lnTo>
                      <a:pt x="281" y="134"/>
                    </a:lnTo>
                    <a:lnTo>
                      <a:pt x="282" y="138"/>
                    </a:lnTo>
                    <a:lnTo>
                      <a:pt x="304" y="143"/>
                    </a:lnTo>
                    <a:lnTo>
                      <a:pt x="304" y="17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9" name="Freeform 116"/>
              <p:cNvSpPr>
                <a:spLocks noEditPoints="1"/>
              </p:cNvSpPr>
              <p:nvPr/>
            </p:nvSpPr>
            <p:spPr bwMode="auto">
              <a:xfrm>
                <a:off x="2963863" y="3462338"/>
                <a:ext cx="242888" cy="244475"/>
              </a:xfrm>
              <a:custGeom>
                <a:avLst/>
                <a:gdLst>
                  <a:gd name="T0" fmla="*/ 77 w 153"/>
                  <a:gd name="T1" fmla="*/ 0 h 154"/>
                  <a:gd name="T2" fmla="*/ 61 w 153"/>
                  <a:gd name="T3" fmla="*/ 2 h 154"/>
                  <a:gd name="T4" fmla="*/ 46 w 153"/>
                  <a:gd name="T5" fmla="*/ 6 h 154"/>
                  <a:gd name="T6" fmla="*/ 33 w 153"/>
                  <a:gd name="T7" fmla="*/ 14 h 154"/>
                  <a:gd name="T8" fmla="*/ 23 w 153"/>
                  <a:gd name="T9" fmla="*/ 22 h 154"/>
                  <a:gd name="T10" fmla="*/ 13 w 153"/>
                  <a:gd name="T11" fmla="*/ 34 h 154"/>
                  <a:gd name="T12" fmla="*/ 5 w 153"/>
                  <a:gd name="T13" fmla="*/ 47 h 154"/>
                  <a:gd name="T14" fmla="*/ 1 w 153"/>
                  <a:gd name="T15" fmla="*/ 61 h 154"/>
                  <a:gd name="T16" fmla="*/ 0 w 153"/>
                  <a:gd name="T17" fmla="*/ 77 h 154"/>
                  <a:gd name="T18" fmla="*/ 0 w 153"/>
                  <a:gd name="T19" fmla="*/ 85 h 154"/>
                  <a:gd name="T20" fmla="*/ 3 w 153"/>
                  <a:gd name="T21" fmla="*/ 100 h 154"/>
                  <a:gd name="T22" fmla="*/ 8 w 153"/>
                  <a:gd name="T23" fmla="*/ 114 h 154"/>
                  <a:gd name="T24" fmla="*/ 17 w 153"/>
                  <a:gd name="T25" fmla="*/ 126 h 154"/>
                  <a:gd name="T26" fmla="*/ 28 w 153"/>
                  <a:gd name="T27" fmla="*/ 137 h 154"/>
                  <a:gd name="T28" fmla="*/ 40 w 153"/>
                  <a:gd name="T29" fmla="*/ 144 h 154"/>
                  <a:gd name="T30" fmla="*/ 54 w 153"/>
                  <a:gd name="T31" fmla="*/ 151 h 154"/>
                  <a:gd name="T32" fmla="*/ 69 w 153"/>
                  <a:gd name="T33" fmla="*/ 154 h 154"/>
                  <a:gd name="T34" fmla="*/ 77 w 153"/>
                  <a:gd name="T35" fmla="*/ 154 h 154"/>
                  <a:gd name="T36" fmla="*/ 92 w 153"/>
                  <a:gd name="T37" fmla="*/ 153 h 154"/>
                  <a:gd name="T38" fmla="*/ 107 w 153"/>
                  <a:gd name="T39" fmla="*/ 147 h 154"/>
                  <a:gd name="T40" fmla="*/ 120 w 153"/>
                  <a:gd name="T41" fmla="*/ 141 h 154"/>
                  <a:gd name="T42" fmla="*/ 132 w 153"/>
                  <a:gd name="T43" fmla="*/ 131 h 154"/>
                  <a:gd name="T44" fmla="*/ 140 w 153"/>
                  <a:gd name="T45" fmla="*/ 120 h 154"/>
                  <a:gd name="T46" fmla="*/ 148 w 153"/>
                  <a:gd name="T47" fmla="*/ 106 h 154"/>
                  <a:gd name="T48" fmla="*/ 152 w 153"/>
                  <a:gd name="T49" fmla="*/ 92 h 154"/>
                  <a:gd name="T50" fmla="*/ 153 w 153"/>
                  <a:gd name="T51" fmla="*/ 77 h 154"/>
                  <a:gd name="T52" fmla="*/ 153 w 153"/>
                  <a:gd name="T53" fmla="*/ 69 h 154"/>
                  <a:gd name="T54" fmla="*/ 150 w 153"/>
                  <a:gd name="T55" fmla="*/ 55 h 154"/>
                  <a:gd name="T56" fmla="*/ 145 w 153"/>
                  <a:gd name="T57" fmla="*/ 41 h 154"/>
                  <a:gd name="T58" fmla="*/ 136 w 153"/>
                  <a:gd name="T59" fmla="*/ 28 h 154"/>
                  <a:gd name="T60" fmla="*/ 125 w 153"/>
                  <a:gd name="T61" fmla="*/ 18 h 154"/>
                  <a:gd name="T62" fmla="*/ 113 w 153"/>
                  <a:gd name="T63" fmla="*/ 9 h 154"/>
                  <a:gd name="T64" fmla="*/ 99 w 153"/>
                  <a:gd name="T65" fmla="*/ 4 h 154"/>
                  <a:gd name="T66" fmla="*/ 84 w 153"/>
                  <a:gd name="T67" fmla="*/ 1 h 154"/>
                  <a:gd name="T68" fmla="*/ 77 w 153"/>
                  <a:gd name="T69" fmla="*/ 0 h 154"/>
                  <a:gd name="T70" fmla="*/ 77 w 153"/>
                  <a:gd name="T71" fmla="*/ 140 h 154"/>
                  <a:gd name="T72" fmla="*/ 64 w 153"/>
                  <a:gd name="T73" fmla="*/ 139 h 154"/>
                  <a:gd name="T74" fmla="*/ 42 w 153"/>
                  <a:gd name="T75" fmla="*/ 129 h 154"/>
                  <a:gd name="T76" fmla="*/ 25 w 153"/>
                  <a:gd name="T77" fmla="*/ 112 h 154"/>
                  <a:gd name="T78" fmla="*/ 15 w 153"/>
                  <a:gd name="T79" fmla="*/ 89 h 154"/>
                  <a:gd name="T80" fmla="*/ 14 w 153"/>
                  <a:gd name="T81" fmla="*/ 77 h 154"/>
                  <a:gd name="T82" fmla="*/ 14 w 153"/>
                  <a:gd name="T83" fmla="*/ 71 h 154"/>
                  <a:gd name="T84" fmla="*/ 18 w 153"/>
                  <a:gd name="T85" fmla="*/ 52 h 154"/>
                  <a:gd name="T86" fmla="*/ 32 w 153"/>
                  <a:gd name="T87" fmla="*/ 33 h 154"/>
                  <a:gd name="T88" fmla="*/ 52 w 153"/>
                  <a:gd name="T89" fmla="*/ 19 h 154"/>
                  <a:gd name="T90" fmla="*/ 70 w 153"/>
                  <a:gd name="T91" fmla="*/ 15 h 154"/>
                  <a:gd name="T92" fmla="*/ 77 w 153"/>
                  <a:gd name="T93" fmla="*/ 14 h 154"/>
                  <a:gd name="T94" fmla="*/ 89 w 153"/>
                  <a:gd name="T95" fmla="*/ 16 h 154"/>
                  <a:gd name="T96" fmla="*/ 112 w 153"/>
                  <a:gd name="T97" fmla="*/ 24 h 154"/>
                  <a:gd name="T98" fmla="*/ 128 w 153"/>
                  <a:gd name="T99" fmla="*/ 42 h 154"/>
                  <a:gd name="T100" fmla="*/ 138 w 153"/>
                  <a:gd name="T101" fmla="*/ 64 h 154"/>
                  <a:gd name="T102" fmla="*/ 139 w 153"/>
                  <a:gd name="T103" fmla="*/ 77 h 154"/>
                  <a:gd name="T104" fmla="*/ 139 w 153"/>
                  <a:gd name="T105" fmla="*/ 84 h 154"/>
                  <a:gd name="T106" fmla="*/ 135 w 153"/>
                  <a:gd name="T107" fmla="*/ 101 h 154"/>
                  <a:gd name="T108" fmla="*/ 121 w 153"/>
                  <a:gd name="T109" fmla="*/ 122 h 154"/>
                  <a:gd name="T110" fmla="*/ 101 w 153"/>
                  <a:gd name="T111" fmla="*/ 135 h 154"/>
                  <a:gd name="T112" fmla="*/ 83 w 153"/>
                  <a:gd name="T113" fmla="*/ 140 h 154"/>
                  <a:gd name="T114" fmla="*/ 77 w 153"/>
                  <a:gd name="T115" fmla="*/ 14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3" h="154">
                    <a:moveTo>
                      <a:pt x="77" y="0"/>
                    </a:moveTo>
                    <a:lnTo>
                      <a:pt x="77" y="0"/>
                    </a:lnTo>
                    <a:lnTo>
                      <a:pt x="69" y="1"/>
                    </a:lnTo>
                    <a:lnTo>
                      <a:pt x="61" y="2"/>
                    </a:lnTo>
                    <a:lnTo>
                      <a:pt x="54" y="4"/>
                    </a:lnTo>
                    <a:lnTo>
                      <a:pt x="46" y="6"/>
                    </a:lnTo>
                    <a:lnTo>
                      <a:pt x="40" y="9"/>
                    </a:lnTo>
                    <a:lnTo>
                      <a:pt x="33" y="14"/>
                    </a:lnTo>
                    <a:lnTo>
                      <a:pt x="28" y="18"/>
                    </a:lnTo>
                    <a:lnTo>
                      <a:pt x="23" y="22"/>
                    </a:lnTo>
                    <a:lnTo>
                      <a:pt x="17" y="28"/>
                    </a:lnTo>
                    <a:lnTo>
                      <a:pt x="13" y="34"/>
                    </a:lnTo>
                    <a:lnTo>
                      <a:pt x="8" y="41"/>
                    </a:lnTo>
                    <a:lnTo>
                      <a:pt x="5" y="47"/>
                    </a:lnTo>
                    <a:lnTo>
                      <a:pt x="3" y="55"/>
                    </a:lnTo>
                    <a:lnTo>
                      <a:pt x="1" y="61"/>
                    </a:lnTo>
                    <a:lnTo>
                      <a:pt x="0" y="69"/>
                    </a:lnTo>
                    <a:lnTo>
                      <a:pt x="0" y="77"/>
                    </a:lnTo>
                    <a:lnTo>
                      <a:pt x="0" y="77"/>
                    </a:lnTo>
                    <a:lnTo>
                      <a:pt x="0" y="85"/>
                    </a:lnTo>
                    <a:lnTo>
                      <a:pt x="1" y="92"/>
                    </a:lnTo>
                    <a:lnTo>
                      <a:pt x="3" y="100"/>
                    </a:lnTo>
                    <a:lnTo>
                      <a:pt x="5" y="106"/>
                    </a:lnTo>
                    <a:lnTo>
                      <a:pt x="8" y="114"/>
                    </a:lnTo>
                    <a:lnTo>
                      <a:pt x="13" y="120"/>
                    </a:lnTo>
                    <a:lnTo>
                      <a:pt x="17" y="126"/>
                    </a:lnTo>
                    <a:lnTo>
                      <a:pt x="23" y="131"/>
                    </a:lnTo>
                    <a:lnTo>
                      <a:pt x="28" y="137"/>
                    </a:lnTo>
                    <a:lnTo>
                      <a:pt x="33" y="141"/>
                    </a:lnTo>
                    <a:lnTo>
                      <a:pt x="40" y="144"/>
                    </a:lnTo>
                    <a:lnTo>
                      <a:pt x="46" y="147"/>
                    </a:lnTo>
                    <a:lnTo>
                      <a:pt x="54" y="151"/>
                    </a:lnTo>
                    <a:lnTo>
                      <a:pt x="61" y="153"/>
                    </a:lnTo>
                    <a:lnTo>
                      <a:pt x="69" y="154"/>
                    </a:lnTo>
                    <a:lnTo>
                      <a:pt x="77" y="154"/>
                    </a:lnTo>
                    <a:lnTo>
                      <a:pt x="77" y="154"/>
                    </a:lnTo>
                    <a:lnTo>
                      <a:pt x="84" y="154"/>
                    </a:lnTo>
                    <a:lnTo>
                      <a:pt x="92" y="153"/>
                    </a:lnTo>
                    <a:lnTo>
                      <a:pt x="99" y="151"/>
                    </a:lnTo>
                    <a:lnTo>
                      <a:pt x="107" y="147"/>
                    </a:lnTo>
                    <a:lnTo>
                      <a:pt x="113" y="144"/>
                    </a:lnTo>
                    <a:lnTo>
                      <a:pt x="120" y="141"/>
                    </a:lnTo>
                    <a:lnTo>
                      <a:pt x="125" y="137"/>
                    </a:lnTo>
                    <a:lnTo>
                      <a:pt x="132" y="131"/>
                    </a:lnTo>
                    <a:lnTo>
                      <a:pt x="136" y="126"/>
                    </a:lnTo>
                    <a:lnTo>
                      <a:pt x="140" y="120"/>
                    </a:lnTo>
                    <a:lnTo>
                      <a:pt x="145" y="114"/>
                    </a:lnTo>
                    <a:lnTo>
                      <a:pt x="148" y="106"/>
                    </a:lnTo>
                    <a:lnTo>
                      <a:pt x="150" y="100"/>
                    </a:lnTo>
                    <a:lnTo>
                      <a:pt x="152" y="92"/>
                    </a:lnTo>
                    <a:lnTo>
                      <a:pt x="153" y="85"/>
                    </a:lnTo>
                    <a:lnTo>
                      <a:pt x="153" y="77"/>
                    </a:lnTo>
                    <a:lnTo>
                      <a:pt x="153" y="77"/>
                    </a:lnTo>
                    <a:lnTo>
                      <a:pt x="153" y="69"/>
                    </a:lnTo>
                    <a:lnTo>
                      <a:pt x="152" y="61"/>
                    </a:lnTo>
                    <a:lnTo>
                      <a:pt x="150" y="55"/>
                    </a:lnTo>
                    <a:lnTo>
                      <a:pt x="148" y="47"/>
                    </a:lnTo>
                    <a:lnTo>
                      <a:pt x="145" y="41"/>
                    </a:lnTo>
                    <a:lnTo>
                      <a:pt x="140" y="34"/>
                    </a:lnTo>
                    <a:lnTo>
                      <a:pt x="136" y="28"/>
                    </a:lnTo>
                    <a:lnTo>
                      <a:pt x="132" y="22"/>
                    </a:lnTo>
                    <a:lnTo>
                      <a:pt x="125" y="18"/>
                    </a:lnTo>
                    <a:lnTo>
                      <a:pt x="120" y="14"/>
                    </a:lnTo>
                    <a:lnTo>
                      <a:pt x="113" y="9"/>
                    </a:lnTo>
                    <a:lnTo>
                      <a:pt x="107" y="6"/>
                    </a:lnTo>
                    <a:lnTo>
                      <a:pt x="99" y="4"/>
                    </a:lnTo>
                    <a:lnTo>
                      <a:pt x="92" y="2"/>
                    </a:lnTo>
                    <a:lnTo>
                      <a:pt x="84" y="1"/>
                    </a:lnTo>
                    <a:lnTo>
                      <a:pt x="77" y="0"/>
                    </a:lnTo>
                    <a:lnTo>
                      <a:pt x="77" y="0"/>
                    </a:lnTo>
                    <a:close/>
                    <a:moveTo>
                      <a:pt x="77" y="140"/>
                    </a:moveTo>
                    <a:lnTo>
                      <a:pt x="77" y="140"/>
                    </a:lnTo>
                    <a:lnTo>
                      <a:pt x="70" y="140"/>
                    </a:lnTo>
                    <a:lnTo>
                      <a:pt x="64" y="139"/>
                    </a:lnTo>
                    <a:lnTo>
                      <a:pt x="52" y="135"/>
                    </a:lnTo>
                    <a:lnTo>
                      <a:pt x="42" y="129"/>
                    </a:lnTo>
                    <a:lnTo>
                      <a:pt x="32" y="122"/>
                    </a:lnTo>
                    <a:lnTo>
                      <a:pt x="25" y="112"/>
                    </a:lnTo>
                    <a:lnTo>
                      <a:pt x="18" y="101"/>
                    </a:lnTo>
                    <a:lnTo>
                      <a:pt x="15" y="89"/>
                    </a:lnTo>
                    <a:lnTo>
                      <a:pt x="14" y="84"/>
                    </a:lnTo>
                    <a:lnTo>
                      <a:pt x="14" y="77"/>
                    </a:lnTo>
                    <a:lnTo>
                      <a:pt x="14" y="77"/>
                    </a:lnTo>
                    <a:lnTo>
                      <a:pt x="14" y="71"/>
                    </a:lnTo>
                    <a:lnTo>
                      <a:pt x="15" y="64"/>
                    </a:lnTo>
                    <a:lnTo>
                      <a:pt x="18" y="52"/>
                    </a:lnTo>
                    <a:lnTo>
                      <a:pt x="25" y="42"/>
                    </a:lnTo>
                    <a:lnTo>
                      <a:pt x="32" y="33"/>
                    </a:lnTo>
                    <a:lnTo>
                      <a:pt x="42" y="24"/>
                    </a:lnTo>
                    <a:lnTo>
                      <a:pt x="52" y="19"/>
                    </a:lnTo>
                    <a:lnTo>
                      <a:pt x="64" y="16"/>
                    </a:lnTo>
                    <a:lnTo>
                      <a:pt x="70" y="15"/>
                    </a:lnTo>
                    <a:lnTo>
                      <a:pt x="77" y="14"/>
                    </a:lnTo>
                    <a:lnTo>
                      <a:pt x="77" y="14"/>
                    </a:lnTo>
                    <a:lnTo>
                      <a:pt x="83" y="15"/>
                    </a:lnTo>
                    <a:lnTo>
                      <a:pt x="89" y="16"/>
                    </a:lnTo>
                    <a:lnTo>
                      <a:pt x="101" y="19"/>
                    </a:lnTo>
                    <a:lnTo>
                      <a:pt x="112" y="24"/>
                    </a:lnTo>
                    <a:lnTo>
                      <a:pt x="121" y="33"/>
                    </a:lnTo>
                    <a:lnTo>
                      <a:pt x="128" y="42"/>
                    </a:lnTo>
                    <a:lnTo>
                      <a:pt x="135" y="52"/>
                    </a:lnTo>
                    <a:lnTo>
                      <a:pt x="138" y="64"/>
                    </a:lnTo>
                    <a:lnTo>
                      <a:pt x="139" y="71"/>
                    </a:lnTo>
                    <a:lnTo>
                      <a:pt x="139" y="77"/>
                    </a:lnTo>
                    <a:lnTo>
                      <a:pt x="139" y="77"/>
                    </a:lnTo>
                    <a:lnTo>
                      <a:pt x="139" y="84"/>
                    </a:lnTo>
                    <a:lnTo>
                      <a:pt x="138" y="89"/>
                    </a:lnTo>
                    <a:lnTo>
                      <a:pt x="135" y="101"/>
                    </a:lnTo>
                    <a:lnTo>
                      <a:pt x="128" y="112"/>
                    </a:lnTo>
                    <a:lnTo>
                      <a:pt x="121" y="122"/>
                    </a:lnTo>
                    <a:lnTo>
                      <a:pt x="112" y="129"/>
                    </a:lnTo>
                    <a:lnTo>
                      <a:pt x="101" y="135"/>
                    </a:lnTo>
                    <a:lnTo>
                      <a:pt x="89" y="139"/>
                    </a:lnTo>
                    <a:lnTo>
                      <a:pt x="83" y="140"/>
                    </a:lnTo>
                    <a:lnTo>
                      <a:pt x="77" y="140"/>
                    </a:lnTo>
                    <a:lnTo>
                      <a:pt x="77" y="14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0" name="Freeform 117"/>
              <p:cNvSpPr>
                <a:spLocks noEditPoints="1"/>
              </p:cNvSpPr>
              <p:nvPr/>
            </p:nvSpPr>
            <p:spPr bwMode="auto">
              <a:xfrm>
                <a:off x="3238500" y="3127375"/>
                <a:ext cx="341313" cy="342900"/>
              </a:xfrm>
              <a:custGeom>
                <a:avLst/>
                <a:gdLst>
                  <a:gd name="T0" fmla="*/ 197 w 215"/>
                  <a:gd name="T1" fmla="*/ 83 h 216"/>
                  <a:gd name="T2" fmla="*/ 209 w 215"/>
                  <a:gd name="T3" fmla="*/ 70 h 216"/>
                  <a:gd name="T4" fmla="*/ 171 w 215"/>
                  <a:gd name="T5" fmla="*/ 42 h 216"/>
                  <a:gd name="T6" fmla="*/ 143 w 215"/>
                  <a:gd name="T7" fmla="*/ 4 h 216"/>
                  <a:gd name="T8" fmla="*/ 129 w 215"/>
                  <a:gd name="T9" fmla="*/ 18 h 216"/>
                  <a:gd name="T10" fmla="*/ 83 w 215"/>
                  <a:gd name="T11" fmla="*/ 18 h 216"/>
                  <a:gd name="T12" fmla="*/ 69 w 215"/>
                  <a:gd name="T13" fmla="*/ 5 h 216"/>
                  <a:gd name="T14" fmla="*/ 41 w 215"/>
                  <a:gd name="T15" fmla="*/ 41 h 216"/>
                  <a:gd name="T16" fmla="*/ 3 w 215"/>
                  <a:gd name="T17" fmla="*/ 71 h 216"/>
                  <a:gd name="T18" fmla="*/ 14 w 215"/>
                  <a:gd name="T19" fmla="*/ 86 h 216"/>
                  <a:gd name="T20" fmla="*/ 13 w 215"/>
                  <a:gd name="T21" fmla="*/ 132 h 216"/>
                  <a:gd name="T22" fmla="*/ 4 w 215"/>
                  <a:gd name="T23" fmla="*/ 146 h 216"/>
                  <a:gd name="T24" fmla="*/ 36 w 215"/>
                  <a:gd name="T25" fmla="*/ 175 h 216"/>
                  <a:gd name="T26" fmla="*/ 71 w 215"/>
                  <a:gd name="T27" fmla="*/ 212 h 216"/>
                  <a:gd name="T28" fmla="*/ 86 w 215"/>
                  <a:gd name="T29" fmla="*/ 203 h 216"/>
                  <a:gd name="T30" fmla="*/ 130 w 215"/>
                  <a:gd name="T31" fmla="*/ 202 h 216"/>
                  <a:gd name="T32" fmla="*/ 144 w 215"/>
                  <a:gd name="T33" fmla="*/ 211 h 216"/>
                  <a:gd name="T34" fmla="*/ 174 w 215"/>
                  <a:gd name="T35" fmla="*/ 177 h 216"/>
                  <a:gd name="T36" fmla="*/ 210 w 215"/>
                  <a:gd name="T37" fmla="*/ 144 h 216"/>
                  <a:gd name="T38" fmla="*/ 198 w 215"/>
                  <a:gd name="T39" fmla="*/ 130 h 216"/>
                  <a:gd name="T40" fmla="*/ 184 w 215"/>
                  <a:gd name="T41" fmla="*/ 161 h 216"/>
                  <a:gd name="T42" fmla="*/ 169 w 215"/>
                  <a:gd name="T43" fmla="*/ 161 h 216"/>
                  <a:gd name="T44" fmla="*/ 162 w 215"/>
                  <a:gd name="T45" fmla="*/ 185 h 216"/>
                  <a:gd name="T46" fmla="*/ 136 w 215"/>
                  <a:gd name="T47" fmla="*/ 186 h 216"/>
                  <a:gd name="T48" fmla="*/ 118 w 215"/>
                  <a:gd name="T49" fmla="*/ 191 h 216"/>
                  <a:gd name="T50" fmla="*/ 98 w 215"/>
                  <a:gd name="T51" fmla="*/ 191 h 216"/>
                  <a:gd name="T52" fmla="*/ 80 w 215"/>
                  <a:gd name="T53" fmla="*/ 187 h 216"/>
                  <a:gd name="T54" fmla="*/ 54 w 215"/>
                  <a:gd name="T55" fmla="*/ 186 h 216"/>
                  <a:gd name="T56" fmla="*/ 54 w 215"/>
                  <a:gd name="T57" fmla="*/ 173 h 216"/>
                  <a:gd name="T58" fmla="*/ 30 w 215"/>
                  <a:gd name="T59" fmla="*/ 162 h 216"/>
                  <a:gd name="T60" fmla="*/ 29 w 215"/>
                  <a:gd name="T61" fmla="*/ 137 h 216"/>
                  <a:gd name="T62" fmla="*/ 26 w 215"/>
                  <a:gd name="T63" fmla="*/ 120 h 216"/>
                  <a:gd name="T64" fmla="*/ 26 w 215"/>
                  <a:gd name="T65" fmla="*/ 98 h 216"/>
                  <a:gd name="T66" fmla="*/ 30 w 215"/>
                  <a:gd name="T67" fmla="*/ 83 h 216"/>
                  <a:gd name="T68" fmla="*/ 29 w 215"/>
                  <a:gd name="T69" fmla="*/ 55 h 216"/>
                  <a:gd name="T70" fmla="*/ 46 w 215"/>
                  <a:gd name="T71" fmla="*/ 56 h 216"/>
                  <a:gd name="T72" fmla="*/ 53 w 215"/>
                  <a:gd name="T73" fmla="*/ 31 h 216"/>
                  <a:gd name="T74" fmla="*/ 81 w 215"/>
                  <a:gd name="T75" fmla="*/ 33 h 216"/>
                  <a:gd name="T76" fmla="*/ 95 w 215"/>
                  <a:gd name="T77" fmla="*/ 30 h 216"/>
                  <a:gd name="T78" fmla="*/ 117 w 215"/>
                  <a:gd name="T79" fmla="*/ 30 h 216"/>
                  <a:gd name="T80" fmla="*/ 130 w 215"/>
                  <a:gd name="T81" fmla="*/ 33 h 216"/>
                  <a:gd name="T82" fmla="*/ 159 w 215"/>
                  <a:gd name="T83" fmla="*/ 30 h 216"/>
                  <a:gd name="T84" fmla="*/ 158 w 215"/>
                  <a:gd name="T85" fmla="*/ 49 h 216"/>
                  <a:gd name="T86" fmla="*/ 183 w 215"/>
                  <a:gd name="T87" fmla="*/ 53 h 216"/>
                  <a:gd name="T88" fmla="*/ 181 w 215"/>
                  <a:gd name="T89" fmla="*/ 82 h 216"/>
                  <a:gd name="T90" fmla="*/ 185 w 215"/>
                  <a:gd name="T91" fmla="*/ 95 h 216"/>
                  <a:gd name="T92" fmla="*/ 186 w 215"/>
                  <a:gd name="T93" fmla="*/ 118 h 216"/>
                  <a:gd name="T94" fmla="*/ 183 w 215"/>
                  <a:gd name="T95" fmla="*/ 133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15" h="216">
                    <a:moveTo>
                      <a:pt x="215" y="126"/>
                    </a:moveTo>
                    <a:lnTo>
                      <a:pt x="215" y="87"/>
                    </a:lnTo>
                    <a:lnTo>
                      <a:pt x="197" y="83"/>
                    </a:lnTo>
                    <a:lnTo>
                      <a:pt x="197" y="83"/>
                    </a:lnTo>
                    <a:lnTo>
                      <a:pt x="196" y="82"/>
                    </a:lnTo>
                    <a:lnTo>
                      <a:pt x="209" y="70"/>
                    </a:lnTo>
                    <a:lnTo>
                      <a:pt x="190" y="37"/>
                    </a:lnTo>
                    <a:lnTo>
                      <a:pt x="171" y="42"/>
                    </a:lnTo>
                    <a:lnTo>
                      <a:pt x="171" y="42"/>
                    </a:lnTo>
                    <a:lnTo>
                      <a:pt x="171" y="41"/>
                    </a:lnTo>
                    <a:lnTo>
                      <a:pt x="177" y="24"/>
                    </a:lnTo>
                    <a:lnTo>
                      <a:pt x="143" y="4"/>
                    </a:lnTo>
                    <a:lnTo>
                      <a:pt x="130" y="18"/>
                    </a:lnTo>
                    <a:lnTo>
                      <a:pt x="130" y="18"/>
                    </a:lnTo>
                    <a:lnTo>
                      <a:pt x="129" y="18"/>
                    </a:lnTo>
                    <a:lnTo>
                      <a:pt x="125" y="0"/>
                    </a:lnTo>
                    <a:lnTo>
                      <a:pt x="86" y="0"/>
                    </a:lnTo>
                    <a:lnTo>
                      <a:pt x="83" y="18"/>
                    </a:lnTo>
                    <a:lnTo>
                      <a:pt x="83" y="18"/>
                    </a:lnTo>
                    <a:lnTo>
                      <a:pt x="81" y="18"/>
                    </a:lnTo>
                    <a:lnTo>
                      <a:pt x="69" y="5"/>
                    </a:lnTo>
                    <a:lnTo>
                      <a:pt x="35" y="25"/>
                    </a:lnTo>
                    <a:lnTo>
                      <a:pt x="41" y="41"/>
                    </a:lnTo>
                    <a:lnTo>
                      <a:pt x="41" y="41"/>
                    </a:lnTo>
                    <a:lnTo>
                      <a:pt x="39" y="43"/>
                    </a:lnTo>
                    <a:lnTo>
                      <a:pt x="22" y="38"/>
                    </a:lnTo>
                    <a:lnTo>
                      <a:pt x="3" y="71"/>
                    </a:lnTo>
                    <a:lnTo>
                      <a:pt x="15" y="82"/>
                    </a:lnTo>
                    <a:lnTo>
                      <a:pt x="15" y="82"/>
                    </a:lnTo>
                    <a:lnTo>
                      <a:pt x="14" y="86"/>
                    </a:lnTo>
                    <a:lnTo>
                      <a:pt x="0" y="90"/>
                    </a:lnTo>
                    <a:lnTo>
                      <a:pt x="0" y="128"/>
                    </a:lnTo>
                    <a:lnTo>
                      <a:pt x="13" y="132"/>
                    </a:lnTo>
                    <a:lnTo>
                      <a:pt x="13" y="132"/>
                    </a:lnTo>
                    <a:lnTo>
                      <a:pt x="15" y="137"/>
                    </a:lnTo>
                    <a:lnTo>
                      <a:pt x="4" y="146"/>
                    </a:lnTo>
                    <a:lnTo>
                      <a:pt x="23" y="179"/>
                    </a:lnTo>
                    <a:lnTo>
                      <a:pt x="36" y="175"/>
                    </a:lnTo>
                    <a:lnTo>
                      <a:pt x="36" y="175"/>
                    </a:lnTo>
                    <a:lnTo>
                      <a:pt x="41" y="180"/>
                    </a:lnTo>
                    <a:lnTo>
                      <a:pt x="37" y="192"/>
                    </a:lnTo>
                    <a:lnTo>
                      <a:pt x="71" y="212"/>
                    </a:lnTo>
                    <a:lnTo>
                      <a:pt x="80" y="202"/>
                    </a:lnTo>
                    <a:lnTo>
                      <a:pt x="80" y="202"/>
                    </a:lnTo>
                    <a:lnTo>
                      <a:pt x="86" y="203"/>
                    </a:lnTo>
                    <a:lnTo>
                      <a:pt x="88" y="216"/>
                    </a:lnTo>
                    <a:lnTo>
                      <a:pt x="127" y="216"/>
                    </a:lnTo>
                    <a:lnTo>
                      <a:pt x="130" y="202"/>
                    </a:lnTo>
                    <a:lnTo>
                      <a:pt x="130" y="202"/>
                    </a:lnTo>
                    <a:lnTo>
                      <a:pt x="136" y="201"/>
                    </a:lnTo>
                    <a:lnTo>
                      <a:pt x="144" y="211"/>
                    </a:lnTo>
                    <a:lnTo>
                      <a:pt x="179" y="191"/>
                    </a:lnTo>
                    <a:lnTo>
                      <a:pt x="174" y="177"/>
                    </a:lnTo>
                    <a:lnTo>
                      <a:pt x="174" y="177"/>
                    </a:lnTo>
                    <a:lnTo>
                      <a:pt x="177" y="173"/>
                    </a:lnTo>
                    <a:lnTo>
                      <a:pt x="191" y="177"/>
                    </a:lnTo>
                    <a:lnTo>
                      <a:pt x="210" y="144"/>
                    </a:lnTo>
                    <a:lnTo>
                      <a:pt x="198" y="133"/>
                    </a:lnTo>
                    <a:lnTo>
                      <a:pt x="198" y="133"/>
                    </a:lnTo>
                    <a:lnTo>
                      <a:pt x="198" y="130"/>
                    </a:lnTo>
                    <a:lnTo>
                      <a:pt x="215" y="126"/>
                    </a:lnTo>
                    <a:close/>
                    <a:moveTo>
                      <a:pt x="193" y="147"/>
                    </a:moveTo>
                    <a:lnTo>
                      <a:pt x="184" y="161"/>
                    </a:lnTo>
                    <a:lnTo>
                      <a:pt x="172" y="157"/>
                    </a:lnTo>
                    <a:lnTo>
                      <a:pt x="169" y="161"/>
                    </a:lnTo>
                    <a:lnTo>
                      <a:pt x="169" y="161"/>
                    </a:lnTo>
                    <a:lnTo>
                      <a:pt x="161" y="169"/>
                    </a:lnTo>
                    <a:lnTo>
                      <a:pt x="157" y="173"/>
                    </a:lnTo>
                    <a:lnTo>
                      <a:pt x="162" y="185"/>
                    </a:lnTo>
                    <a:lnTo>
                      <a:pt x="148" y="192"/>
                    </a:lnTo>
                    <a:lnTo>
                      <a:pt x="140" y="184"/>
                    </a:lnTo>
                    <a:lnTo>
                      <a:pt x="136" y="186"/>
                    </a:lnTo>
                    <a:lnTo>
                      <a:pt x="136" y="186"/>
                    </a:lnTo>
                    <a:lnTo>
                      <a:pt x="123" y="190"/>
                    </a:lnTo>
                    <a:lnTo>
                      <a:pt x="118" y="191"/>
                    </a:lnTo>
                    <a:lnTo>
                      <a:pt x="116" y="202"/>
                    </a:lnTo>
                    <a:lnTo>
                      <a:pt x="100" y="202"/>
                    </a:lnTo>
                    <a:lnTo>
                      <a:pt x="98" y="191"/>
                    </a:lnTo>
                    <a:lnTo>
                      <a:pt x="93" y="190"/>
                    </a:lnTo>
                    <a:lnTo>
                      <a:pt x="93" y="190"/>
                    </a:lnTo>
                    <a:lnTo>
                      <a:pt x="80" y="187"/>
                    </a:lnTo>
                    <a:lnTo>
                      <a:pt x="75" y="186"/>
                    </a:lnTo>
                    <a:lnTo>
                      <a:pt x="68" y="193"/>
                    </a:lnTo>
                    <a:lnTo>
                      <a:pt x="54" y="186"/>
                    </a:lnTo>
                    <a:lnTo>
                      <a:pt x="57" y="176"/>
                    </a:lnTo>
                    <a:lnTo>
                      <a:pt x="54" y="173"/>
                    </a:lnTo>
                    <a:lnTo>
                      <a:pt x="54" y="173"/>
                    </a:lnTo>
                    <a:lnTo>
                      <a:pt x="44" y="163"/>
                    </a:lnTo>
                    <a:lnTo>
                      <a:pt x="41" y="159"/>
                    </a:lnTo>
                    <a:lnTo>
                      <a:pt x="30" y="162"/>
                    </a:lnTo>
                    <a:lnTo>
                      <a:pt x="22" y="149"/>
                    </a:lnTo>
                    <a:lnTo>
                      <a:pt x="31" y="141"/>
                    </a:lnTo>
                    <a:lnTo>
                      <a:pt x="29" y="137"/>
                    </a:lnTo>
                    <a:lnTo>
                      <a:pt x="29" y="137"/>
                    </a:lnTo>
                    <a:lnTo>
                      <a:pt x="27" y="124"/>
                    </a:lnTo>
                    <a:lnTo>
                      <a:pt x="26" y="120"/>
                    </a:lnTo>
                    <a:lnTo>
                      <a:pt x="14" y="117"/>
                    </a:lnTo>
                    <a:lnTo>
                      <a:pt x="14" y="100"/>
                    </a:lnTo>
                    <a:lnTo>
                      <a:pt x="26" y="98"/>
                    </a:lnTo>
                    <a:lnTo>
                      <a:pt x="27" y="94"/>
                    </a:lnTo>
                    <a:lnTo>
                      <a:pt x="27" y="94"/>
                    </a:lnTo>
                    <a:lnTo>
                      <a:pt x="30" y="83"/>
                    </a:lnTo>
                    <a:lnTo>
                      <a:pt x="32" y="78"/>
                    </a:lnTo>
                    <a:lnTo>
                      <a:pt x="21" y="69"/>
                    </a:lnTo>
                    <a:lnTo>
                      <a:pt x="29" y="55"/>
                    </a:lnTo>
                    <a:lnTo>
                      <a:pt x="43" y="59"/>
                    </a:lnTo>
                    <a:lnTo>
                      <a:pt x="46" y="56"/>
                    </a:lnTo>
                    <a:lnTo>
                      <a:pt x="46" y="56"/>
                    </a:lnTo>
                    <a:lnTo>
                      <a:pt x="54" y="49"/>
                    </a:lnTo>
                    <a:lnTo>
                      <a:pt x="57" y="46"/>
                    </a:lnTo>
                    <a:lnTo>
                      <a:pt x="53" y="31"/>
                    </a:lnTo>
                    <a:lnTo>
                      <a:pt x="67" y="24"/>
                    </a:lnTo>
                    <a:lnTo>
                      <a:pt x="76" y="34"/>
                    </a:lnTo>
                    <a:lnTo>
                      <a:pt x="81" y="33"/>
                    </a:lnTo>
                    <a:lnTo>
                      <a:pt x="81" y="33"/>
                    </a:lnTo>
                    <a:lnTo>
                      <a:pt x="89" y="31"/>
                    </a:lnTo>
                    <a:lnTo>
                      <a:pt x="95" y="30"/>
                    </a:lnTo>
                    <a:lnTo>
                      <a:pt x="98" y="14"/>
                    </a:lnTo>
                    <a:lnTo>
                      <a:pt x="114" y="14"/>
                    </a:lnTo>
                    <a:lnTo>
                      <a:pt x="117" y="30"/>
                    </a:lnTo>
                    <a:lnTo>
                      <a:pt x="122" y="31"/>
                    </a:lnTo>
                    <a:lnTo>
                      <a:pt x="122" y="31"/>
                    </a:lnTo>
                    <a:lnTo>
                      <a:pt x="130" y="33"/>
                    </a:lnTo>
                    <a:lnTo>
                      <a:pt x="135" y="34"/>
                    </a:lnTo>
                    <a:lnTo>
                      <a:pt x="145" y="23"/>
                    </a:lnTo>
                    <a:lnTo>
                      <a:pt x="159" y="30"/>
                    </a:lnTo>
                    <a:lnTo>
                      <a:pt x="154" y="46"/>
                    </a:lnTo>
                    <a:lnTo>
                      <a:pt x="158" y="49"/>
                    </a:lnTo>
                    <a:lnTo>
                      <a:pt x="158" y="49"/>
                    </a:lnTo>
                    <a:lnTo>
                      <a:pt x="165" y="55"/>
                    </a:lnTo>
                    <a:lnTo>
                      <a:pt x="167" y="58"/>
                    </a:lnTo>
                    <a:lnTo>
                      <a:pt x="183" y="53"/>
                    </a:lnTo>
                    <a:lnTo>
                      <a:pt x="192" y="67"/>
                    </a:lnTo>
                    <a:lnTo>
                      <a:pt x="180" y="78"/>
                    </a:lnTo>
                    <a:lnTo>
                      <a:pt x="181" y="82"/>
                    </a:lnTo>
                    <a:lnTo>
                      <a:pt x="181" y="82"/>
                    </a:lnTo>
                    <a:lnTo>
                      <a:pt x="184" y="91"/>
                    </a:lnTo>
                    <a:lnTo>
                      <a:pt x="185" y="95"/>
                    </a:lnTo>
                    <a:lnTo>
                      <a:pt x="201" y="98"/>
                    </a:lnTo>
                    <a:lnTo>
                      <a:pt x="201" y="114"/>
                    </a:lnTo>
                    <a:lnTo>
                      <a:pt x="186" y="118"/>
                    </a:lnTo>
                    <a:lnTo>
                      <a:pt x="185" y="123"/>
                    </a:lnTo>
                    <a:lnTo>
                      <a:pt x="185" y="123"/>
                    </a:lnTo>
                    <a:lnTo>
                      <a:pt x="183" y="133"/>
                    </a:lnTo>
                    <a:lnTo>
                      <a:pt x="182" y="137"/>
                    </a:lnTo>
                    <a:lnTo>
                      <a:pt x="193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1" name="Freeform 118"/>
              <p:cNvSpPr>
                <a:spLocks noEditPoints="1"/>
              </p:cNvSpPr>
              <p:nvPr/>
            </p:nvSpPr>
            <p:spPr bwMode="auto">
              <a:xfrm>
                <a:off x="3335338" y="3232150"/>
                <a:ext cx="142875" cy="141288"/>
              </a:xfrm>
              <a:custGeom>
                <a:avLst/>
                <a:gdLst>
                  <a:gd name="T0" fmla="*/ 44 w 90"/>
                  <a:gd name="T1" fmla="*/ 0 h 89"/>
                  <a:gd name="T2" fmla="*/ 27 w 90"/>
                  <a:gd name="T3" fmla="*/ 3 h 89"/>
                  <a:gd name="T4" fmla="*/ 13 w 90"/>
                  <a:gd name="T5" fmla="*/ 13 h 89"/>
                  <a:gd name="T6" fmla="*/ 3 w 90"/>
                  <a:gd name="T7" fmla="*/ 27 h 89"/>
                  <a:gd name="T8" fmla="*/ 0 w 90"/>
                  <a:gd name="T9" fmla="*/ 44 h 89"/>
                  <a:gd name="T10" fmla="*/ 1 w 90"/>
                  <a:gd name="T11" fmla="*/ 54 h 89"/>
                  <a:gd name="T12" fmla="*/ 8 w 90"/>
                  <a:gd name="T13" fmla="*/ 70 h 89"/>
                  <a:gd name="T14" fmla="*/ 20 w 90"/>
                  <a:gd name="T15" fmla="*/ 82 h 89"/>
                  <a:gd name="T16" fmla="*/ 36 w 90"/>
                  <a:gd name="T17" fmla="*/ 88 h 89"/>
                  <a:gd name="T18" fmla="*/ 44 w 90"/>
                  <a:gd name="T19" fmla="*/ 89 h 89"/>
                  <a:gd name="T20" fmla="*/ 62 w 90"/>
                  <a:gd name="T21" fmla="*/ 86 h 89"/>
                  <a:gd name="T22" fmla="*/ 77 w 90"/>
                  <a:gd name="T23" fmla="*/ 76 h 89"/>
                  <a:gd name="T24" fmla="*/ 86 w 90"/>
                  <a:gd name="T25" fmla="*/ 62 h 89"/>
                  <a:gd name="T26" fmla="*/ 90 w 90"/>
                  <a:gd name="T27" fmla="*/ 44 h 89"/>
                  <a:gd name="T28" fmla="*/ 89 w 90"/>
                  <a:gd name="T29" fmla="*/ 35 h 89"/>
                  <a:gd name="T30" fmla="*/ 82 w 90"/>
                  <a:gd name="T31" fmla="*/ 19 h 89"/>
                  <a:gd name="T32" fmla="*/ 69 w 90"/>
                  <a:gd name="T33" fmla="*/ 7 h 89"/>
                  <a:gd name="T34" fmla="*/ 54 w 90"/>
                  <a:gd name="T35" fmla="*/ 1 h 89"/>
                  <a:gd name="T36" fmla="*/ 44 w 90"/>
                  <a:gd name="T37" fmla="*/ 0 h 89"/>
                  <a:gd name="T38" fmla="*/ 44 w 90"/>
                  <a:gd name="T39" fmla="*/ 75 h 89"/>
                  <a:gd name="T40" fmla="*/ 33 w 90"/>
                  <a:gd name="T41" fmla="*/ 73 h 89"/>
                  <a:gd name="T42" fmla="*/ 23 w 90"/>
                  <a:gd name="T43" fmla="*/ 66 h 89"/>
                  <a:gd name="T44" fmla="*/ 16 w 90"/>
                  <a:gd name="T45" fmla="*/ 56 h 89"/>
                  <a:gd name="T46" fmla="*/ 14 w 90"/>
                  <a:gd name="T47" fmla="*/ 44 h 89"/>
                  <a:gd name="T48" fmla="*/ 14 w 90"/>
                  <a:gd name="T49" fmla="*/ 39 h 89"/>
                  <a:gd name="T50" fmla="*/ 20 w 90"/>
                  <a:gd name="T51" fmla="*/ 28 h 89"/>
                  <a:gd name="T52" fmla="*/ 27 w 90"/>
                  <a:gd name="T53" fmla="*/ 19 h 89"/>
                  <a:gd name="T54" fmla="*/ 39 w 90"/>
                  <a:gd name="T55" fmla="*/ 15 h 89"/>
                  <a:gd name="T56" fmla="*/ 44 w 90"/>
                  <a:gd name="T57" fmla="*/ 14 h 89"/>
                  <a:gd name="T58" fmla="*/ 56 w 90"/>
                  <a:gd name="T59" fmla="*/ 16 h 89"/>
                  <a:gd name="T60" fmla="*/ 66 w 90"/>
                  <a:gd name="T61" fmla="*/ 22 h 89"/>
                  <a:gd name="T62" fmla="*/ 73 w 90"/>
                  <a:gd name="T63" fmla="*/ 32 h 89"/>
                  <a:gd name="T64" fmla="*/ 76 w 90"/>
                  <a:gd name="T65" fmla="*/ 44 h 89"/>
                  <a:gd name="T66" fmla="*/ 75 w 90"/>
                  <a:gd name="T67" fmla="*/ 51 h 89"/>
                  <a:gd name="T68" fmla="*/ 70 w 90"/>
                  <a:gd name="T69" fmla="*/ 61 h 89"/>
                  <a:gd name="T70" fmla="*/ 62 w 90"/>
                  <a:gd name="T71" fmla="*/ 70 h 89"/>
                  <a:gd name="T72" fmla="*/ 51 w 90"/>
                  <a:gd name="T73" fmla="*/ 74 h 89"/>
                  <a:gd name="T74" fmla="*/ 44 w 90"/>
                  <a:gd name="T75" fmla="*/ 7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0" h="89">
                    <a:moveTo>
                      <a:pt x="44" y="0"/>
                    </a:moveTo>
                    <a:lnTo>
                      <a:pt x="44" y="0"/>
                    </a:lnTo>
                    <a:lnTo>
                      <a:pt x="36" y="1"/>
                    </a:lnTo>
                    <a:lnTo>
                      <a:pt x="27" y="3"/>
                    </a:lnTo>
                    <a:lnTo>
                      <a:pt x="20" y="7"/>
                    </a:lnTo>
                    <a:lnTo>
                      <a:pt x="13" y="13"/>
                    </a:lnTo>
                    <a:lnTo>
                      <a:pt x="8" y="19"/>
                    </a:lnTo>
                    <a:lnTo>
                      <a:pt x="3" y="27"/>
                    </a:lnTo>
                    <a:lnTo>
                      <a:pt x="1" y="35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1" y="54"/>
                    </a:lnTo>
                    <a:lnTo>
                      <a:pt x="3" y="62"/>
                    </a:lnTo>
                    <a:lnTo>
                      <a:pt x="8" y="70"/>
                    </a:lnTo>
                    <a:lnTo>
                      <a:pt x="13" y="76"/>
                    </a:lnTo>
                    <a:lnTo>
                      <a:pt x="20" y="82"/>
                    </a:lnTo>
                    <a:lnTo>
                      <a:pt x="27" y="86"/>
                    </a:lnTo>
                    <a:lnTo>
                      <a:pt x="36" y="88"/>
                    </a:lnTo>
                    <a:lnTo>
                      <a:pt x="44" y="89"/>
                    </a:lnTo>
                    <a:lnTo>
                      <a:pt x="44" y="89"/>
                    </a:lnTo>
                    <a:lnTo>
                      <a:pt x="54" y="88"/>
                    </a:lnTo>
                    <a:lnTo>
                      <a:pt x="62" y="86"/>
                    </a:lnTo>
                    <a:lnTo>
                      <a:pt x="69" y="82"/>
                    </a:lnTo>
                    <a:lnTo>
                      <a:pt x="77" y="76"/>
                    </a:lnTo>
                    <a:lnTo>
                      <a:pt x="82" y="70"/>
                    </a:lnTo>
                    <a:lnTo>
                      <a:pt x="86" y="62"/>
                    </a:lnTo>
                    <a:lnTo>
                      <a:pt x="89" y="54"/>
                    </a:lnTo>
                    <a:lnTo>
                      <a:pt x="90" y="44"/>
                    </a:lnTo>
                    <a:lnTo>
                      <a:pt x="90" y="44"/>
                    </a:lnTo>
                    <a:lnTo>
                      <a:pt x="89" y="35"/>
                    </a:lnTo>
                    <a:lnTo>
                      <a:pt x="86" y="27"/>
                    </a:lnTo>
                    <a:lnTo>
                      <a:pt x="82" y="19"/>
                    </a:lnTo>
                    <a:lnTo>
                      <a:pt x="77" y="13"/>
                    </a:lnTo>
                    <a:lnTo>
                      <a:pt x="69" y="7"/>
                    </a:lnTo>
                    <a:lnTo>
                      <a:pt x="62" y="3"/>
                    </a:lnTo>
                    <a:lnTo>
                      <a:pt x="54" y="1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  <a:moveTo>
                      <a:pt x="44" y="75"/>
                    </a:moveTo>
                    <a:lnTo>
                      <a:pt x="44" y="75"/>
                    </a:lnTo>
                    <a:lnTo>
                      <a:pt x="39" y="74"/>
                    </a:lnTo>
                    <a:lnTo>
                      <a:pt x="33" y="73"/>
                    </a:lnTo>
                    <a:lnTo>
                      <a:pt x="27" y="70"/>
                    </a:lnTo>
                    <a:lnTo>
                      <a:pt x="23" y="66"/>
                    </a:lnTo>
                    <a:lnTo>
                      <a:pt x="20" y="61"/>
                    </a:lnTo>
                    <a:lnTo>
                      <a:pt x="16" y="56"/>
                    </a:lnTo>
                    <a:lnTo>
                      <a:pt x="14" y="51"/>
                    </a:lnTo>
                    <a:lnTo>
                      <a:pt x="14" y="44"/>
                    </a:lnTo>
                    <a:lnTo>
                      <a:pt x="14" y="44"/>
                    </a:lnTo>
                    <a:lnTo>
                      <a:pt x="14" y="39"/>
                    </a:lnTo>
                    <a:lnTo>
                      <a:pt x="16" y="32"/>
                    </a:lnTo>
                    <a:lnTo>
                      <a:pt x="20" y="28"/>
                    </a:lnTo>
                    <a:lnTo>
                      <a:pt x="23" y="22"/>
                    </a:lnTo>
                    <a:lnTo>
                      <a:pt x="27" y="19"/>
                    </a:lnTo>
                    <a:lnTo>
                      <a:pt x="33" y="16"/>
                    </a:lnTo>
                    <a:lnTo>
                      <a:pt x="39" y="15"/>
                    </a:lnTo>
                    <a:lnTo>
                      <a:pt x="44" y="14"/>
                    </a:lnTo>
                    <a:lnTo>
                      <a:pt x="44" y="14"/>
                    </a:lnTo>
                    <a:lnTo>
                      <a:pt x="51" y="15"/>
                    </a:lnTo>
                    <a:lnTo>
                      <a:pt x="56" y="16"/>
                    </a:lnTo>
                    <a:lnTo>
                      <a:pt x="62" y="19"/>
                    </a:lnTo>
                    <a:lnTo>
                      <a:pt x="66" y="22"/>
                    </a:lnTo>
                    <a:lnTo>
                      <a:pt x="70" y="28"/>
                    </a:lnTo>
                    <a:lnTo>
                      <a:pt x="73" y="32"/>
                    </a:lnTo>
                    <a:lnTo>
                      <a:pt x="75" y="39"/>
                    </a:lnTo>
                    <a:lnTo>
                      <a:pt x="76" y="44"/>
                    </a:lnTo>
                    <a:lnTo>
                      <a:pt x="76" y="44"/>
                    </a:lnTo>
                    <a:lnTo>
                      <a:pt x="75" y="51"/>
                    </a:lnTo>
                    <a:lnTo>
                      <a:pt x="73" y="56"/>
                    </a:lnTo>
                    <a:lnTo>
                      <a:pt x="70" y="61"/>
                    </a:lnTo>
                    <a:lnTo>
                      <a:pt x="66" y="66"/>
                    </a:lnTo>
                    <a:lnTo>
                      <a:pt x="62" y="70"/>
                    </a:lnTo>
                    <a:lnTo>
                      <a:pt x="56" y="73"/>
                    </a:lnTo>
                    <a:lnTo>
                      <a:pt x="51" y="74"/>
                    </a:lnTo>
                    <a:lnTo>
                      <a:pt x="44" y="75"/>
                    </a:lnTo>
                    <a:lnTo>
                      <a:pt x="44" y="7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2" name="Freeform 119"/>
              <p:cNvSpPr>
                <a:spLocks noEditPoints="1"/>
              </p:cNvSpPr>
              <p:nvPr/>
            </p:nvSpPr>
            <p:spPr bwMode="auto">
              <a:xfrm>
                <a:off x="3352800" y="3486150"/>
                <a:ext cx="200025" cy="201613"/>
              </a:xfrm>
              <a:custGeom>
                <a:avLst/>
                <a:gdLst>
                  <a:gd name="T0" fmla="*/ 111 w 126"/>
                  <a:gd name="T1" fmla="*/ 45 h 127"/>
                  <a:gd name="T2" fmla="*/ 117 w 126"/>
                  <a:gd name="T3" fmla="*/ 27 h 127"/>
                  <a:gd name="T4" fmla="*/ 93 w 126"/>
                  <a:gd name="T5" fmla="*/ 10 h 127"/>
                  <a:gd name="T6" fmla="*/ 82 w 126"/>
                  <a:gd name="T7" fmla="*/ 5 h 127"/>
                  <a:gd name="T8" fmla="*/ 53 w 126"/>
                  <a:gd name="T9" fmla="*/ 0 h 127"/>
                  <a:gd name="T10" fmla="*/ 44 w 126"/>
                  <a:gd name="T11" fmla="*/ 15 h 127"/>
                  <a:gd name="T12" fmla="*/ 27 w 126"/>
                  <a:gd name="T13" fmla="*/ 10 h 127"/>
                  <a:gd name="T14" fmla="*/ 11 w 126"/>
                  <a:gd name="T15" fmla="*/ 34 h 127"/>
                  <a:gd name="T16" fmla="*/ 5 w 126"/>
                  <a:gd name="T17" fmla="*/ 45 h 127"/>
                  <a:gd name="T18" fmla="*/ 0 w 126"/>
                  <a:gd name="T19" fmla="*/ 73 h 127"/>
                  <a:gd name="T20" fmla="*/ 15 w 126"/>
                  <a:gd name="T21" fmla="*/ 82 h 127"/>
                  <a:gd name="T22" fmla="*/ 10 w 126"/>
                  <a:gd name="T23" fmla="*/ 100 h 127"/>
                  <a:gd name="T24" fmla="*/ 33 w 126"/>
                  <a:gd name="T25" fmla="*/ 116 h 127"/>
                  <a:gd name="T26" fmla="*/ 44 w 126"/>
                  <a:gd name="T27" fmla="*/ 122 h 127"/>
                  <a:gd name="T28" fmla="*/ 72 w 126"/>
                  <a:gd name="T29" fmla="*/ 127 h 127"/>
                  <a:gd name="T30" fmla="*/ 82 w 126"/>
                  <a:gd name="T31" fmla="*/ 112 h 127"/>
                  <a:gd name="T32" fmla="*/ 99 w 126"/>
                  <a:gd name="T33" fmla="*/ 116 h 127"/>
                  <a:gd name="T34" fmla="*/ 116 w 126"/>
                  <a:gd name="T35" fmla="*/ 93 h 127"/>
                  <a:gd name="T36" fmla="*/ 121 w 126"/>
                  <a:gd name="T37" fmla="*/ 82 h 127"/>
                  <a:gd name="T38" fmla="*/ 126 w 126"/>
                  <a:gd name="T39" fmla="*/ 54 h 127"/>
                  <a:gd name="T40" fmla="*/ 98 w 126"/>
                  <a:gd name="T41" fmla="*/ 73 h 127"/>
                  <a:gd name="T42" fmla="*/ 100 w 126"/>
                  <a:gd name="T43" fmla="*/ 96 h 127"/>
                  <a:gd name="T44" fmla="*/ 81 w 126"/>
                  <a:gd name="T45" fmla="*/ 95 h 127"/>
                  <a:gd name="T46" fmla="*/ 67 w 126"/>
                  <a:gd name="T47" fmla="*/ 113 h 127"/>
                  <a:gd name="T48" fmla="*/ 54 w 126"/>
                  <a:gd name="T49" fmla="*/ 98 h 127"/>
                  <a:gd name="T50" fmla="*/ 31 w 126"/>
                  <a:gd name="T51" fmla="*/ 101 h 127"/>
                  <a:gd name="T52" fmla="*/ 32 w 126"/>
                  <a:gd name="T53" fmla="*/ 82 h 127"/>
                  <a:gd name="T54" fmla="*/ 14 w 126"/>
                  <a:gd name="T55" fmla="*/ 68 h 127"/>
                  <a:gd name="T56" fmla="*/ 28 w 126"/>
                  <a:gd name="T57" fmla="*/ 54 h 127"/>
                  <a:gd name="T58" fmla="*/ 26 w 126"/>
                  <a:gd name="T59" fmla="*/ 31 h 127"/>
                  <a:gd name="T60" fmla="*/ 45 w 126"/>
                  <a:gd name="T61" fmla="*/ 32 h 127"/>
                  <a:gd name="T62" fmla="*/ 59 w 126"/>
                  <a:gd name="T63" fmla="*/ 14 h 127"/>
                  <a:gd name="T64" fmla="*/ 72 w 126"/>
                  <a:gd name="T65" fmla="*/ 29 h 127"/>
                  <a:gd name="T66" fmla="*/ 95 w 126"/>
                  <a:gd name="T67" fmla="*/ 26 h 127"/>
                  <a:gd name="T68" fmla="*/ 94 w 126"/>
                  <a:gd name="T69" fmla="*/ 45 h 127"/>
                  <a:gd name="T70" fmla="*/ 112 w 126"/>
                  <a:gd name="T71" fmla="*/ 59 h 127"/>
                  <a:gd name="T72" fmla="*/ 98 w 126"/>
                  <a:gd name="T73" fmla="*/ 7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27">
                    <a:moveTo>
                      <a:pt x="121" y="47"/>
                    </a:moveTo>
                    <a:lnTo>
                      <a:pt x="111" y="45"/>
                    </a:lnTo>
                    <a:lnTo>
                      <a:pt x="117" y="35"/>
                    </a:lnTo>
                    <a:lnTo>
                      <a:pt x="117" y="27"/>
                    </a:lnTo>
                    <a:lnTo>
                      <a:pt x="102" y="12"/>
                    </a:lnTo>
                    <a:lnTo>
                      <a:pt x="93" y="10"/>
                    </a:lnTo>
                    <a:lnTo>
                      <a:pt x="84" y="16"/>
                    </a:lnTo>
                    <a:lnTo>
                      <a:pt x="82" y="5"/>
                    </a:lnTo>
                    <a:lnTo>
                      <a:pt x="75" y="0"/>
                    </a:lnTo>
                    <a:lnTo>
                      <a:pt x="53" y="0"/>
                    </a:lnTo>
                    <a:lnTo>
                      <a:pt x="46" y="5"/>
                    </a:lnTo>
                    <a:lnTo>
                      <a:pt x="44" y="15"/>
                    </a:lnTo>
                    <a:lnTo>
                      <a:pt x="36" y="9"/>
                    </a:lnTo>
                    <a:lnTo>
                      <a:pt x="27" y="10"/>
                    </a:lnTo>
                    <a:lnTo>
                      <a:pt x="12" y="26"/>
                    </a:lnTo>
                    <a:lnTo>
                      <a:pt x="11" y="34"/>
                    </a:lnTo>
                    <a:lnTo>
                      <a:pt x="15" y="43"/>
                    </a:lnTo>
                    <a:lnTo>
                      <a:pt x="5" y="45"/>
                    </a:lnTo>
                    <a:lnTo>
                      <a:pt x="0" y="51"/>
                    </a:lnTo>
                    <a:lnTo>
                      <a:pt x="0" y="73"/>
                    </a:lnTo>
                    <a:lnTo>
                      <a:pt x="5" y="80"/>
                    </a:lnTo>
                    <a:lnTo>
                      <a:pt x="15" y="82"/>
                    </a:lnTo>
                    <a:lnTo>
                      <a:pt x="9" y="91"/>
                    </a:lnTo>
                    <a:lnTo>
                      <a:pt x="10" y="100"/>
                    </a:lnTo>
                    <a:lnTo>
                      <a:pt x="25" y="115"/>
                    </a:lnTo>
                    <a:lnTo>
                      <a:pt x="33" y="116"/>
                    </a:lnTo>
                    <a:lnTo>
                      <a:pt x="42" y="111"/>
                    </a:lnTo>
                    <a:lnTo>
                      <a:pt x="44" y="122"/>
                    </a:lnTo>
                    <a:lnTo>
                      <a:pt x="52" y="127"/>
                    </a:lnTo>
                    <a:lnTo>
                      <a:pt x="72" y="127"/>
                    </a:lnTo>
                    <a:lnTo>
                      <a:pt x="80" y="122"/>
                    </a:lnTo>
                    <a:lnTo>
                      <a:pt x="82" y="112"/>
                    </a:lnTo>
                    <a:lnTo>
                      <a:pt x="91" y="117"/>
                    </a:lnTo>
                    <a:lnTo>
                      <a:pt x="99" y="116"/>
                    </a:lnTo>
                    <a:lnTo>
                      <a:pt x="114" y="101"/>
                    </a:lnTo>
                    <a:lnTo>
                      <a:pt x="116" y="93"/>
                    </a:lnTo>
                    <a:lnTo>
                      <a:pt x="111" y="84"/>
                    </a:lnTo>
                    <a:lnTo>
                      <a:pt x="121" y="82"/>
                    </a:lnTo>
                    <a:lnTo>
                      <a:pt x="126" y="75"/>
                    </a:lnTo>
                    <a:lnTo>
                      <a:pt x="126" y="54"/>
                    </a:lnTo>
                    <a:lnTo>
                      <a:pt x="121" y="47"/>
                    </a:lnTo>
                    <a:close/>
                    <a:moveTo>
                      <a:pt x="98" y="73"/>
                    </a:moveTo>
                    <a:lnTo>
                      <a:pt x="94" y="84"/>
                    </a:lnTo>
                    <a:lnTo>
                      <a:pt x="100" y="96"/>
                    </a:lnTo>
                    <a:lnTo>
                      <a:pt x="94" y="102"/>
                    </a:lnTo>
                    <a:lnTo>
                      <a:pt x="81" y="95"/>
                    </a:lnTo>
                    <a:lnTo>
                      <a:pt x="70" y="99"/>
                    </a:lnTo>
                    <a:lnTo>
                      <a:pt x="67" y="113"/>
                    </a:lnTo>
                    <a:lnTo>
                      <a:pt x="57" y="113"/>
                    </a:lnTo>
                    <a:lnTo>
                      <a:pt x="54" y="98"/>
                    </a:lnTo>
                    <a:lnTo>
                      <a:pt x="43" y="94"/>
                    </a:lnTo>
                    <a:lnTo>
                      <a:pt x="31" y="101"/>
                    </a:lnTo>
                    <a:lnTo>
                      <a:pt x="24" y="94"/>
                    </a:lnTo>
                    <a:lnTo>
                      <a:pt x="32" y="82"/>
                    </a:lnTo>
                    <a:lnTo>
                      <a:pt x="28" y="71"/>
                    </a:lnTo>
                    <a:lnTo>
                      <a:pt x="14" y="68"/>
                    </a:lnTo>
                    <a:lnTo>
                      <a:pt x="14" y="58"/>
                    </a:lnTo>
                    <a:lnTo>
                      <a:pt x="28" y="54"/>
                    </a:lnTo>
                    <a:lnTo>
                      <a:pt x="32" y="44"/>
                    </a:lnTo>
                    <a:lnTo>
                      <a:pt x="26" y="31"/>
                    </a:lnTo>
                    <a:lnTo>
                      <a:pt x="32" y="24"/>
                    </a:lnTo>
                    <a:lnTo>
                      <a:pt x="45" y="32"/>
                    </a:lnTo>
                    <a:lnTo>
                      <a:pt x="56" y="28"/>
                    </a:lnTo>
                    <a:lnTo>
                      <a:pt x="59" y="14"/>
                    </a:lnTo>
                    <a:lnTo>
                      <a:pt x="69" y="14"/>
                    </a:lnTo>
                    <a:lnTo>
                      <a:pt x="72" y="29"/>
                    </a:lnTo>
                    <a:lnTo>
                      <a:pt x="83" y="33"/>
                    </a:lnTo>
                    <a:lnTo>
                      <a:pt x="95" y="26"/>
                    </a:lnTo>
                    <a:lnTo>
                      <a:pt x="103" y="33"/>
                    </a:lnTo>
                    <a:lnTo>
                      <a:pt x="94" y="45"/>
                    </a:lnTo>
                    <a:lnTo>
                      <a:pt x="98" y="56"/>
                    </a:lnTo>
                    <a:lnTo>
                      <a:pt x="112" y="59"/>
                    </a:lnTo>
                    <a:lnTo>
                      <a:pt x="112" y="70"/>
                    </a:lnTo>
                    <a:lnTo>
                      <a:pt x="98" y="7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3" name="Freeform 120"/>
              <p:cNvSpPr>
                <a:spLocks noEditPoints="1"/>
              </p:cNvSpPr>
              <p:nvPr/>
            </p:nvSpPr>
            <p:spPr bwMode="auto">
              <a:xfrm>
                <a:off x="3414713" y="3549650"/>
                <a:ext cx="74613" cy="74613"/>
              </a:xfrm>
              <a:custGeom>
                <a:avLst/>
                <a:gdLst>
                  <a:gd name="T0" fmla="*/ 24 w 47"/>
                  <a:gd name="T1" fmla="*/ 0 h 47"/>
                  <a:gd name="T2" fmla="*/ 24 w 47"/>
                  <a:gd name="T3" fmla="*/ 0 h 47"/>
                  <a:gd name="T4" fmla="*/ 19 w 47"/>
                  <a:gd name="T5" fmla="*/ 0 h 47"/>
                  <a:gd name="T6" fmla="*/ 15 w 47"/>
                  <a:gd name="T7" fmla="*/ 2 h 47"/>
                  <a:gd name="T8" fmla="*/ 11 w 47"/>
                  <a:gd name="T9" fmla="*/ 4 h 47"/>
                  <a:gd name="T10" fmla="*/ 7 w 47"/>
                  <a:gd name="T11" fmla="*/ 6 h 47"/>
                  <a:gd name="T12" fmla="*/ 4 w 47"/>
                  <a:gd name="T13" fmla="*/ 10 h 47"/>
                  <a:gd name="T14" fmla="*/ 2 w 47"/>
                  <a:gd name="T15" fmla="*/ 14 h 47"/>
                  <a:gd name="T16" fmla="*/ 1 w 47"/>
                  <a:gd name="T17" fmla="*/ 19 h 47"/>
                  <a:gd name="T18" fmla="*/ 0 w 47"/>
                  <a:gd name="T19" fmla="*/ 23 h 47"/>
                  <a:gd name="T20" fmla="*/ 0 w 47"/>
                  <a:gd name="T21" fmla="*/ 23 h 47"/>
                  <a:gd name="T22" fmla="*/ 1 w 47"/>
                  <a:gd name="T23" fmla="*/ 28 h 47"/>
                  <a:gd name="T24" fmla="*/ 2 w 47"/>
                  <a:gd name="T25" fmla="*/ 33 h 47"/>
                  <a:gd name="T26" fmla="*/ 4 w 47"/>
                  <a:gd name="T27" fmla="*/ 36 h 47"/>
                  <a:gd name="T28" fmla="*/ 7 w 47"/>
                  <a:gd name="T29" fmla="*/ 41 h 47"/>
                  <a:gd name="T30" fmla="*/ 11 w 47"/>
                  <a:gd name="T31" fmla="*/ 43 h 47"/>
                  <a:gd name="T32" fmla="*/ 15 w 47"/>
                  <a:gd name="T33" fmla="*/ 45 h 47"/>
                  <a:gd name="T34" fmla="*/ 19 w 47"/>
                  <a:gd name="T35" fmla="*/ 47 h 47"/>
                  <a:gd name="T36" fmla="*/ 24 w 47"/>
                  <a:gd name="T37" fmla="*/ 47 h 47"/>
                  <a:gd name="T38" fmla="*/ 24 w 47"/>
                  <a:gd name="T39" fmla="*/ 47 h 47"/>
                  <a:gd name="T40" fmla="*/ 29 w 47"/>
                  <a:gd name="T41" fmla="*/ 47 h 47"/>
                  <a:gd name="T42" fmla="*/ 33 w 47"/>
                  <a:gd name="T43" fmla="*/ 45 h 47"/>
                  <a:gd name="T44" fmla="*/ 38 w 47"/>
                  <a:gd name="T45" fmla="*/ 43 h 47"/>
                  <a:gd name="T46" fmla="*/ 41 w 47"/>
                  <a:gd name="T47" fmla="*/ 41 h 47"/>
                  <a:gd name="T48" fmla="*/ 44 w 47"/>
                  <a:gd name="T49" fmla="*/ 36 h 47"/>
                  <a:gd name="T50" fmla="*/ 46 w 47"/>
                  <a:gd name="T51" fmla="*/ 33 h 47"/>
                  <a:gd name="T52" fmla="*/ 47 w 47"/>
                  <a:gd name="T53" fmla="*/ 28 h 47"/>
                  <a:gd name="T54" fmla="*/ 47 w 47"/>
                  <a:gd name="T55" fmla="*/ 23 h 47"/>
                  <a:gd name="T56" fmla="*/ 47 w 47"/>
                  <a:gd name="T57" fmla="*/ 23 h 47"/>
                  <a:gd name="T58" fmla="*/ 47 w 47"/>
                  <a:gd name="T59" fmla="*/ 19 h 47"/>
                  <a:gd name="T60" fmla="*/ 46 w 47"/>
                  <a:gd name="T61" fmla="*/ 14 h 47"/>
                  <a:gd name="T62" fmla="*/ 44 w 47"/>
                  <a:gd name="T63" fmla="*/ 10 h 47"/>
                  <a:gd name="T64" fmla="*/ 41 w 47"/>
                  <a:gd name="T65" fmla="*/ 6 h 47"/>
                  <a:gd name="T66" fmla="*/ 38 w 47"/>
                  <a:gd name="T67" fmla="*/ 4 h 47"/>
                  <a:gd name="T68" fmla="*/ 33 w 47"/>
                  <a:gd name="T69" fmla="*/ 2 h 47"/>
                  <a:gd name="T70" fmla="*/ 29 w 47"/>
                  <a:gd name="T71" fmla="*/ 0 h 47"/>
                  <a:gd name="T72" fmla="*/ 24 w 47"/>
                  <a:gd name="T73" fmla="*/ 0 h 47"/>
                  <a:gd name="T74" fmla="*/ 24 w 47"/>
                  <a:gd name="T75" fmla="*/ 0 h 47"/>
                  <a:gd name="T76" fmla="*/ 24 w 47"/>
                  <a:gd name="T77" fmla="*/ 33 h 47"/>
                  <a:gd name="T78" fmla="*/ 24 w 47"/>
                  <a:gd name="T79" fmla="*/ 33 h 47"/>
                  <a:gd name="T80" fmla="*/ 20 w 47"/>
                  <a:gd name="T81" fmla="*/ 32 h 47"/>
                  <a:gd name="T82" fmla="*/ 17 w 47"/>
                  <a:gd name="T83" fmla="*/ 30 h 47"/>
                  <a:gd name="T84" fmla="*/ 15 w 47"/>
                  <a:gd name="T85" fmla="*/ 27 h 47"/>
                  <a:gd name="T86" fmla="*/ 15 w 47"/>
                  <a:gd name="T87" fmla="*/ 23 h 47"/>
                  <a:gd name="T88" fmla="*/ 15 w 47"/>
                  <a:gd name="T89" fmla="*/ 23 h 47"/>
                  <a:gd name="T90" fmla="*/ 15 w 47"/>
                  <a:gd name="T91" fmla="*/ 20 h 47"/>
                  <a:gd name="T92" fmla="*/ 17 w 47"/>
                  <a:gd name="T93" fmla="*/ 17 h 47"/>
                  <a:gd name="T94" fmla="*/ 20 w 47"/>
                  <a:gd name="T95" fmla="*/ 15 h 47"/>
                  <a:gd name="T96" fmla="*/ 24 w 47"/>
                  <a:gd name="T97" fmla="*/ 14 h 47"/>
                  <a:gd name="T98" fmla="*/ 24 w 47"/>
                  <a:gd name="T99" fmla="*/ 14 h 47"/>
                  <a:gd name="T100" fmla="*/ 28 w 47"/>
                  <a:gd name="T101" fmla="*/ 15 h 47"/>
                  <a:gd name="T102" fmla="*/ 31 w 47"/>
                  <a:gd name="T103" fmla="*/ 17 h 47"/>
                  <a:gd name="T104" fmla="*/ 33 w 47"/>
                  <a:gd name="T105" fmla="*/ 20 h 47"/>
                  <a:gd name="T106" fmla="*/ 33 w 47"/>
                  <a:gd name="T107" fmla="*/ 23 h 47"/>
                  <a:gd name="T108" fmla="*/ 33 w 47"/>
                  <a:gd name="T109" fmla="*/ 23 h 47"/>
                  <a:gd name="T110" fmla="*/ 33 w 47"/>
                  <a:gd name="T111" fmla="*/ 27 h 47"/>
                  <a:gd name="T112" fmla="*/ 31 w 47"/>
                  <a:gd name="T113" fmla="*/ 30 h 47"/>
                  <a:gd name="T114" fmla="*/ 28 w 47"/>
                  <a:gd name="T115" fmla="*/ 32 h 47"/>
                  <a:gd name="T116" fmla="*/ 24 w 47"/>
                  <a:gd name="T117" fmla="*/ 33 h 47"/>
                  <a:gd name="T118" fmla="*/ 24 w 47"/>
                  <a:gd name="T119" fmla="*/ 3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" h="47">
                    <a:moveTo>
                      <a:pt x="24" y="0"/>
                    </a:moveTo>
                    <a:lnTo>
                      <a:pt x="24" y="0"/>
                    </a:lnTo>
                    <a:lnTo>
                      <a:pt x="19" y="0"/>
                    </a:lnTo>
                    <a:lnTo>
                      <a:pt x="15" y="2"/>
                    </a:lnTo>
                    <a:lnTo>
                      <a:pt x="11" y="4"/>
                    </a:lnTo>
                    <a:lnTo>
                      <a:pt x="7" y="6"/>
                    </a:lnTo>
                    <a:lnTo>
                      <a:pt x="4" y="10"/>
                    </a:lnTo>
                    <a:lnTo>
                      <a:pt x="2" y="14"/>
                    </a:lnTo>
                    <a:lnTo>
                      <a:pt x="1" y="19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1" y="28"/>
                    </a:lnTo>
                    <a:lnTo>
                      <a:pt x="2" y="33"/>
                    </a:lnTo>
                    <a:lnTo>
                      <a:pt x="4" y="36"/>
                    </a:lnTo>
                    <a:lnTo>
                      <a:pt x="7" y="41"/>
                    </a:lnTo>
                    <a:lnTo>
                      <a:pt x="11" y="43"/>
                    </a:lnTo>
                    <a:lnTo>
                      <a:pt x="15" y="45"/>
                    </a:lnTo>
                    <a:lnTo>
                      <a:pt x="19" y="47"/>
                    </a:lnTo>
                    <a:lnTo>
                      <a:pt x="24" y="47"/>
                    </a:lnTo>
                    <a:lnTo>
                      <a:pt x="24" y="47"/>
                    </a:lnTo>
                    <a:lnTo>
                      <a:pt x="29" y="47"/>
                    </a:lnTo>
                    <a:lnTo>
                      <a:pt x="33" y="45"/>
                    </a:lnTo>
                    <a:lnTo>
                      <a:pt x="38" y="43"/>
                    </a:lnTo>
                    <a:lnTo>
                      <a:pt x="41" y="41"/>
                    </a:lnTo>
                    <a:lnTo>
                      <a:pt x="44" y="36"/>
                    </a:lnTo>
                    <a:lnTo>
                      <a:pt x="46" y="33"/>
                    </a:lnTo>
                    <a:lnTo>
                      <a:pt x="47" y="28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7" y="19"/>
                    </a:lnTo>
                    <a:lnTo>
                      <a:pt x="46" y="14"/>
                    </a:lnTo>
                    <a:lnTo>
                      <a:pt x="44" y="10"/>
                    </a:lnTo>
                    <a:lnTo>
                      <a:pt x="41" y="6"/>
                    </a:lnTo>
                    <a:lnTo>
                      <a:pt x="38" y="4"/>
                    </a:lnTo>
                    <a:lnTo>
                      <a:pt x="33" y="2"/>
                    </a:lnTo>
                    <a:lnTo>
                      <a:pt x="29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  <a:moveTo>
                      <a:pt x="24" y="33"/>
                    </a:moveTo>
                    <a:lnTo>
                      <a:pt x="24" y="33"/>
                    </a:lnTo>
                    <a:lnTo>
                      <a:pt x="20" y="32"/>
                    </a:lnTo>
                    <a:lnTo>
                      <a:pt x="17" y="30"/>
                    </a:lnTo>
                    <a:lnTo>
                      <a:pt x="15" y="27"/>
                    </a:lnTo>
                    <a:lnTo>
                      <a:pt x="15" y="23"/>
                    </a:lnTo>
                    <a:lnTo>
                      <a:pt x="15" y="23"/>
                    </a:lnTo>
                    <a:lnTo>
                      <a:pt x="15" y="20"/>
                    </a:lnTo>
                    <a:lnTo>
                      <a:pt x="17" y="17"/>
                    </a:lnTo>
                    <a:lnTo>
                      <a:pt x="20" y="15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8" y="15"/>
                    </a:lnTo>
                    <a:lnTo>
                      <a:pt x="31" y="17"/>
                    </a:lnTo>
                    <a:lnTo>
                      <a:pt x="33" y="20"/>
                    </a:lnTo>
                    <a:lnTo>
                      <a:pt x="33" y="23"/>
                    </a:lnTo>
                    <a:lnTo>
                      <a:pt x="33" y="23"/>
                    </a:lnTo>
                    <a:lnTo>
                      <a:pt x="33" y="27"/>
                    </a:lnTo>
                    <a:lnTo>
                      <a:pt x="31" y="30"/>
                    </a:lnTo>
                    <a:lnTo>
                      <a:pt x="28" y="32"/>
                    </a:lnTo>
                    <a:lnTo>
                      <a:pt x="24" y="33"/>
                    </a:lnTo>
                    <a:lnTo>
                      <a:pt x="24" y="3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4" name="Freeform 121"/>
              <p:cNvSpPr/>
              <p:nvPr/>
            </p:nvSpPr>
            <p:spPr bwMode="auto">
              <a:xfrm>
                <a:off x="2921000" y="3421063"/>
                <a:ext cx="165100" cy="163513"/>
              </a:xfrm>
              <a:custGeom>
                <a:avLst/>
                <a:gdLst>
                  <a:gd name="T0" fmla="*/ 104 w 104"/>
                  <a:gd name="T1" fmla="*/ 14 h 103"/>
                  <a:gd name="T2" fmla="*/ 104 w 104"/>
                  <a:gd name="T3" fmla="*/ 0 h 103"/>
                  <a:gd name="T4" fmla="*/ 104 w 104"/>
                  <a:gd name="T5" fmla="*/ 0 h 103"/>
                  <a:gd name="T6" fmla="*/ 93 w 104"/>
                  <a:gd name="T7" fmla="*/ 0 h 103"/>
                  <a:gd name="T8" fmla="*/ 83 w 104"/>
                  <a:gd name="T9" fmla="*/ 2 h 103"/>
                  <a:gd name="T10" fmla="*/ 73 w 104"/>
                  <a:gd name="T11" fmla="*/ 4 h 103"/>
                  <a:gd name="T12" fmla="*/ 64 w 104"/>
                  <a:gd name="T13" fmla="*/ 7 h 103"/>
                  <a:gd name="T14" fmla="*/ 54 w 104"/>
                  <a:gd name="T15" fmla="*/ 11 h 103"/>
                  <a:gd name="T16" fmla="*/ 45 w 104"/>
                  <a:gd name="T17" fmla="*/ 17 h 103"/>
                  <a:gd name="T18" fmla="*/ 38 w 104"/>
                  <a:gd name="T19" fmla="*/ 23 h 103"/>
                  <a:gd name="T20" fmla="*/ 30 w 104"/>
                  <a:gd name="T21" fmla="*/ 30 h 103"/>
                  <a:gd name="T22" fmla="*/ 24 w 104"/>
                  <a:gd name="T23" fmla="*/ 37 h 103"/>
                  <a:gd name="T24" fmla="*/ 17 w 104"/>
                  <a:gd name="T25" fmla="*/ 45 h 103"/>
                  <a:gd name="T26" fmla="*/ 13 w 104"/>
                  <a:gd name="T27" fmla="*/ 54 h 103"/>
                  <a:gd name="T28" fmla="*/ 7 w 104"/>
                  <a:gd name="T29" fmla="*/ 62 h 103"/>
                  <a:gd name="T30" fmla="*/ 4 w 104"/>
                  <a:gd name="T31" fmla="*/ 72 h 103"/>
                  <a:gd name="T32" fmla="*/ 2 w 104"/>
                  <a:gd name="T33" fmla="*/ 82 h 103"/>
                  <a:gd name="T34" fmla="*/ 0 w 104"/>
                  <a:gd name="T35" fmla="*/ 92 h 103"/>
                  <a:gd name="T36" fmla="*/ 0 w 104"/>
                  <a:gd name="T37" fmla="*/ 103 h 103"/>
                  <a:gd name="T38" fmla="*/ 14 w 104"/>
                  <a:gd name="T39" fmla="*/ 103 h 103"/>
                  <a:gd name="T40" fmla="*/ 14 w 104"/>
                  <a:gd name="T41" fmla="*/ 103 h 103"/>
                  <a:gd name="T42" fmla="*/ 14 w 104"/>
                  <a:gd name="T43" fmla="*/ 94 h 103"/>
                  <a:gd name="T44" fmla="*/ 16 w 104"/>
                  <a:gd name="T45" fmla="*/ 85 h 103"/>
                  <a:gd name="T46" fmla="*/ 18 w 104"/>
                  <a:gd name="T47" fmla="*/ 76 h 103"/>
                  <a:gd name="T48" fmla="*/ 21 w 104"/>
                  <a:gd name="T49" fmla="*/ 68 h 103"/>
                  <a:gd name="T50" fmla="*/ 25 w 104"/>
                  <a:gd name="T51" fmla="*/ 60 h 103"/>
                  <a:gd name="T52" fmla="*/ 29 w 104"/>
                  <a:gd name="T53" fmla="*/ 53 h 103"/>
                  <a:gd name="T54" fmla="*/ 34 w 104"/>
                  <a:gd name="T55" fmla="*/ 46 h 103"/>
                  <a:gd name="T56" fmla="*/ 40 w 104"/>
                  <a:gd name="T57" fmla="*/ 40 h 103"/>
                  <a:gd name="T58" fmla="*/ 46 w 104"/>
                  <a:gd name="T59" fmla="*/ 34 h 103"/>
                  <a:gd name="T60" fmla="*/ 54 w 104"/>
                  <a:gd name="T61" fmla="*/ 29 h 103"/>
                  <a:gd name="T62" fmla="*/ 61 w 104"/>
                  <a:gd name="T63" fmla="*/ 24 h 103"/>
                  <a:gd name="T64" fmla="*/ 69 w 104"/>
                  <a:gd name="T65" fmla="*/ 20 h 103"/>
                  <a:gd name="T66" fmla="*/ 77 w 104"/>
                  <a:gd name="T67" fmla="*/ 17 h 103"/>
                  <a:gd name="T68" fmla="*/ 85 w 104"/>
                  <a:gd name="T69" fmla="*/ 15 h 103"/>
                  <a:gd name="T70" fmla="*/ 95 w 104"/>
                  <a:gd name="T71" fmla="*/ 14 h 103"/>
                  <a:gd name="T72" fmla="*/ 104 w 104"/>
                  <a:gd name="T73" fmla="*/ 14 h 103"/>
                  <a:gd name="T74" fmla="*/ 104 w 104"/>
                  <a:gd name="T75" fmla="*/ 14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" h="103">
                    <a:moveTo>
                      <a:pt x="104" y="14"/>
                    </a:moveTo>
                    <a:lnTo>
                      <a:pt x="104" y="0"/>
                    </a:lnTo>
                    <a:lnTo>
                      <a:pt x="104" y="0"/>
                    </a:lnTo>
                    <a:lnTo>
                      <a:pt x="93" y="0"/>
                    </a:lnTo>
                    <a:lnTo>
                      <a:pt x="83" y="2"/>
                    </a:lnTo>
                    <a:lnTo>
                      <a:pt x="73" y="4"/>
                    </a:lnTo>
                    <a:lnTo>
                      <a:pt x="64" y="7"/>
                    </a:lnTo>
                    <a:lnTo>
                      <a:pt x="54" y="11"/>
                    </a:lnTo>
                    <a:lnTo>
                      <a:pt x="45" y="17"/>
                    </a:lnTo>
                    <a:lnTo>
                      <a:pt x="38" y="23"/>
                    </a:lnTo>
                    <a:lnTo>
                      <a:pt x="30" y="30"/>
                    </a:lnTo>
                    <a:lnTo>
                      <a:pt x="24" y="37"/>
                    </a:lnTo>
                    <a:lnTo>
                      <a:pt x="17" y="45"/>
                    </a:lnTo>
                    <a:lnTo>
                      <a:pt x="13" y="54"/>
                    </a:lnTo>
                    <a:lnTo>
                      <a:pt x="7" y="62"/>
                    </a:lnTo>
                    <a:lnTo>
                      <a:pt x="4" y="72"/>
                    </a:lnTo>
                    <a:lnTo>
                      <a:pt x="2" y="82"/>
                    </a:lnTo>
                    <a:lnTo>
                      <a:pt x="0" y="92"/>
                    </a:lnTo>
                    <a:lnTo>
                      <a:pt x="0" y="103"/>
                    </a:lnTo>
                    <a:lnTo>
                      <a:pt x="14" y="103"/>
                    </a:lnTo>
                    <a:lnTo>
                      <a:pt x="14" y="103"/>
                    </a:lnTo>
                    <a:lnTo>
                      <a:pt x="14" y="94"/>
                    </a:lnTo>
                    <a:lnTo>
                      <a:pt x="16" y="85"/>
                    </a:lnTo>
                    <a:lnTo>
                      <a:pt x="18" y="76"/>
                    </a:lnTo>
                    <a:lnTo>
                      <a:pt x="21" y="68"/>
                    </a:lnTo>
                    <a:lnTo>
                      <a:pt x="25" y="60"/>
                    </a:lnTo>
                    <a:lnTo>
                      <a:pt x="29" y="53"/>
                    </a:lnTo>
                    <a:lnTo>
                      <a:pt x="34" y="46"/>
                    </a:lnTo>
                    <a:lnTo>
                      <a:pt x="40" y="40"/>
                    </a:lnTo>
                    <a:lnTo>
                      <a:pt x="46" y="34"/>
                    </a:lnTo>
                    <a:lnTo>
                      <a:pt x="54" y="29"/>
                    </a:lnTo>
                    <a:lnTo>
                      <a:pt x="61" y="24"/>
                    </a:lnTo>
                    <a:lnTo>
                      <a:pt x="69" y="20"/>
                    </a:lnTo>
                    <a:lnTo>
                      <a:pt x="77" y="17"/>
                    </a:lnTo>
                    <a:lnTo>
                      <a:pt x="85" y="15"/>
                    </a:lnTo>
                    <a:lnTo>
                      <a:pt x="95" y="14"/>
                    </a:lnTo>
                    <a:lnTo>
                      <a:pt x="104" y="14"/>
                    </a:lnTo>
                    <a:lnTo>
                      <a:pt x="104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1343472" y="1196752"/>
            <a:ext cx="9189015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可以使用以下函数创建</a:t>
            </a:r>
            <a:r>
              <a:rPr lang="en-US" altLang="zh-CN" sz="2000" dirty="0" err="1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DataFrame</a:t>
            </a: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：</a:t>
            </a:r>
            <a:r>
              <a:rPr lang="en-US" altLang="zh-CN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</a:t>
            </a:r>
            <a:r>
              <a:rPr lang="en-US" altLang="zh-CN" sz="2000" dirty="0" err="1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pandas.DataFrame</a:t>
            </a:r>
            <a:r>
              <a:rPr lang="en-US" altLang="zh-CN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(data=</a:t>
            </a:r>
            <a:r>
              <a:rPr lang="en-US" altLang="zh-CN" sz="2000" dirty="0" err="1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None,index</a:t>
            </a:r>
            <a:r>
              <a:rPr lang="en-US" altLang="zh-CN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=</a:t>
            </a:r>
            <a:r>
              <a:rPr lang="en-US" altLang="zh-CN" sz="2000" dirty="0" err="1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None,columns</a:t>
            </a:r>
            <a:r>
              <a:rPr lang="en-US" altLang="zh-CN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=</a:t>
            </a:r>
            <a:r>
              <a:rPr lang="en-US" altLang="zh-CN" sz="2000" dirty="0" err="1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None,dtype</a:t>
            </a:r>
            <a:r>
              <a:rPr lang="en-US" altLang="zh-CN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=</a:t>
            </a:r>
            <a:r>
              <a:rPr lang="en-US" altLang="zh-CN" sz="2000" dirty="0" err="1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None,copy</a:t>
            </a:r>
            <a:r>
              <a:rPr lang="en-US" altLang="zh-CN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=None)</a:t>
            </a: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。  </a:t>
            </a:r>
            <a:endParaRPr lang="en-US" altLang="zh-CN" sz="2000" dirty="0">
              <a:solidFill>
                <a:srgbClr val="E6E6E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函数的参数如下 ：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215841" y="179921"/>
            <a:ext cx="4079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dirty="0" err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DataFrame</a:t>
            </a: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的创建方法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006674-42CF-1558-B406-87AC1B0BB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858" y="3457246"/>
            <a:ext cx="9421844" cy="2449263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1199456" y="1772816"/>
            <a:ext cx="95795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在pandas里，DataFrame是最经常用的数据结构，这里总结生成和添加数据的方法：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215900" y="179705"/>
            <a:ext cx="44481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DataFrame的创建方法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722775" y="3327664"/>
            <a:ext cx="6394093" cy="564034"/>
            <a:chOff x="1491404" y="1717585"/>
            <a:chExt cx="4199532" cy="564034"/>
          </a:xfrm>
        </p:grpSpPr>
        <p:sp>
          <p:nvSpPr>
            <p:cNvPr id="5" name="Rounded Rectangle 92"/>
            <p:cNvSpPr/>
            <p:nvPr/>
          </p:nvSpPr>
          <p:spPr>
            <a:xfrm>
              <a:off x="1671073" y="1717585"/>
              <a:ext cx="4019863" cy="564034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rgbClr val="61D6FE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491404" y="1717585"/>
              <a:ext cx="3729021" cy="499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457200" algn="just" fontAlgn="auto">
                <a:lnSpc>
                  <a:spcPct val="150000"/>
                </a:lnSpc>
                <a:buClr>
                  <a:srgbClr val="032089"/>
                </a:buClr>
                <a:defRPr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①把其他格式的数据整理到DataFrame中；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50859" y="4308500"/>
            <a:ext cx="6366011" cy="593173"/>
            <a:chOff x="6694278" y="1690309"/>
            <a:chExt cx="4181088" cy="593173"/>
          </a:xfrm>
        </p:grpSpPr>
        <p:sp>
          <p:nvSpPr>
            <p:cNvPr id="8" name="Rounded Rectangle 92"/>
            <p:cNvSpPr/>
            <p:nvPr/>
          </p:nvSpPr>
          <p:spPr>
            <a:xfrm>
              <a:off x="6855503" y="1719448"/>
              <a:ext cx="4019863" cy="564034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rgbClr val="61D6FE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694278" y="1690309"/>
              <a:ext cx="3849189" cy="499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457200" algn="just" fontAlgn="auto">
                <a:lnSpc>
                  <a:spcPct val="150000"/>
                </a:lnSpc>
                <a:buClr>
                  <a:srgbClr val="032089"/>
                </a:buClr>
                <a:defRPr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②在已有的DataFrame中插入N列或者N行。</a:t>
              </a:r>
            </a:p>
          </p:txBody>
        </p:sp>
      </p:grpSp>
      <p:grpSp>
        <p:nvGrpSpPr>
          <p:cNvPr id="50" name="组合 4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7464152" y="3210206"/>
            <a:ext cx="3803668" cy="1664201"/>
            <a:chOff x="2674268" y="1931906"/>
            <a:chExt cx="6843465" cy="2994189"/>
          </a:xfrm>
        </p:grpSpPr>
        <p:sp>
          <p:nvSpPr>
            <p:cNvPr id="51" name="îS1íḑè"/>
            <p:cNvSpPr/>
            <p:nvPr/>
          </p:nvSpPr>
          <p:spPr bwMode="auto">
            <a:xfrm>
              <a:off x="2674268" y="3690508"/>
              <a:ext cx="373582" cy="549304"/>
            </a:xfrm>
            <a:custGeom>
              <a:avLst/>
              <a:gdLst>
                <a:gd name="T0" fmla="*/ 68 w 130"/>
                <a:gd name="T1" fmla="*/ 189 h 191"/>
                <a:gd name="T2" fmla="*/ 69 w 130"/>
                <a:gd name="T3" fmla="*/ 179 h 191"/>
                <a:gd name="T4" fmla="*/ 72 w 130"/>
                <a:gd name="T5" fmla="*/ 178 h 191"/>
                <a:gd name="T6" fmla="*/ 71 w 130"/>
                <a:gd name="T7" fmla="*/ 191 h 191"/>
                <a:gd name="T8" fmla="*/ 49 w 130"/>
                <a:gd name="T9" fmla="*/ 172 h 191"/>
                <a:gd name="T10" fmla="*/ 63 w 130"/>
                <a:gd name="T11" fmla="*/ 174 h 191"/>
                <a:gd name="T12" fmla="*/ 84 w 130"/>
                <a:gd name="T13" fmla="*/ 178 h 191"/>
                <a:gd name="T14" fmla="*/ 86 w 130"/>
                <a:gd name="T15" fmla="*/ 163 h 191"/>
                <a:gd name="T16" fmla="*/ 84 w 130"/>
                <a:gd name="T17" fmla="*/ 178 h 191"/>
                <a:gd name="T18" fmla="*/ 35 w 130"/>
                <a:gd name="T19" fmla="*/ 157 h 191"/>
                <a:gd name="T20" fmla="*/ 49 w 130"/>
                <a:gd name="T21" fmla="*/ 161 h 191"/>
                <a:gd name="T22" fmla="*/ 97 w 130"/>
                <a:gd name="T23" fmla="*/ 163 h 191"/>
                <a:gd name="T24" fmla="*/ 99 w 130"/>
                <a:gd name="T25" fmla="*/ 149 h 191"/>
                <a:gd name="T26" fmla="*/ 97 w 130"/>
                <a:gd name="T27" fmla="*/ 163 h 191"/>
                <a:gd name="T28" fmla="*/ 23 w 130"/>
                <a:gd name="T29" fmla="*/ 141 h 191"/>
                <a:gd name="T30" fmla="*/ 36 w 130"/>
                <a:gd name="T31" fmla="*/ 146 h 191"/>
                <a:gd name="T32" fmla="*/ 111 w 130"/>
                <a:gd name="T33" fmla="*/ 148 h 191"/>
                <a:gd name="T34" fmla="*/ 113 w 130"/>
                <a:gd name="T35" fmla="*/ 134 h 191"/>
                <a:gd name="T36" fmla="*/ 111 w 130"/>
                <a:gd name="T37" fmla="*/ 148 h 191"/>
                <a:gd name="T38" fmla="*/ 118 w 130"/>
                <a:gd name="T39" fmla="*/ 128 h 191"/>
                <a:gd name="T40" fmla="*/ 130 w 130"/>
                <a:gd name="T41" fmla="*/ 128 h 191"/>
                <a:gd name="T42" fmla="*/ 19 w 130"/>
                <a:gd name="T43" fmla="*/ 133 h 191"/>
                <a:gd name="T44" fmla="*/ 20 w 130"/>
                <a:gd name="T45" fmla="*/ 119 h 191"/>
                <a:gd name="T46" fmla="*/ 19 w 130"/>
                <a:gd name="T47" fmla="*/ 133 h 191"/>
                <a:gd name="T48" fmla="*/ 6 w 130"/>
                <a:gd name="T49" fmla="*/ 103 h 191"/>
                <a:gd name="T50" fmla="*/ 17 w 130"/>
                <a:gd name="T51" fmla="*/ 112 h 191"/>
                <a:gd name="T52" fmla="*/ 4 w 130"/>
                <a:gd name="T53" fmla="*/ 95 h 191"/>
                <a:gd name="T54" fmla="*/ 9 w 130"/>
                <a:gd name="T55" fmla="*/ 82 h 191"/>
                <a:gd name="T56" fmla="*/ 4 w 130"/>
                <a:gd name="T57" fmla="*/ 95 h 191"/>
                <a:gd name="T58" fmla="*/ 0 w 130"/>
                <a:gd name="T59" fmla="*/ 63 h 191"/>
                <a:gd name="T60" fmla="*/ 8 w 130"/>
                <a:gd name="T61" fmla="*/ 74 h 191"/>
                <a:gd name="T62" fmla="*/ 8 w 130"/>
                <a:gd name="T63" fmla="*/ 55 h 191"/>
                <a:gd name="T64" fmla="*/ 0 w 130"/>
                <a:gd name="T65" fmla="*/ 42 h 191"/>
                <a:gd name="T66" fmla="*/ 8 w 130"/>
                <a:gd name="T67" fmla="*/ 55 h 191"/>
                <a:gd name="T68" fmla="*/ 1 w 130"/>
                <a:gd name="T69" fmla="*/ 34 h 191"/>
                <a:gd name="T70" fmla="*/ 11 w 130"/>
                <a:gd name="T71" fmla="*/ 24 h 191"/>
                <a:gd name="T72" fmla="*/ 89 w 130"/>
                <a:gd name="T73" fmla="*/ 26 h 191"/>
                <a:gd name="T74" fmla="*/ 79 w 130"/>
                <a:gd name="T75" fmla="*/ 15 h 191"/>
                <a:gd name="T76" fmla="*/ 89 w 130"/>
                <a:gd name="T77" fmla="*/ 26 h 191"/>
                <a:gd name="T78" fmla="*/ 58 w 130"/>
                <a:gd name="T79" fmla="*/ 18 h 191"/>
                <a:gd name="T80" fmla="*/ 71 w 130"/>
                <a:gd name="T81" fmla="*/ 13 h 191"/>
                <a:gd name="T82" fmla="*/ 13 w 130"/>
                <a:gd name="T83" fmla="*/ 16 h 191"/>
                <a:gd name="T84" fmla="*/ 9 w 130"/>
                <a:gd name="T85" fmla="*/ 2 h 191"/>
                <a:gd name="T86" fmla="*/ 13 w 130"/>
                <a:gd name="T87" fmla="*/ 16 h 191"/>
                <a:gd name="T88" fmla="*/ 38 w 130"/>
                <a:gd name="T89" fmla="*/ 13 h 191"/>
                <a:gd name="T90" fmla="*/ 52 w 130"/>
                <a:gd name="T91" fmla="*/ 8 h 191"/>
                <a:gd name="T92" fmla="*/ 31 w 130"/>
                <a:gd name="T93" fmla="*/ 11 h 191"/>
                <a:gd name="T94" fmla="*/ 21 w 130"/>
                <a:gd name="T95" fmla="*/ 0 h 191"/>
                <a:gd name="T96" fmla="*/ 31 w 130"/>
                <a:gd name="T97" fmla="*/ 1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0" h="191">
                  <a:moveTo>
                    <a:pt x="71" y="191"/>
                  </a:moveTo>
                  <a:cubicBezTo>
                    <a:pt x="68" y="189"/>
                    <a:pt x="68" y="189"/>
                    <a:pt x="68" y="189"/>
                  </a:cubicBezTo>
                  <a:cubicBezTo>
                    <a:pt x="67" y="188"/>
                    <a:pt x="65" y="187"/>
                    <a:pt x="64" y="186"/>
                  </a:cubicBezTo>
                  <a:cubicBezTo>
                    <a:pt x="69" y="179"/>
                    <a:pt x="69" y="179"/>
                    <a:pt x="69" y="179"/>
                  </a:cubicBezTo>
                  <a:cubicBezTo>
                    <a:pt x="69" y="180"/>
                    <a:pt x="70" y="180"/>
                    <a:pt x="70" y="180"/>
                  </a:cubicBezTo>
                  <a:cubicBezTo>
                    <a:pt x="72" y="178"/>
                    <a:pt x="72" y="178"/>
                    <a:pt x="72" y="178"/>
                  </a:cubicBezTo>
                  <a:cubicBezTo>
                    <a:pt x="78" y="184"/>
                    <a:pt x="78" y="184"/>
                    <a:pt x="78" y="184"/>
                  </a:cubicBezTo>
                  <a:lnTo>
                    <a:pt x="71" y="191"/>
                  </a:lnTo>
                  <a:close/>
                  <a:moveTo>
                    <a:pt x="58" y="180"/>
                  </a:moveTo>
                  <a:cubicBezTo>
                    <a:pt x="54" y="178"/>
                    <a:pt x="51" y="175"/>
                    <a:pt x="49" y="172"/>
                  </a:cubicBezTo>
                  <a:cubicBezTo>
                    <a:pt x="54" y="166"/>
                    <a:pt x="54" y="166"/>
                    <a:pt x="54" y="166"/>
                  </a:cubicBezTo>
                  <a:cubicBezTo>
                    <a:pt x="57" y="169"/>
                    <a:pt x="60" y="172"/>
                    <a:pt x="63" y="174"/>
                  </a:cubicBezTo>
                  <a:lnTo>
                    <a:pt x="58" y="180"/>
                  </a:lnTo>
                  <a:close/>
                  <a:moveTo>
                    <a:pt x="84" y="178"/>
                  </a:moveTo>
                  <a:cubicBezTo>
                    <a:pt x="78" y="172"/>
                    <a:pt x="78" y="172"/>
                    <a:pt x="78" y="172"/>
                  </a:cubicBezTo>
                  <a:cubicBezTo>
                    <a:pt x="86" y="163"/>
                    <a:pt x="86" y="163"/>
                    <a:pt x="86" y="163"/>
                  </a:cubicBezTo>
                  <a:cubicBezTo>
                    <a:pt x="92" y="169"/>
                    <a:pt x="92" y="169"/>
                    <a:pt x="92" y="169"/>
                  </a:cubicBezTo>
                  <a:lnTo>
                    <a:pt x="84" y="178"/>
                  </a:lnTo>
                  <a:close/>
                  <a:moveTo>
                    <a:pt x="43" y="166"/>
                  </a:moveTo>
                  <a:cubicBezTo>
                    <a:pt x="40" y="163"/>
                    <a:pt x="37" y="160"/>
                    <a:pt x="35" y="157"/>
                  </a:cubicBezTo>
                  <a:cubicBezTo>
                    <a:pt x="41" y="152"/>
                    <a:pt x="41" y="152"/>
                    <a:pt x="41" y="152"/>
                  </a:cubicBezTo>
                  <a:cubicBezTo>
                    <a:pt x="43" y="155"/>
                    <a:pt x="46" y="158"/>
                    <a:pt x="49" y="161"/>
                  </a:cubicBezTo>
                  <a:lnTo>
                    <a:pt x="43" y="166"/>
                  </a:lnTo>
                  <a:close/>
                  <a:moveTo>
                    <a:pt x="97" y="163"/>
                  </a:moveTo>
                  <a:cubicBezTo>
                    <a:pt x="91" y="158"/>
                    <a:pt x="91" y="158"/>
                    <a:pt x="91" y="158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105" y="154"/>
                    <a:pt x="105" y="154"/>
                    <a:pt x="105" y="154"/>
                  </a:cubicBezTo>
                  <a:lnTo>
                    <a:pt x="97" y="163"/>
                  </a:lnTo>
                  <a:close/>
                  <a:moveTo>
                    <a:pt x="30" y="151"/>
                  </a:moveTo>
                  <a:cubicBezTo>
                    <a:pt x="27" y="147"/>
                    <a:pt x="25" y="144"/>
                    <a:pt x="23" y="141"/>
                  </a:cubicBezTo>
                  <a:cubicBezTo>
                    <a:pt x="30" y="136"/>
                    <a:pt x="30" y="136"/>
                    <a:pt x="30" y="136"/>
                  </a:cubicBezTo>
                  <a:cubicBezTo>
                    <a:pt x="32" y="140"/>
                    <a:pt x="34" y="143"/>
                    <a:pt x="36" y="146"/>
                  </a:cubicBezTo>
                  <a:lnTo>
                    <a:pt x="30" y="151"/>
                  </a:lnTo>
                  <a:close/>
                  <a:moveTo>
                    <a:pt x="111" y="148"/>
                  </a:moveTo>
                  <a:cubicBezTo>
                    <a:pt x="105" y="143"/>
                    <a:pt x="105" y="143"/>
                    <a:pt x="105" y="143"/>
                  </a:cubicBezTo>
                  <a:cubicBezTo>
                    <a:pt x="113" y="134"/>
                    <a:pt x="113" y="134"/>
                    <a:pt x="113" y="134"/>
                  </a:cubicBezTo>
                  <a:cubicBezTo>
                    <a:pt x="119" y="140"/>
                    <a:pt x="119" y="140"/>
                    <a:pt x="119" y="140"/>
                  </a:cubicBezTo>
                  <a:lnTo>
                    <a:pt x="111" y="148"/>
                  </a:lnTo>
                  <a:close/>
                  <a:moveTo>
                    <a:pt x="124" y="134"/>
                  </a:moveTo>
                  <a:cubicBezTo>
                    <a:pt x="118" y="128"/>
                    <a:pt x="118" y="128"/>
                    <a:pt x="118" y="128"/>
                  </a:cubicBezTo>
                  <a:cubicBezTo>
                    <a:pt x="124" y="122"/>
                    <a:pt x="124" y="122"/>
                    <a:pt x="124" y="122"/>
                  </a:cubicBezTo>
                  <a:cubicBezTo>
                    <a:pt x="130" y="128"/>
                    <a:pt x="130" y="128"/>
                    <a:pt x="130" y="128"/>
                  </a:cubicBezTo>
                  <a:lnTo>
                    <a:pt x="124" y="134"/>
                  </a:lnTo>
                  <a:close/>
                  <a:moveTo>
                    <a:pt x="19" y="133"/>
                  </a:moveTo>
                  <a:cubicBezTo>
                    <a:pt x="17" y="130"/>
                    <a:pt x="15" y="126"/>
                    <a:pt x="13" y="122"/>
                  </a:cubicBezTo>
                  <a:cubicBezTo>
                    <a:pt x="20" y="119"/>
                    <a:pt x="20" y="119"/>
                    <a:pt x="20" y="119"/>
                  </a:cubicBezTo>
                  <a:cubicBezTo>
                    <a:pt x="22" y="123"/>
                    <a:pt x="24" y="126"/>
                    <a:pt x="26" y="130"/>
                  </a:cubicBezTo>
                  <a:lnTo>
                    <a:pt x="19" y="133"/>
                  </a:lnTo>
                  <a:close/>
                  <a:moveTo>
                    <a:pt x="10" y="115"/>
                  </a:moveTo>
                  <a:cubicBezTo>
                    <a:pt x="8" y="111"/>
                    <a:pt x="7" y="107"/>
                    <a:pt x="6" y="103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5" y="105"/>
                    <a:pt x="16" y="108"/>
                    <a:pt x="17" y="112"/>
                  </a:cubicBezTo>
                  <a:lnTo>
                    <a:pt x="10" y="115"/>
                  </a:lnTo>
                  <a:close/>
                  <a:moveTo>
                    <a:pt x="4" y="95"/>
                  </a:moveTo>
                  <a:cubicBezTo>
                    <a:pt x="3" y="91"/>
                    <a:pt x="2" y="87"/>
                    <a:pt x="1" y="83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10" y="86"/>
                    <a:pt x="11" y="90"/>
                    <a:pt x="12" y="93"/>
                  </a:cubicBezTo>
                  <a:lnTo>
                    <a:pt x="4" y="95"/>
                  </a:lnTo>
                  <a:close/>
                  <a:moveTo>
                    <a:pt x="0" y="75"/>
                  </a:moveTo>
                  <a:cubicBezTo>
                    <a:pt x="0" y="71"/>
                    <a:pt x="0" y="67"/>
                    <a:pt x="0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6"/>
                    <a:pt x="8" y="70"/>
                    <a:pt x="8" y="74"/>
                  </a:cubicBezTo>
                  <a:lnTo>
                    <a:pt x="0" y="75"/>
                  </a:lnTo>
                  <a:close/>
                  <a:moveTo>
                    <a:pt x="8" y="55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51"/>
                    <a:pt x="0" y="46"/>
                    <a:pt x="0" y="42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7"/>
                    <a:pt x="8" y="51"/>
                    <a:pt x="8" y="55"/>
                  </a:cubicBezTo>
                  <a:close/>
                  <a:moveTo>
                    <a:pt x="9" y="35"/>
                  </a:moveTo>
                  <a:cubicBezTo>
                    <a:pt x="1" y="34"/>
                    <a:pt x="1" y="34"/>
                    <a:pt x="1" y="34"/>
                  </a:cubicBezTo>
                  <a:cubicBezTo>
                    <a:pt x="2" y="30"/>
                    <a:pt x="3" y="26"/>
                    <a:pt x="3" y="22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8"/>
                    <a:pt x="10" y="31"/>
                    <a:pt x="9" y="35"/>
                  </a:cubicBezTo>
                  <a:close/>
                  <a:moveTo>
                    <a:pt x="89" y="26"/>
                  </a:moveTo>
                  <a:cubicBezTo>
                    <a:pt x="77" y="23"/>
                    <a:pt x="77" y="23"/>
                    <a:pt x="77" y="23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91" y="18"/>
                    <a:pt x="91" y="18"/>
                    <a:pt x="91" y="18"/>
                  </a:cubicBezTo>
                  <a:lnTo>
                    <a:pt x="89" y="26"/>
                  </a:lnTo>
                  <a:close/>
                  <a:moveTo>
                    <a:pt x="69" y="21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71" y="13"/>
                    <a:pt x="71" y="13"/>
                    <a:pt x="71" y="13"/>
                  </a:cubicBezTo>
                  <a:lnTo>
                    <a:pt x="69" y="21"/>
                  </a:lnTo>
                  <a:close/>
                  <a:moveTo>
                    <a:pt x="13" y="16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7" y="8"/>
                    <a:pt x="8" y="4"/>
                    <a:pt x="9" y="2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7"/>
                    <a:pt x="15" y="11"/>
                    <a:pt x="13" y="16"/>
                  </a:cubicBezTo>
                  <a:close/>
                  <a:moveTo>
                    <a:pt x="50" y="16"/>
                  </a:moveTo>
                  <a:cubicBezTo>
                    <a:pt x="38" y="13"/>
                    <a:pt x="38" y="13"/>
                    <a:pt x="38" y="13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52" y="8"/>
                    <a:pt x="52" y="8"/>
                    <a:pt x="52" y="8"/>
                  </a:cubicBezTo>
                  <a:lnTo>
                    <a:pt x="50" y="16"/>
                  </a:lnTo>
                  <a:close/>
                  <a:moveTo>
                    <a:pt x="31" y="11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33" y="3"/>
                    <a:pt x="33" y="3"/>
                    <a:pt x="33" y="3"/>
                  </a:cubicBezTo>
                  <a:lnTo>
                    <a:pt x="31" y="11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iṧḻíḋe"/>
            <p:cNvSpPr/>
            <p:nvPr/>
          </p:nvSpPr>
          <p:spPr bwMode="auto">
            <a:xfrm>
              <a:off x="2762821" y="3469126"/>
              <a:ext cx="170188" cy="272577"/>
            </a:xfrm>
            <a:custGeom>
              <a:avLst/>
              <a:gdLst>
                <a:gd name="T0" fmla="*/ 57 w 59"/>
                <a:gd name="T1" fmla="*/ 95 h 95"/>
                <a:gd name="T2" fmla="*/ 45 w 59"/>
                <a:gd name="T3" fmla="*/ 92 h 95"/>
                <a:gd name="T4" fmla="*/ 47 w 59"/>
                <a:gd name="T5" fmla="*/ 84 h 95"/>
                <a:gd name="T6" fmla="*/ 59 w 59"/>
                <a:gd name="T7" fmla="*/ 87 h 95"/>
                <a:gd name="T8" fmla="*/ 57 w 59"/>
                <a:gd name="T9" fmla="*/ 95 h 95"/>
                <a:gd name="T10" fmla="*/ 38 w 59"/>
                <a:gd name="T11" fmla="*/ 90 h 95"/>
                <a:gd name="T12" fmla="*/ 26 w 59"/>
                <a:gd name="T13" fmla="*/ 87 h 95"/>
                <a:gd name="T14" fmla="*/ 28 w 59"/>
                <a:gd name="T15" fmla="*/ 79 h 95"/>
                <a:gd name="T16" fmla="*/ 40 w 59"/>
                <a:gd name="T17" fmla="*/ 82 h 95"/>
                <a:gd name="T18" fmla="*/ 38 w 59"/>
                <a:gd name="T19" fmla="*/ 90 h 95"/>
                <a:gd name="T20" fmla="*/ 18 w 59"/>
                <a:gd name="T21" fmla="*/ 85 h 95"/>
                <a:gd name="T22" fmla="*/ 7 w 59"/>
                <a:gd name="T23" fmla="*/ 82 h 95"/>
                <a:gd name="T24" fmla="*/ 9 w 59"/>
                <a:gd name="T25" fmla="*/ 74 h 95"/>
                <a:gd name="T26" fmla="*/ 20 w 59"/>
                <a:gd name="T27" fmla="*/ 77 h 95"/>
                <a:gd name="T28" fmla="*/ 18 w 59"/>
                <a:gd name="T29" fmla="*/ 85 h 95"/>
                <a:gd name="T30" fmla="*/ 7 w 59"/>
                <a:gd name="T31" fmla="*/ 75 h 95"/>
                <a:gd name="T32" fmla="*/ 0 w 59"/>
                <a:gd name="T33" fmla="*/ 73 h 95"/>
                <a:gd name="T34" fmla="*/ 4 w 59"/>
                <a:gd name="T35" fmla="*/ 61 h 95"/>
                <a:gd name="T36" fmla="*/ 11 w 59"/>
                <a:gd name="T37" fmla="*/ 64 h 95"/>
                <a:gd name="T38" fmla="*/ 7 w 59"/>
                <a:gd name="T39" fmla="*/ 75 h 95"/>
                <a:gd name="T40" fmla="*/ 14 w 59"/>
                <a:gd name="T41" fmla="*/ 57 h 95"/>
                <a:gd name="T42" fmla="*/ 7 w 59"/>
                <a:gd name="T43" fmla="*/ 54 h 95"/>
                <a:gd name="T44" fmla="*/ 12 w 59"/>
                <a:gd name="T45" fmla="*/ 43 h 95"/>
                <a:gd name="T46" fmla="*/ 19 w 59"/>
                <a:gd name="T47" fmla="*/ 47 h 95"/>
                <a:gd name="T48" fmla="*/ 14 w 59"/>
                <a:gd name="T49" fmla="*/ 57 h 95"/>
                <a:gd name="T50" fmla="*/ 23 w 59"/>
                <a:gd name="T51" fmla="*/ 40 h 95"/>
                <a:gd name="T52" fmla="*/ 16 w 59"/>
                <a:gd name="T53" fmla="*/ 36 h 95"/>
                <a:gd name="T54" fmla="*/ 23 w 59"/>
                <a:gd name="T55" fmla="*/ 26 h 95"/>
                <a:gd name="T56" fmla="*/ 30 w 59"/>
                <a:gd name="T57" fmla="*/ 30 h 95"/>
                <a:gd name="T58" fmla="*/ 23 w 59"/>
                <a:gd name="T59" fmla="*/ 40 h 95"/>
                <a:gd name="T60" fmla="*/ 34 w 59"/>
                <a:gd name="T61" fmla="*/ 24 h 95"/>
                <a:gd name="T62" fmla="*/ 28 w 59"/>
                <a:gd name="T63" fmla="*/ 19 h 95"/>
                <a:gd name="T64" fmla="*/ 36 w 59"/>
                <a:gd name="T65" fmla="*/ 9 h 95"/>
                <a:gd name="T66" fmla="*/ 42 w 59"/>
                <a:gd name="T67" fmla="*/ 15 h 95"/>
                <a:gd name="T68" fmla="*/ 34 w 59"/>
                <a:gd name="T69" fmla="*/ 24 h 95"/>
                <a:gd name="T70" fmla="*/ 47 w 59"/>
                <a:gd name="T71" fmla="*/ 9 h 95"/>
                <a:gd name="T72" fmla="*/ 41 w 59"/>
                <a:gd name="T73" fmla="*/ 3 h 95"/>
                <a:gd name="T74" fmla="*/ 45 w 59"/>
                <a:gd name="T75" fmla="*/ 0 h 95"/>
                <a:gd name="T76" fmla="*/ 50 w 59"/>
                <a:gd name="T77" fmla="*/ 6 h 95"/>
                <a:gd name="T78" fmla="*/ 47 w 59"/>
                <a:gd name="T79" fmla="*/ 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9" h="95">
                  <a:moveTo>
                    <a:pt x="57" y="95"/>
                  </a:moveTo>
                  <a:cubicBezTo>
                    <a:pt x="45" y="92"/>
                    <a:pt x="45" y="92"/>
                    <a:pt x="45" y="92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59" y="87"/>
                    <a:pt x="59" y="87"/>
                    <a:pt x="59" y="87"/>
                  </a:cubicBezTo>
                  <a:lnTo>
                    <a:pt x="57" y="95"/>
                  </a:lnTo>
                  <a:close/>
                  <a:moveTo>
                    <a:pt x="38" y="90"/>
                  </a:moveTo>
                  <a:cubicBezTo>
                    <a:pt x="26" y="87"/>
                    <a:pt x="26" y="87"/>
                    <a:pt x="26" y="87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40" y="82"/>
                    <a:pt x="40" y="82"/>
                    <a:pt x="40" y="82"/>
                  </a:cubicBezTo>
                  <a:lnTo>
                    <a:pt x="38" y="90"/>
                  </a:lnTo>
                  <a:close/>
                  <a:moveTo>
                    <a:pt x="18" y="85"/>
                  </a:moveTo>
                  <a:cubicBezTo>
                    <a:pt x="7" y="82"/>
                    <a:pt x="7" y="82"/>
                    <a:pt x="7" y="82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20" y="77"/>
                    <a:pt x="20" y="77"/>
                    <a:pt x="20" y="77"/>
                  </a:cubicBezTo>
                  <a:lnTo>
                    <a:pt x="18" y="85"/>
                  </a:lnTo>
                  <a:close/>
                  <a:moveTo>
                    <a:pt x="7" y="75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1" y="69"/>
                    <a:pt x="2" y="65"/>
                    <a:pt x="4" y="61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0" y="68"/>
                    <a:pt x="8" y="72"/>
                    <a:pt x="7" y="75"/>
                  </a:cubicBezTo>
                  <a:close/>
                  <a:moveTo>
                    <a:pt x="14" y="57"/>
                  </a:moveTo>
                  <a:cubicBezTo>
                    <a:pt x="7" y="54"/>
                    <a:pt x="7" y="54"/>
                    <a:pt x="7" y="54"/>
                  </a:cubicBezTo>
                  <a:cubicBezTo>
                    <a:pt x="9" y="50"/>
                    <a:pt x="10" y="47"/>
                    <a:pt x="12" y="43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8" y="50"/>
                    <a:pt x="16" y="54"/>
                    <a:pt x="14" y="57"/>
                  </a:cubicBezTo>
                  <a:close/>
                  <a:moveTo>
                    <a:pt x="23" y="40"/>
                  </a:moveTo>
                  <a:cubicBezTo>
                    <a:pt x="16" y="36"/>
                    <a:pt x="16" y="36"/>
                    <a:pt x="16" y="36"/>
                  </a:cubicBezTo>
                  <a:cubicBezTo>
                    <a:pt x="19" y="32"/>
                    <a:pt x="21" y="29"/>
                    <a:pt x="23" y="26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27" y="33"/>
                    <a:pt x="25" y="37"/>
                    <a:pt x="23" y="40"/>
                  </a:cubicBezTo>
                  <a:close/>
                  <a:moveTo>
                    <a:pt x="34" y="24"/>
                  </a:moveTo>
                  <a:cubicBezTo>
                    <a:pt x="28" y="19"/>
                    <a:pt x="28" y="19"/>
                    <a:pt x="28" y="19"/>
                  </a:cubicBezTo>
                  <a:cubicBezTo>
                    <a:pt x="30" y="16"/>
                    <a:pt x="33" y="13"/>
                    <a:pt x="36" y="9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39" y="18"/>
                    <a:pt x="37" y="21"/>
                    <a:pt x="34" y="24"/>
                  </a:cubicBezTo>
                  <a:close/>
                  <a:moveTo>
                    <a:pt x="47" y="9"/>
                  </a:moveTo>
                  <a:cubicBezTo>
                    <a:pt x="41" y="3"/>
                    <a:pt x="41" y="3"/>
                    <a:pt x="41" y="3"/>
                  </a:cubicBezTo>
                  <a:cubicBezTo>
                    <a:pt x="42" y="2"/>
                    <a:pt x="44" y="1"/>
                    <a:pt x="45" y="0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49" y="7"/>
                    <a:pt x="48" y="8"/>
                    <a:pt x="47" y="9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ïŝliďè"/>
            <p:cNvSpPr/>
            <p:nvPr/>
          </p:nvSpPr>
          <p:spPr bwMode="auto">
            <a:xfrm>
              <a:off x="2915021" y="4064090"/>
              <a:ext cx="520247" cy="269810"/>
            </a:xfrm>
            <a:custGeom>
              <a:avLst/>
              <a:gdLst>
                <a:gd name="T0" fmla="*/ 109 w 181"/>
                <a:gd name="T1" fmla="*/ 94 h 94"/>
                <a:gd name="T2" fmla="*/ 121 w 181"/>
                <a:gd name="T3" fmla="*/ 86 h 94"/>
                <a:gd name="T4" fmla="*/ 114 w 181"/>
                <a:gd name="T5" fmla="*/ 94 h 94"/>
                <a:gd name="T6" fmla="*/ 89 w 181"/>
                <a:gd name="T7" fmla="*/ 92 h 94"/>
                <a:gd name="T8" fmla="*/ 102 w 181"/>
                <a:gd name="T9" fmla="*/ 86 h 94"/>
                <a:gd name="T10" fmla="*/ 130 w 181"/>
                <a:gd name="T11" fmla="*/ 93 h 94"/>
                <a:gd name="T12" fmla="*/ 141 w 181"/>
                <a:gd name="T13" fmla="*/ 84 h 94"/>
                <a:gd name="T14" fmla="*/ 130 w 181"/>
                <a:gd name="T15" fmla="*/ 93 h 94"/>
                <a:gd name="T16" fmla="*/ 69 w 181"/>
                <a:gd name="T17" fmla="*/ 88 h 94"/>
                <a:gd name="T18" fmla="*/ 82 w 181"/>
                <a:gd name="T19" fmla="*/ 83 h 94"/>
                <a:gd name="T20" fmla="*/ 150 w 181"/>
                <a:gd name="T21" fmla="*/ 90 h 94"/>
                <a:gd name="T22" fmla="*/ 160 w 181"/>
                <a:gd name="T23" fmla="*/ 79 h 94"/>
                <a:gd name="T24" fmla="*/ 150 w 181"/>
                <a:gd name="T25" fmla="*/ 90 h 94"/>
                <a:gd name="T26" fmla="*/ 50 w 181"/>
                <a:gd name="T27" fmla="*/ 82 h 94"/>
                <a:gd name="T28" fmla="*/ 64 w 181"/>
                <a:gd name="T29" fmla="*/ 78 h 94"/>
                <a:gd name="T30" fmla="*/ 170 w 181"/>
                <a:gd name="T31" fmla="*/ 85 h 94"/>
                <a:gd name="T32" fmla="*/ 178 w 181"/>
                <a:gd name="T33" fmla="*/ 73 h 94"/>
                <a:gd name="T34" fmla="*/ 170 w 181"/>
                <a:gd name="T35" fmla="*/ 85 h 94"/>
                <a:gd name="T36" fmla="*/ 31 w 181"/>
                <a:gd name="T37" fmla="*/ 73 h 94"/>
                <a:gd name="T38" fmla="*/ 45 w 181"/>
                <a:gd name="T39" fmla="*/ 71 h 94"/>
                <a:gd name="T40" fmla="*/ 24 w 181"/>
                <a:gd name="T41" fmla="*/ 69 h 94"/>
                <a:gd name="T42" fmla="*/ 18 w 181"/>
                <a:gd name="T43" fmla="*/ 56 h 94"/>
                <a:gd name="T44" fmla="*/ 24 w 181"/>
                <a:gd name="T45" fmla="*/ 69 h 94"/>
                <a:gd name="T46" fmla="*/ 3 w 181"/>
                <a:gd name="T47" fmla="*/ 55 h 94"/>
                <a:gd name="T48" fmla="*/ 8 w 181"/>
                <a:gd name="T49" fmla="*/ 43 h 94"/>
                <a:gd name="T50" fmla="*/ 12 w 181"/>
                <a:gd name="T51" fmla="*/ 51 h 94"/>
                <a:gd name="T52" fmla="*/ 7 w 181"/>
                <a:gd name="T53" fmla="*/ 58 h 94"/>
                <a:gd name="T54" fmla="*/ 13 w 181"/>
                <a:gd name="T55" fmla="*/ 38 h 94"/>
                <a:gd name="T56" fmla="*/ 27 w 181"/>
                <a:gd name="T57" fmla="*/ 34 h 94"/>
                <a:gd name="T58" fmla="*/ 32 w 181"/>
                <a:gd name="T59" fmla="*/ 28 h 94"/>
                <a:gd name="T60" fmla="*/ 35 w 181"/>
                <a:gd name="T61" fmla="*/ 14 h 94"/>
                <a:gd name="T62" fmla="*/ 32 w 181"/>
                <a:gd name="T63" fmla="*/ 28 h 94"/>
                <a:gd name="T64" fmla="*/ 40 w 181"/>
                <a:gd name="T65" fmla="*/ 8 h 94"/>
                <a:gd name="T66" fmla="*/ 54 w 181"/>
                <a:gd name="T67" fmla="*/ 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1" h="94">
                  <a:moveTo>
                    <a:pt x="114" y="94"/>
                  </a:moveTo>
                  <a:cubicBezTo>
                    <a:pt x="112" y="94"/>
                    <a:pt x="111" y="94"/>
                    <a:pt x="109" y="94"/>
                  </a:cubicBezTo>
                  <a:cubicBezTo>
                    <a:pt x="110" y="86"/>
                    <a:pt x="110" y="86"/>
                    <a:pt x="110" y="86"/>
                  </a:cubicBezTo>
                  <a:cubicBezTo>
                    <a:pt x="114" y="86"/>
                    <a:pt x="117" y="86"/>
                    <a:pt x="121" y="86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19" y="94"/>
                    <a:pt x="116" y="94"/>
                    <a:pt x="114" y="94"/>
                  </a:cubicBezTo>
                  <a:close/>
                  <a:moveTo>
                    <a:pt x="101" y="94"/>
                  </a:moveTo>
                  <a:cubicBezTo>
                    <a:pt x="97" y="93"/>
                    <a:pt x="93" y="93"/>
                    <a:pt x="89" y="92"/>
                  </a:cubicBezTo>
                  <a:cubicBezTo>
                    <a:pt x="90" y="84"/>
                    <a:pt x="90" y="84"/>
                    <a:pt x="90" y="84"/>
                  </a:cubicBezTo>
                  <a:cubicBezTo>
                    <a:pt x="94" y="85"/>
                    <a:pt x="98" y="85"/>
                    <a:pt x="102" y="86"/>
                  </a:cubicBezTo>
                  <a:lnTo>
                    <a:pt x="101" y="94"/>
                  </a:lnTo>
                  <a:close/>
                  <a:moveTo>
                    <a:pt x="130" y="93"/>
                  </a:moveTo>
                  <a:cubicBezTo>
                    <a:pt x="129" y="85"/>
                    <a:pt x="129" y="85"/>
                    <a:pt x="129" y="85"/>
                  </a:cubicBezTo>
                  <a:cubicBezTo>
                    <a:pt x="133" y="85"/>
                    <a:pt x="137" y="84"/>
                    <a:pt x="141" y="84"/>
                  </a:cubicBezTo>
                  <a:cubicBezTo>
                    <a:pt x="142" y="92"/>
                    <a:pt x="142" y="92"/>
                    <a:pt x="142" y="92"/>
                  </a:cubicBezTo>
                  <a:cubicBezTo>
                    <a:pt x="138" y="92"/>
                    <a:pt x="134" y="93"/>
                    <a:pt x="130" y="93"/>
                  </a:cubicBezTo>
                  <a:close/>
                  <a:moveTo>
                    <a:pt x="81" y="91"/>
                  </a:moveTo>
                  <a:cubicBezTo>
                    <a:pt x="77" y="90"/>
                    <a:pt x="73" y="89"/>
                    <a:pt x="69" y="88"/>
                  </a:cubicBezTo>
                  <a:cubicBezTo>
                    <a:pt x="71" y="80"/>
                    <a:pt x="71" y="80"/>
                    <a:pt x="71" y="80"/>
                  </a:cubicBezTo>
                  <a:cubicBezTo>
                    <a:pt x="75" y="81"/>
                    <a:pt x="79" y="82"/>
                    <a:pt x="82" y="83"/>
                  </a:cubicBezTo>
                  <a:lnTo>
                    <a:pt x="81" y="91"/>
                  </a:lnTo>
                  <a:close/>
                  <a:moveTo>
                    <a:pt x="150" y="90"/>
                  </a:moveTo>
                  <a:cubicBezTo>
                    <a:pt x="148" y="82"/>
                    <a:pt x="148" y="82"/>
                    <a:pt x="148" y="82"/>
                  </a:cubicBezTo>
                  <a:cubicBezTo>
                    <a:pt x="152" y="81"/>
                    <a:pt x="156" y="81"/>
                    <a:pt x="160" y="79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58" y="88"/>
                    <a:pt x="154" y="89"/>
                    <a:pt x="150" y="90"/>
                  </a:cubicBezTo>
                  <a:close/>
                  <a:moveTo>
                    <a:pt x="61" y="86"/>
                  </a:moveTo>
                  <a:cubicBezTo>
                    <a:pt x="57" y="85"/>
                    <a:pt x="53" y="83"/>
                    <a:pt x="50" y="82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6" y="76"/>
                    <a:pt x="60" y="77"/>
                    <a:pt x="64" y="78"/>
                  </a:cubicBezTo>
                  <a:lnTo>
                    <a:pt x="61" y="86"/>
                  </a:lnTo>
                  <a:close/>
                  <a:moveTo>
                    <a:pt x="170" y="85"/>
                  </a:moveTo>
                  <a:cubicBezTo>
                    <a:pt x="167" y="77"/>
                    <a:pt x="167" y="77"/>
                    <a:pt x="167" y="77"/>
                  </a:cubicBezTo>
                  <a:cubicBezTo>
                    <a:pt x="171" y="76"/>
                    <a:pt x="175" y="75"/>
                    <a:pt x="178" y="73"/>
                  </a:cubicBezTo>
                  <a:cubicBezTo>
                    <a:pt x="181" y="80"/>
                    <a:pt x="181" y="80"/>
                    <a:pt x="181" y="80"/>
                  </a:cubicBezTo>
                  <a:cubicBezTo>
                    <a:pt x="178" y="82"/>
                    <a:pt x="174" y="83"/>
                    <a:pt x="170" y="85"/>
                  </a:cubicBezTo>
                  <a:close/>
                  <a:moveTo>
                    <a:pt x="42" y="79"/>
                  </a:moveTo>
                  <a:cubicBezTo>
                    <a:pt x="38" y="77"/>
                    <a:pt x="35" y="75"/>
                    <a:pt x="31" y="73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8" y="68"/>
                    <a:pt x="42" y="70"/>
                    <a:pt x="45" y="71"/>
                  </a:cubicBezTo>
                  <a:lnTo>
                    <a:pt x="42" y="79"/>
                  </a:lnTo>
                  <a:close/>
                  <a:moveTo>
                    <a:pt x="24" y="69"/>
                  </a:moveTo>
                  <a:cubicBezTo>
                    <a:pt x="20" y="67"/>
                    <a:pt x="17" y="65"/>
                    <a:pt x="14" y="63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21" y="58"/>
                    <a:pt x="25" y="60"/>
                    <a:pt x="28" y="62"/>
                  </a:cubicBezTo>
                  <a:lnTo>
                    <a:pt x="24" y="69"/>
                  </a:lnTo>
                  <a:close/>
                  <a:moveTo>
                    <a:pt x="7" y="58"/>
                  </a:moveTo>
                  <a:cubicBezTo>
                    <a:pt x="6" y="57"/>
                    <a:pt x="4" y="56"/>
                    <a:pt x="3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2" y="51"/>
                    <a:pt x="12" y="51"/>
                    <a:pt x="12" y="51"/>
                  </a:cubicBezTo>
                  <a:lnTo>
                    <a:pt x="7" y="58"/>
                  </a:lnTo>
                  <a:close/>
                  <a:moveTo>
                    <a:pt x="19" y="43"/>
                  </a:moveTo>
                  <a:cubicBezTo>
                    <a:pt x="13" y="38"/>
                    <a:pt x="13" y="38"/>
                    <a:pt x="13" y="38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7" y="34"/>
                    <a:pt x="27" y="34"/>
                    <a:pt x="27" y="34"/>
                  </a:cubicBezTo>
                  <a:lnTo>
                    <a:pt x="19" y="43"/>
                  </a:lnTo>
                  <a:close/>
                  <a:moveTo>
                    <a:pt x="32" y="28"/>
                  </a:moveTo>
                  <a:cubicBezTo>
                    <a:pt x="27" y="23"/>
                    <a:pt x="27" y="23"/>
                    <a:pt x="27" y="23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41" y="20"/>
                    <a:pt x="41" y="20"/>
                    <a:pt x="41" y="20"/>
                  </a:cubicBezTo>
                  <a:lnTo>
                    <a:pt x="32" y="28"/>
                  </a:lnTo>
                  <a:close/>
                  <a:moveTo>
                    <a:pt x="46" y="14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5"/>
                    <a:pt x="54" y="5"/>
                    <a:pt x="54" y="5"/>
                  </a:cubicBezTo>
                  <a:lnTo>
                    <a:pt x="46" y="14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iṡḷíďê"/>
            <p:cNvSpPr/>
            <p:nvPr/>
          </p:nvSpPr>
          <p:spPr bwMode="auto">
            <a:xfrm>
              <a:off x="6011599" y="2428632"/>
              <a:ext cx="395720" cy="632322"/>
            </a:xfrm>
            <a:custGeom>
              <a:avLst/>
              <a:gdLst>
                <a:gd name="T0" fmla="*/ 8 w 138"/>
                <a:gd name="T1" fmla="*/ 220 h 220"/>
                <a:gd name="T2" fmla="*/ 0 w 138"/>
                <a:gd name="T3" fmla="*/ 218 h 220"/>
                <a:gd name="T4" fmla="*/ 4 w 138"/>
                <a:gd name="T5" fmla="*/ 202 h 220"/>
                <a:gd name="T6" fmla="*/ 12 w 138"/>
                <a:gd name="T7" fmla="*/ 205 h 220"/>
                <a:gd name="T8" fmla="*/ 8 w 138"/>
                <a:gd name="T9" fmla="*/ 220 h 220"/>
                <a:gd name="T10" fmla="*/ 22 w 138"/>
                <a:gd name="T11" fmla="*/ 175 h 220"/>
                <a:gd name="T12" fmla="*/ 14 w 138"/>
                <a:gd name="T13" fmla="*/ 172 h 220"/>
                <a:gd name="T14" fmla="*/ 21 w 138"/>
                <a:gd name="T15" fmla="*/ 157 h 220"/>
                <a:gd name="T16" fmla="*/ 28 w 138"/>
                <a:gd name="T17" fmla="*/ 160 h 220"/>
                <a:gd name="T18" fmla="*/ 22 w 138"/>
                <a:gd name="T19" fmla="*/ 175 h 220"/>
                <a:gd name="T20" fmla="*/ 42 w 138"/>
                <a:gd name="T21" fmla="*/ 132 h 220"/>
                <a:gd name="T22" fmla="*/ 35 w 138"/>
                <a:gd name="T23" fmla="*/ 128 h 220"/>
                <a:gd name="T24" fmla="*/ 43 w 138"/>
                <a:gd name="T25" fmla="*/ 114 h 220"/>
                <a:gd name="T26" fmla="*/ 50 w 138"/>
                <a:gd name="T27" fmla="*/ 118 h 220"/>
                <a:gd name="T28" fmla="*/ 42 w 138"/>
                <a:gd name="T29" fmla="*/ 132 h 220"/>
                <a:gd name="T30" fmla="*/ 67 w 138"/>
                <a:gd name="T31" fmla="*/ 91 h 220"/>
                <a:gd name="T32" fmla="*/ 60 w 138"/>
                <a:gd name="T33" fmla="*/ 87 h 220"/>
                <a:gd name="T34" fmla="*/ 69 w 138"/>
                <a:gd name="T35" fmla="*/ 73 h 220"/>
                <a:gd name="T36" fmla="*/ 76 w 138"/>
                <a:gd name="T37" fmla="*/ 78 h 220"/>
                <a:gd name="T38" fmla="*/ 67 w 138"/>
                <a:gd name="T39" fmla="*/ 91 h 220"/>
                <a:gd name="T40" fmla="*/ 95 w 138"/>
                <a:gd name="T41" fmla="*/ 53 h 220"/>
                <a:gd name="T42" fmla="*/ 89 w 138"/>
                <a:gd name="T43" fmla="*/ 48 h 220"/>
                <a:gd name="T44" fmla="*/ 99 w 138"/>
                <a:gd name="T45" fmla="*/ 35 h 220"/>
                <a:gd name="T46" fmla="*/ 105 w 138"/>
                <a:gd name="T47" fmla="*/ 41 h 220"/>
                <a:gd name="T48" fmla="*/ 95 w 138"/>
                <a:gd name="T49" fmla="*/ 53 h 220"/>
                <a:gd name="T50" fmla="*/ 127 w 138"/>
                <a:gd name="T51" fmla="*/ 17 h 220"/>
                <a:gd name="T52" fmla="*/ 121 w 138"/>
                <a:gd name="T53" fmla="*/ 11 h 220"/>
                <a:gd name="T54" fmla="*/ 133 w 138"/>
                <a:gd name="T55" fmla="*/ 0 h 220"/>
                <a:gd name="T56" fmla="*/ 138 w 138"/>
                <a:gd name="T57" fmla="*/ 6 h 220"/>
                <a:gd name="T58" fmla="*/ 127 w 138"/>
                <a:gd name="T59" fmla="*/ 17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8" h="220">
                  <a:moveTo>
                    <a:pt x="8" y="220"/>
                  </a:moveTo>
                  <a:cubicBezTo>
                    <a:pt x="0" y="218"/>
                    <a:pt x="0" y="218"/>
                    <a:pt x="0" y="218"/>
                  </a:cubicBezTo>
                  <a:cubicBezTo>
                    <a:pt x="1" y="213"/>
                    <a:pt x="2" y="208"/>
                    <a:pt x="4" y="202"/>
                  </a:cubicBezTo>
                  <a:cubicBezTo>
                    <a:pt x="12" y="205"/>
                    <a:pt x="12" y="205"/>
                    <a:pt x="12" y="205"/>
                  </a:cubicBezTo>
                  <a:cubicBezTo>
                    <a:pt x="10" y="210"/>
                    <a:pt x="9" y="215"/>
                    <a:pt x="8" y="220"/>
                  </a:cubicBezTo>
                  <a:close/>
                  <a:moveTo>
                    <a:pt x="22" y="175"/>
                  </a:moveTo>
                  <a:cubicBezTo>
                    <a:pt x="14" y="172"/>
                    <a:pt x="14" y="172"/>
                    <a:pt x="14" y="172"/>
                  </a:cubicBezTo>
                  <a:cubicBezTo>
                    <a:pt x="16" y="167"/>
                    <a:pt x="18" y="162"/>
                    <a:pt x="21" y="157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26" y="165"/>
                    <a:pt x="24" y="170"/>
                    <a:pt x="22" y="175"/>
                  </a:cubicBezTo>
                  <a:close/>
                  <a:moveTo>
                    <a:pt x="42" y="132"/>
                  </a:moveTo>
                  <a:cubicBezTo>
                    <a:pt x="35" y="128"/>
                    <a:pt x="35" y="128"/>
                    <a:pt x="35" y="128"/>
                  </a:cubicBezTo>
                  <a:cubicBezTo>
                    <a:pt x="37" y="123"/>
                    <a:pt x="40" y="119"/>
                    <a:pt x="43" y="114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47" y="123"/>
                    <a:pt x="44" y="127"/>
                    <a:pt x="42" y="132"/>
                  </a:cubicBezTo>
                  <a:close/>
                  <a:moveTo>
                    <a:pt x="67" y="91"/>
                  </a:moveTo>
                  <a:cubicBezTo>
                    <a:pt x="60" y="87"/>
                    <a:pt x="60" y="87"/>
                    <a:pt x="60" y="87"/>
                  </a:cubicBezTo>
                  <a:cubicBezTo>
                    <a:pt x="63" y="82"/>
                    <a:pt x="66" y="78"/>
                    <a:pt x="69" y="73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73" y="82"/>
                    <a:pt x="70" y="87"/>
                    <a:pt x="67" y="91"/>
                  </a:cubicBezTo>
                  <a:close/>
                  <a:moveTo>
                    <a:pt x="95" y="53"/>
                  </a:moveTo>
                  <a:cubicBezTo>
                    <a:pt x="89" y="48"/>
                    <a:pt x="89" y="48"/>
                    <a:pt x="89" y="48"/>
                  </a:cubicBezTo>
                  <a:cubicBezTo>
                    <a:pt x="93" y="43"/>
                    <a:pt x="96" y="39"/>
                    <a:pt x="99" y="35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2" y="44"/>
                    <a:pt x="99" y="48"/>
                    <a:pt x="95" y="53"/>
                  </a:cubicBezTo>
                  <a:close/>
                  <a:moveTo>
                    <a:pt x="127" y="17"/>
                  </a:moveTo>
                  <a:cubicBezTo>
                    <a:pt x="121" y="11"/>
                    <a:pt x="121" y="11"/>
                    <a:pt x="121" y="11"/>
                  </a:cubicBezTo>
                  <a:cubicBezTo>
                    <a:pt x="128" y="4"/>
                    <a:pt x="132" y="0"/>
                    <a:pt x="133" y="0"/>
                  </a:cubicBezTo>
                  <a:cubicBezTo>
                    <a:pt x="138" y="6"/>
                    <a:pt x="138" y="6"/>
                    <a:pt x="138" y="6"/>
                  </a:cubicBezTo>
                  <a:cubicBezTo>
                    <a:pt x="138" y="6"/>
                    <a:pt x="134" y="10"/>
                    <a:pt x="127" y="17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îš1îḍè"/>
            <p:cNvSpPr/>
            <p:nvPr/>
          </p:nvSpPr>
          <p:spPr bwMode="auto">
            <a:xfrm>
              <a:off x="2869361" y="3095545"/>
              <a:ext cx="658611" cy="621253"/>
            </a:xfrm>
            <a:custGeom>
              <a:avLst/>
              <a:gdLst>
                <a:gd name="T0" fmla="*/ 229 w 229"/>
                <a:gd name="T1" fmla="*/ 216 h 216"/>
                <a:gd name="T2" fmla="*/ 0 w 229"/>
                <a:gd name="T3" fmla="*/ 192 h 216"/>
                <a:gd name="T4" fmla="*/ 0 w 229"/>
                <a:gd name="T5" fmla="*/ 189 h 216"/>
                <a:gd name="T6" fmla="*/ 135 w 229"/>
                <a:gd name="T7" fmla="*/ 1 h 216"/>
                <a:gd name="T8" fmla="*/ 138 w 229"/>
                <a:gd name="T9" fmla="*/ 0 h 216"/>
                <a:gd name="T10" fmla="*/ 229 w 229"/>
                <a:gd name="T11" fmla="*/ 216 h 216"/>
                <a:gd name="T12" fmla="*/ 8 w 229"/>
                <a:gd name="T13" fmla="*/ 185 h 216"/>
                <a:gd name="T14" fmla="*/ 217 w 229"/>
                <a:gd name="T15" fmla="*/ 207 h 216"/>
                <a:gd name="T16" fmla="*/ 134 w 229"/>
                <a:gd name="T17" fmla="*/ 10 h 216"/>
                <a:gd name="T18" fmla="*/ 8 w 229"/>
                <a:gd name="T19" fmla="*/ 18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216">
                  <a:moveTo>
                    <a:pt x="229" y="216"/>
                  </a:moveTo>
                  <a:cubicBezTo>
                    <a:pt x="0" y="192"/>
                    <a:pt x="0" y="192"/>
                    <a:pt x="0" y="192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37"/>
                    <a:pt x="134" y="1"/>
                    <a:pt x="135" y="1"/>
                  </a:cubicBezTo>
                  <a:cubicBezTo>
                    <a:pt x="138" y="0"/>
                    <a:pt x="138" y="0"/>
                    <a:pt x="138" y="0"/>
                  </a:cubicBezTo>
                  <a:lnTo>
                    <a:pt x="229" y="216"/>
                  </a:lnTo>
                  <a:close/>
                  <a:moveTo>
                    <a:pt x="8" y="185"/>
                  </a:moveTo>
                  <a:cubicBezTo>
                    <a:pt x="217" y="207"/>
                    <a:pt x="217" y="207"/>
                    <a:pt x="217" y="207"/>
                  </a:cubicBezTo>
                  <a:cubicBezTo>
                    <a:pt x="134" y="10"/>
                    <a:pt x="134" y="10"/>
                    <a:pt x="134" y="10"/>
                  </a:cubicBezTo>
                  <a:cubicBezTo>
                    <a:pt x="113" y="16"/>
                    <a:pt x="10" y="54"/>
                    <a:pt x="8" y="185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íšlïdè"/>
            <p:cNvSpPr/>
            <p:nvPr/>
          </p:nvSpPr>
          <p:spPr bwMode="auto">
            <a:xfrm>
              <a:off x="2919172" y="3112148"/>
              <a:ext cx="1183009" cy="1184393"/>
            </a:xfrm>
            <a:custGeom>
              <a:avLst/>
              <a:gdLst>
                <a:gd name="T0" fmla="*/ 206 w 412"/>
                <a:gd name="T1" fmla="*/ 412 h 412"/>
                <a:gd name="T2" fmla="*/ 47 w 412"/>
                <a:gd name="T3" fmla="*/ 336 h 412"/>
                <a:gd name="T4" fmla="*/ 47 w 412"/>
                <a:gd name="T5" fmla="*/ 336 h 412"/>
                <a:gd name="T6" fmla="*/ 0 w 412"/>
                <a:gd name="T7" fmla="*/ 206 h 412"/>
                <a:gd name="T8" fmla="*/ 0 w 412"/>
                <a:gd name="T9" fmla="*/ 197 h 412"/>
                <a:gd name="T10" fmla="*/ 0 w 412"/>
                <a:gd name="T11" fmla="*/ 193 h 412"/>
                <a:gd name="T12" fmla="*/ 215 w 412"/>
                <a:gd name="T13" fmla="*/ 216 h 412"/>
                <a:gd name="T14" fmla="*/ 131 w 412"/>
                <a:gd name="T15" fmla="*/ 14 h 412"/>
                <a:gd name="T16" fmla="*/ 134 w 412"/>
                <a:gd name="T17" fmla="*/ 13 h 412"/>
                <a:gd name="T18" fmla="*/ 206 w 412"/>
                <a:gd name="T19" fmla="*/ 0 h 412"/>
                <a:gd name="T20" fmla="*/ 412 w 412"/>
                <a:gd name="T21" fmla="*/ 206 h 412"/>
                <a:gd name="T22" fmla="*/ 206 w 412"/>
                <a:gd name="T23" fmla="*/ 412 h 412"/>
                <a:gd name="T24" fmla="*/ 8 w 412"/>
                <a:gd name="T25" fmla="*/ 202 h 412"/>
                <a:gd name="T26" fmla="*/ 8 w 412"/>
                <a:gd name="T27" fmla="*/ 206 h 412"/>
                <a:gd name="T28" fmla="*/ 53 w 412"/>
                <a:gd name="T29" fmla="*/ 331 h 412"/>
                <a:gd name="T30" fmla="*/ 53 w 412"/>
                <a:gd name="T31" fmla="*/ 331 h 412"/>
                <a:gd name="T32" fmla="*/ 206 w 412"/>
                <a:gd name="T33" fmla="*/ 404 h 412"/>
                <a:gd name="T34" fmla="*/ 404 w 412"/>
                <a:gd name="T35" fmla="*/ 206 h 412"/>
                <a:gd name="T36" fmla="*/ 206 w 412"/>
                <a:gd name="T37" fmla="*/ 8 h 412"/>
                <a:gd name="T38" fmla="*/ 141 w 412"/>
                <a:gd name="T39" fmla="*/ 19 h 412"/>
                <a:gd name="T40" fmla="*/ 228 w 412"/>
                <a:gd name="T41" fmla="*/ 225 h 412"/>
                <a:gd name="T42" fmla="*/ 8 w 412"/>
                <a:gd name="T43" fmla="*/ 20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2" h="412">
                  <a:moveTo>
                    <a:pt x="206" y="412"/>
                  </a:moveTo>
                  <a:cubicBezTo>
                    <a:pt x="144" y="412"/>
                    <a:pt x="86" y="384"/>
                    <a:pt x="47" y="336"/>
                  </a:cubicBezTo>
                  <a:cubicBezTo>
                    <a:pt x="47" y="336"/>
                    <a:pt x="47" y="336"/>
                    <a:pt x="47" y="336"/>
                  </a:cubicBezTo>
                  <a:cubicBezTo>
                    <a:pt x="17" y="300"/>
                    <a:pt x="0" y="253"/>
                    <a:pt x="0" y="206"/>
                  </a:cubicBezTo>
                  <a:cubicBezTo>
                    <a:pt x="0" y="203"/>
                    <a:pt x="0" y="200"/>
                    <a:pt x="0" y="197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215" y="216"/>
                    <a:pt x="215" y="216"/>
                    <a:pt x="215" y="216"/>
                  </a:cubicBezTo>
                  <a:cubicBezTo>
                    <a:pt x="131" y="14"/>
                    <a:pt x="131" y="14"/>
                    <a:pt x="131" y="14"/>
                  </a:cubicBezTo>
                  <a:cubicBezTo>
                    <a:pt x="134" y="13"/>
                    <a:pt x="134" y="13"/>
                    <a:pt x="134" y="13"/>
                  </a:cubicBezTo>
                  <a:cubicBezTo>
                    <a:pt x="157" y="4"/>
                    <a:pt x="181" y="0"/>
                    <a:pt x="206" y="0"/>
                  </a:cubicBezTo>
                  <a:cubicBezTo>
                    <a:pt x="320" y="0"/>
                    <a:pt x="412" y="92"/>
                    <a:pt x="412" y="206"/>
                  </a:cubicBezTo>
                  <a:cubicBezTo>
                    <a:pt x="412" y="319"/>
                    <a:pt x="320" y="412"/>
                    <a:pt x="206" y="412"/>
                  </a:cubicBezTo>
                  <a:close/>
                  <a:moveTo>
                    <a:pt x="8" y="202"/>
                  </a:moveTo>
                  <a:cubicBezTo>
                    <a:pt x="8" y="203"/>
                    <a:pt x="8" y="204"/>
                    <a:pt x="8" y="206"/>
                  </a:cubicBezTo>
                  <a:cubicBezTo>
                    <a:pt x="8" y="251"/>
                    <a:pt x="24" y="296"/>
                    <a:pt x="53" y="331"/>
                  </a:cubicBezTo>
                  <a:cubicBezTo>
                    <a:pt x="53" y="331"/>
                    <a:pt x="53" y="331"/>
                    <a:pt x="53" y="331"/>
                  </a:cubicBezTo>
                  <a:cubicBezTo>
                    <a:pt x="91" y="377"/>
                    <a:pt x="147" y="404"/>
                    <a:pt x="206" y="404"/>
                  </a:cubicBezTo>
                  <a:cubicBezTo>
                    <a:pt x="315" y="404"/>
                    <a:pt x="404" y="315"/>
                    <a:pt x="404" y="206"/>
                  </a:cubicBezTo>
                  <a:cubicBezTo>
                    <a:pt x="404" y="97"/>
                    <a:pt x="315" y="8"/>
                    <a:pt x="206" y="8"/>
                  </a:cubicBezTo>
                  <a:cubicBezTo>
                    <a:pt x="184" y="8"/>
                    <a:pt x="162" y="11"/>
                    <a:pt x="141" y="19"/>
                  </a:cubicBezTo>
                  <a:cubicBezTo>
                    <a:pt x="228" y="225"/>
                    <a:pt x="228" y="225"/>
                    <a:pt x="228" y="225"/>
                  </a:cubicBezTo>
                  <a:lnTo>
                    <a:pt x="8" y="202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îŝlíde"/>
            <p:cNvSpPr/>
            <p:nvPr/>
          </p:nvSpPr>
          <p:spPr bwMode="auto">
            <a:xfrm>
              <a:off x="7988815" y="3578433"/>
              <a:ext cx="661378" cy="621253"/>
            </a:xfrm>
            <a:custGeom>
              <a:avLst/>
              <a:gdLst>
                <a:gd name="T0" fmla="*/ 0 w 230"/>
                <a:gd name="T1" fmla="*/ 216 h 216"/>
                <a:gd name="T2" fmla="*/ 91 w 230"/>
                <a:gd name="T3" fmla="*/ 0 h 216"/>
                <a:gd name="T4" fmla="*/ 94 w 230"/>
                <a:gd name="T5" fmla="*/ 0 h 216"/>
                <a:gd name="T6" fmla="*/ 230 w 230"/>
                <a:gd name="T7" fmla="*/ 188 h 216"/>
                <a:gd name="T8" fmla="*/ 230 w 230"/>
                <a:gd name="T9" fmla="*/ 192 h 216"/>
                <a:gd name="T10" fmla="*/ 0 w 230"/>
                <a:gd name="T11" fmla="*/ 216 h 216"/>
                <a:gd name="T12" fmla="*/ 95 w 230"/>
                <a:gd name="T13" fmla="*/ 9 h 216"/>
                <a:gd name="T14" fmla="*/ 13 w 230"/>
                <a:gd name="T15" fmla="*/ 206 h 216"/>
                <a:gd name="T16" fmla="*/ 222 w 230"/>
                <a:gd name="T17" fmla="*/ 184 h 216"/>
                <a:gd name="T18" fmla="*/ 95 w 230"/>
                <a:gd name="T19" fmla="*/ 9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0" h="216">
                  <a:moveTo>
                    <a:pt x="0" y="216"/>
                  </a:moveTo>
                  <a:cubicBezTo>
                    <a:pt x="91" y="0"/>
                    <a:pt x="91" y="0"/>
                    <a:pt x="91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6" y="1"/>
                    <a:pt x="230" y="36"/>
                    <a:pt x="230" y="188"/>
                  </a:cubicBezTo>
                  <a:cubicBezTo>
                    <a:pt x="230" y="192"/>
                    <a:pt x="230" y="192"/>
                    <a:pt x="230" y="192"/>
                  </a:cubicBezTo>
                  <a:lnTo>
                    <a:pt x="0" y="216"/>
                  </a:lnTo>
                  <a:close/>
                  <a:moveTo>
                    <a:pt x="95" y="9"/>
                  </a:moveTo>
                  <a:cubicBezTo>
                    <a:pt x="13" y="206"/>
                    <a:pt x="13" y="206"/>
                    <a:pt x="13" y="206"/>
                  </a:cubicBezTo>
                  <a:cubicBezTo>
                    <a:pt x="222" y="184"/>
                    <a:pt x="222" y="184"/>
                    <a:pt x="222" y="184"/>
                  </a:cubicBezTo>
                  <a:cubicBezTo>
                    <a:pt x="220" y="53"/>
                    <a:pt x="116" y="15"/>
                    <a:pt x="95" y="9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í$ḻîdè"/>
            <p:cNvSpPr/>
            <p:nvPr/>
          </p:nvSpPr>
          <p:spPr bwMode="auto">
            <a:xfrm>
              <a:off x="7414606" y="3592270"/>
              <a:ext cx="1183009" cy="1184393"/>
            </a:xfrm>
            <a:custGeom>
              <a:avLst/>
              <a:gdLst>
                <a:gd name="T0" fmla="*/ 206 w 412"/>
                <a:gd name="T1" fmla="*/ 412 h 412"/>
                <a:gd name="T2" fmla="*/ 0 w 412"/>
                <a:gd name="T3" fmla="*/ 206 h 412"/>
                <a:gd name="T4" fmla="*/ 206 w 412"/>
                <a:gd name="T5" fmla="*/ 0 h 412"/>
                <a:gd name="T6" fmla="*/ 278 w 412"/>
                <a:gd name="T7" fmla="*/ 13 h 412"/>
                <a:gd name="T8" fmla="*/ 282 w 412"/>
                <a:gd name="T9" fmla="*/ 14 h 412"/>
                <a:gd name="T10" fmla="*/ 197 w 412"/>
                <a:gd name="T11" fmla="*/ 216 h 412"/>
                <a:gd name="T12" fmla="*/ 412 w 412"/>
                <a:gd name="T13" fmla="*/ 194 h 412"/>
                <a:gd name="T14" fmla="*/ 412 w 412"/>
                <a:gd name="T15" fmla="*/ 198 h 412"/>
                <a:gd name="T16" fmla="*/ 412 w 412"/>
                <a:gd name="T17" fmla="*/ 206 h 412"/>
                <a:gd name="T18" fmla="*/ 206 w 412"/>
                <a:gd name="T19" fmla="*/ 412 h 412"/>
                <a:gd name="T20" fmla="*/ 206 w 412"/>
                <a:gd name="T21" fmla="*/ 8 h 412"/>
                <a:gd name="T22" fmla="*/ 8 w 412"/>
                <a:gd name="T23" fmla="*/ 206 h 412"/>
                <a:gd name="T24" fmla="*/ 206 w 412"/>
                <a:gd name="T25" fmla="*/ 404 h 412"/>
                <a:gd name="T26" fmla="*/ 404 w 412"/>
                <a:gd name="T27" fmla="*/ 206 h 412"/>
                <a:gd name="T28" fmla="*/ 404 w 412"/>
                <a:gd name="T29" fmla="*/ 202 h 412"/>
                <a:gd name="T30" fmla="*/ 184 w 412"/>
                <a:gd name="T31" fmla="*/ 226 h 412"/>
                <a:gd name="T32" fmla="*/ 271 w 412"/>
                <a:gd name="T33" fmla="*/ 19 h 412"/>
                <a:gd name="T34" fmla="*/ 206 w 412"/>
                <a:gd name="T35" fmla="*/ 8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2" h="412">
                  <a:moveTo>
                    <a:pt x="206" y="412"/>
                  </a:moveTo>
                  <a:cubicBezTo>
                    <a:pt x="93" y="412"/>
                    <a:pt x="0" y="320"/>
                    <a:pt x="0" y="206"/>
                  </a:cubicBezTo>
                  <a:cubicBezTo>
                    <a:pt x="0" y="93"/>
                    <a:pt x="93" y="0"/>
                    <a:pt x="206" y="0"/>
                  </a:cubicBezTo>
                  <a:cubicBezTo>
                    <a:pt x="231" y="0"/>
                    <a:pt x="255" y="4"/>
                    <a:pt x="278" y="13"/>
                  </a:cubicBezTo>
                  <a:cubicBezTo>
                    <a:pt x="282" y="14"/>
                    <a:pt x="282" y="14"/>
                    <a:pt x="282" y="14"/>
                  </a:cubicBezTo>
                  <a:cubicBezTo>
                    <a:pt x="197" y="216"/>
                    <a:pt x="197" y="216"/>
                    <a:pt x="197" y="216"/>
                  </a:cubicBezTo>
                  <a:cubicBezTo>
                    <a:pt x="412" y="194"/>
                    <a:pt x="412" y="194"/>
                    <a:pt x="412" y="194"/>
                  </a:cubicBezTo>
                  <a:cubicBezTo>
                    <a:pt x="412" y="198"/>
                    <a:pt x="412" y="198"/>
                    <a:pt x="412" y="198"/>
                  </a:cubicBezTo>
                  <a:cubicBezTo>
                    <a:pt x="412" y="201"/>
                    <a:pt x="412" y="203"/>
                    <a:pt x="412" y="206"/>
                  </a:cubicBezTo>
                  <a:cubicBezTo>
                    <a:pt x="412" y="320"/>
                    <a:pt x="320" y="412"/>
                    <a:pt x="206" y="412"/>
                  </a:cubicBezTo>
                  <a:close/>
                  <a:moveTo>
                    <a:pt x="206" y="8"/>
                  </a:moveTo>
                  <a:cubicBezTo>
                    <a:pt x="97" y="8"/>
                    <a:pt x="8" y="97"/>
                    <a:pt x="8" y="206"/>
                  </a:cubicBezTo>
                  <a:cubicBezTo>
                    <a:pt x="8" y="315"/>
                    <a:pt x="97" y="404"/>
                    <a:pt x="206" y="404"/>
                  </a:cubicBezTo>
                  <a:cubicBezTo>
                    <a:pt x="315" y="404"/>
                    <a:pt x="404" y="315"/>
                    <a:pt x="404" y="206"/>
                  </a:cubicBezTo>
                  <a:cubicBezTo>
                    <a:pt x="404" y="205"/>
                    <a:pt x="404" y="204"/>
                    <a:pt x="404" y="202"/>
                  </a:cubicBezTo>
                  <a:cubicBezTo>
                    <a:pt x="184" y="226"/>
                    <a:pt x="184" y="226"/>
                    <a:pt x="184" y="226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50" y="12"/>
                    <a:pt x="229" y="8"/>
                    <a:pt x="206" y="8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śľîďê"/>
            <p:cNvSpPr/>
            <p:nvPr/>
          </p:nvSpPr>
          <p:spPr bwMode="auto">
            <a:xfrm>
              <a:off x="6931717" y="2299953"/>
              <a:ext cx="1198229" cy="662762"/>
            </a:xfrm>
            <a:custGeom>
              <a:avLst/>
              <a:gdLst>
                <a:gd name="T0" fmla="*/ 179 w 417"/>
                <a:gd name="T1" fmla="*/ 231 h 231"/>
                <a:gd name="T2" fmla="*/ 97 w 417"/>
                <a:gd name="T3" fmla="*/ 214 h 231"/>
                <a:gd name="T4" fmla="*/ 68 w 417"/>
                <a:gd name="T5" fmla="*/ 221 h 231"/>
                <a:gd name="T6" fmla="*/ 0 w 417"/>
                <a:gd name="T7" fmla="*/ 152 h 231"/>
                <a:gd name="T8" fmla="*/ 65 w 417"/>
                <a:gd name="T9" fmla="*/ 84 h 231"/>
                <a:gd name="T10" fmla="*/ 160 w 417"/>
                <a:gd name="T11" fmla="*/ 0 h 231"/>
                <a:gd name="T12" fmla="*/ 248 w 417"/>
                <a:gd name="T13" fmla="*/ 57 h 231"/>
                <a:gd name="T14" fmla="*/ 281 w 417"/>
                <a:gd name="T15" fmla="*/ 50 h 231"/>
                <a:gd name="T16" fmla="*/ 346 w 417"/>
                <a:gd name="T17" fmla="*/ 83 h 231"/>
                <a:gd name="T18" fmla="*/ 351 w 417"/>
                <a:gd name="T19" fmla="*/ 83 h 231"/>
                <a:gd name="T20" fmla="*/ 417 w 417"/>
                <a:gd name="T21" fmla="*/ 149 h 231"/>
                <a:gd name="T22" fmla="*/ 351 w 417"/>
                <a:gd name="T23" fmla="*/ 215 h 231"/>
                <a:gd name="T24" fmla="*/ 312 w 417"/>
                <a:gd name="T25" fmla="*/ 202 h 231"/>
                <a:gd name="T26" fmla="*/ 281 w 417"/>
                <a:gd name="T27" fmla="*/ 209 h 231"/>
                <a:gd name="T28" fmla="*/ 271 w 417"/>
                <a:gd name="T29" fmla="*/ 208 h 231"/>
                <a:gd name="T30" fmla="*/ 179 w 417"/>
                <a:gd name="T31" fmla="*/ 231 h 231"/>
                <a:gd name="T32" fmla="*/ 97 w 417"/>
                <a:gd name="T33" fmla="*/ 205 h 231"/>
                <a:gd name="T34" fmla="*/ 99 w 417"/>
                <a:gd name="T35" fmla="*/ 206 h 231"/>
                <a:gd name="T36" fmla="*/ 179 w 417"/>
                <a:gd name="T37" fmla="*/ 223 h 231"/>
                <a:gd name="T38" fmla="*/ 267 w 417"/>
                <a:gd name="T39" fmla="*/ 201 h 231"/>
                <a:gd name="T40" fmla="*/ 269 w 417"/>
                <a:gd name="T41" fmla="*/ 200 h 231"/>
                <a:gd name="T42" fmla="*/ 270 w 417"/>
                <a:gd name="T43" fmla="*/ 200 h 231"/>
                <a:gd name="T44" fmla="*/ 281 w 417"/>
                <a:gd name="T45" fmla="*/ 201 h 231"/>
                <a:gd name="T46" fmla="*/ 311 w 417"/>
                <a:gd name="T47" fmla="*/ 194 h 231"/>
                <a:gd name="T48" fmla="*/ 313 w 417"/>
                <a:gd name="T49" fmla="*/ 193 h 231"/>
                <a:gd name="T50" fmla="*/ 315 w 417"/>
                <a:gd name="T51" fmla="*/ 195 h 231"/>
                <a:gd name="T52" fmla="*/ 351 w 417"/>
                <a:gd name="T53" fmla="*/ 207 h 231"/>
                <a:gd name="T54" fmla="*/ 409 w 417"/>
                <a:gd name="T55" fmla="*/ 149 h 231"/>
                <a:gd name="T56" fmla="*/ 351 w 417"/>
                <a:gd name="T57" fmla="*/ 91 h 231"/>
                <a:gd name="T58" fmla="*/ 344 w 417"/>
                <a:gd name="T59" fmla="*/ 91 h 231"/>
                <a:gd name="T60" fmla="*/ 342 w 417"/>
                <a:gd name="T61" fmla="*/ 92 h 231"/>
                <a:gd name="T62" fmla="*/ 340 w 417"/>
                <a:gd name="T63" fmla="*/ 89 h 231"/>
                <a:gd name="T64" fmla="*/ 281 w 417"/>
                <a:gd name="T65" fmla="*/ 58 h 231"/>
                <a:gd name="T66" fmla="*/ 248 w 417"/>
                <a:gd name="T67" fmla="*/ 66 h 231"/>
                <a:gd name="T68" fmla="*/ 244 w 417"/>
                <a:gd name="T69" fmla="*/ 68 h 231"/>
                <a:gd name="T70" fmla="*/ 242 w 417"/>
                <a:gd name="T71" fmla="*/ 64 h 231"/>
                <a:gd name="T72" fmla="*/ 160 w 417"/>
                <a:gd name="T73" fmla="*/ 8 h 231"/>
                <a:gd name="T74" fmla="*/ 73 w 417"/>
                <a:gd name="T75" fmla="*/ 88 h 231"/>
                <a:gd name="T76" fmla="*/ 72 w 417"/>
                <a:gd name="T77" fmla="*/ 92 h 231"/>
                <a:gd name="T78" fmla="*/ 68 w 417"/>
                <a:gd name="T79" fmla="*/ 92 h 231"/>
                <a:gd name="T80" fmla="*/ 8 w 417"/>
                <a:gd name="T81" fmla="*/ 152 h 231"/>
                <a:gd name="T82" fmla="*/ 68 w 417"/>
                <a:gd name="T83" fmla="*/ 213 h 231"/>
                <a:gd name="T84" fmla="*/ 95 w 417"/>
                <a:gd name="T85" fmla="*/ 206 h 231"/>
                <a:gd name="T86" fmla="*/ 97 w 417"/>
                <a:gd name="T87" fmla="*/ 205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17" h="231">
                  <a:moveTo>
                    <a:pt x="179" y="231"/>
                  </a:moveTo>
                  <a:cubicBezTo>
                    <a:pt x="148" y="231"/>
                    <a:pt x="118" y="225"/>
                    <a:pt x="97" y="214"/>
                  </a:cubicBezTo>
                  <a:cubicBezTo>
                    <a:pt x="88" y="218"/>
                    <a:pt x="78" y="221"/>
                    <a:pt x="68" y="221"/>
                  </a:cubicBezTo>
                  <a:cubicBezTo>
                    <a:pt x="31" y="221"/>
                    <a:pt x="0" y="190"/>
                    <a:pt x="0" y="152"/>
                  </a:cubicBezTo>
                  <a:cubicBezTo>
                    <a:pt x="0" y="116"/>
                    <a:pt x="29" y="86"/>
                    <a:pt x="65" y="84"/>
                  </a:cubicBezTo>
                  <a:cubicBezTo>
                    <a:pt x="71" y="36"/>
                    <a:pt x="111" y="0"/>
                    <a:pt x="160" y="0"/>
                  </a:cubicBezTo>
                  <a:cubicBezTo>
                    <a:pt x="198" y="0"/>
                    <a:pt x="232" y="22"/>
                    <a:pt x="248" y="57"/>
                  </a:cubicBezTo>
                  <a:cubicBezTo>
                    <a:pt x="258" y="52"/>
                    <a:pt x="269" y="50"/>
                    <a:pt x="281" y="50"/>
                  </a:cubicBezTo>
                  <a:cubicBezTo>
                    <a:pt x="307" y="50"/>
                    <a:pt x="331" y="62"/>
                    <a:pt x="346" y="83"/>
                  </a:cubicBezTo>
                  <a:cubicBezTo>
                    <a:pt x="348" y="83"/>
                    <a:pt x="349" y="83"/>
                    <a:pt x="351" y="83"/>
                  </a:cubicBezTo>
                  <a:cubicBezTo>
                    <a:pt x="388" y="83"/>
                    <a:pt x="417" y="113"/>
                    <a:pt x="417" y="149"/>
                  </a:cubicBezTo>
                  <a:cubicBezTo>
                    <a:pt x="417" y="186"/>
                    <a:pt x="388" y="215"/>
                    <a:pt x="351" y="215"/>
                  </a:cubicBezTo>
                  <a:cubicBezTo>
                    <a:pt x="337" y="215"/>
                    <a:pt x="323" y="211"/>
                    <a:pt x="312" y="202"/>
                  </a:cubicBezTo>
                  <a:cubicBezTo>
                    <a:pt x="302" y="207"/>
                    <a:pt x="292" y="209"/>
                    <a:pt x="281" y="209"/>
                  </a:cubicBezTo>
                  <a:cubicBezTo>
                    <a:pt x="278" y="209"/>
                    <a:pt x="274" y="209"/>
                    <a:pt x="271" y="208"/>
                  </a:cubicBezTo>
                  <a:cubicBezTo>
                    <a:pt x="249" y="223"/>
                    <a:pt x="215" y="231"/>
                    <a:pt x="179" y="231"/>
                  </a:cubicBezTo>
                  <a:close/>
                  <a:moveTo>
                    <a:pt x="97" y="205"/>
                  </a:moveTo>
                  <a:cubicBezTo>
                    <a:pt x="99" y="206"/>
                    <a:pt x="99" y="206"/>
                    <a:pt x="99" y="206"/>
                  </a:cubicBezTo>
                  <a:cubicBezTo>
                    <a:pt x="119" y="217"/>
                    <a:pt x="148" y="223"/>
                    <a:pt x="179" y="223"/>
                  </a:cubicBezTo>
                  <a:cubicBezTo>
                    <a:pt x="214" y="223"/>
                    <a:pt x="247" y="215"/>
                    <a:pt x="267" y="201"/>
                  </a:cubicBezTo>
                  <a:cubicBezTo>
                    <a:pt x="269" y="200"/>
                    <a:pt x="269" y="200"/>
                    <a:pt x="269" y="200"/>
                  </a:cubicBezTo>
                  <a:cubicBezTo>
                    <a:pt x="270" y="200"/>
                    <a:pt x="270" y="200"/>
                    <a:pt x="270" y="200"/>
                  </a:cubicBezTo>
                  <a:cubicBezTo>
                    <a:pt x="274" y="201"/>
                    <a:pt x="278" y="201"/>
                    <a:pt x="281" y="201"/>
                  </a:cubicBezTo>
                  <a:cubicBezTo>
                    <a:pt x="291" y="201"/>
                    <a:pt x="301" y="199"/>
                    <a:pt x="311" y="194"/>
                  </a:cubicBezTo>
                  <a:cubicBezTo>
                    <a:pt x="313" y="193"/>
                    <a:pt x="313" y="193"/>
                    <a:pt x="313" y="193"/>
                  </a:cubicBezTo>
                  <a:cubicBezTo>
                    <a:pt x="315" y="195"/>
                    <a:pt x="315" y="195"/>
                    <a:pt x="315" y="195"/>
                  </a:cubicBezTo>
                  <a:cubicBezTo>
                    <a:pt x="325" y="203"/>
                    <a:pt x="338" y="207"/>
                    <a:pt x="351" y="207"/>
                  </a:cubicBezTo>
                  <a:cubicBezTo>
                    <a:pt x="383" y="207"/>
                    <a:pt x="409" y="181"/>
                    <a:pt x="409" y="149"/>
                  </a:cubicBezTo>
                  <a:cubicBezTo>
                    <a:pt x="409" y="117"/>
                    <a:pt x="383" y="91"/>
                    <a:pt x="351" y="91"/>
                  </a:cubicBezTo>
                  <a:cubicBezTo>
                    <a:pt x="349" y="91"/>
                    <a:pt x="347" y="91"/>
                    <a:pt x="344" y="91"/>
                  </a:cubicBezTo>
                  <a:cubicBezTo>
                    <a:pt x="342" y="92"/>
                    <a:pt x="342" y="92"/>
                    <a:pt x="342" y="92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27" y="70"/>
                    <a:pt x="305" y="58"/>
                    <a:pt x="281" y="58"/>
                  </a:cubicBezTo>
                  <a:cubicBezTo>
                    <a:pt x="269" y="58"/>
                    <a:pt x="258" y="61"/>
                    <a:pt x="248" y="66"/>
                  </a:cubicBezTo>
                  <a:cubicBezTo>
                    <a:pt x="244" y="68"/>
                    <a:pt x="244" y="68"/>
                    <a:pt x="244" y="68"/>
                  </a:cubicBezTo>
                  <a:cubicBezTo>
                    <a:pt x="242" y="64"/>
                    <a:pt x="242" y="64"/>
                    <a:pt x="242" y="64"/>
                  </a:cubicBezTo>
                  <a:cubicBezTo>
                    <a:pt x="229" y="30"/>
                    <a:pt x="197" y="8"/>
                    <a:pt x="160" y="8"/>
                  </a:cubicBezTo>
                  <a:cubicBezTo>
                    <a:pt x="114" y="8"/>
                    <a:pt x="77" y="43"/>
                    <a:pt x="73" y="88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35" y="92"/>
                    <a:pt x="8" y="119"/>
                    <a:pt x="8" y="152"/>
                  </a:cubicBezTo>
                  <a:cubicBezTo>
                    <a:pt x="8" y="185"/>
                    <a:pt x="35" y="213"/>
                    <a:pt x="68" y="213"/>
                  </a:cubicBezTo>
                  <a:cubicBezTo>
                    <a:pt x="78" y="213"/>
                    <a:pt x="87" y="210"/>
                    <a:pt x="95" y="206"/>
                  </a:cubicBezTo>
                  <a:lnTo>
                    <a:pt x="97" y="205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íS1íḓé"/>
            <p:cNvSpPr/>
            <p:nvPr/>
          </p:nvSpPr>
          <p:spPr bwMode="auto">
            <a:xfrm>
              <a:off x="3808850" y="2097942"/>
              <a:ext cx="2176460" cy="2211051"/>
            </a:xfrm>
            <a:custGeom>
              <a:avLst/>
              <a:gdLst>
                <a:gd name="T0" fmla="*/ 663 w 1573"/>
                <a:gd name="T1" fmla="*/ 1598 h 1598"/>
                <a:gd name="T2" fmla="*/ 659 w 1573"/>
                <a:gd name="T3" fmla="*/ 1591 h 1598"/>
                <a:gd name="T4" fmla="*/ 0 w 1573"/>
                <a:gd name="T5" fmla="*/ 403 h 1598"/>
                <a:gd name="T6" fmla="*/ 725 w 1573"/>
                <a:gd name="T7" fmla="*/ 0 h 1598"/>
                <a:gd name="T8" fmla="*/ 1008 w 1573"/>
                <a:gd name="T9" fmla="*/ 77 h 1598"/>
                <a:gd name="T10" fmla="*/ 1010 w 1573"/>
                <a:gd name="T11" fmla="*/ 79 h 1598"/>
                <a:gd name="T12" fmla="*/ 1573 w 1573"/>
                <a:gd name="T13" fmla="*/ 1095 h 1598"/>
                <a:gd name="T14" fmla="*/ 663 w 1573"/>
                <a:gd name="T15" fmla="*/ 1598 h 1598"/>
                <a:gd name="T16" fmla="*/ 23 w 1573"/>
                <a:gd name="T17" fmla="*/ 409 h 1598"/>
                <a:gd name="T18" fmla="*/ 671 w 1573"/>
                <a:gd name="T19" fmla="*/ 1577 h 1598"/>
                <a:gd name="T20" fmla="*/ 1550 w 1573"/>
                <a:gd name="T21" fmla="*/ 1087 h 1598"/>
                <a:gd name="T22" fmla="*/ 998 w 1573"/>
                <a:gd name="T23" fmla="*/ 92 h 1598"/>
                <a:gd name="T24" fmla="*/ 728 w 1573"/>
                <a:gd name="T25" fmla="*/ 19 h 1598"/>
                <a:gd name="T26" fmla="*/ 23 w 1573"/>
                <a:gd name="T27" fmla="*/ 409 h 1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73" h="1598">
                  <a:moveTo>
                    <a:pt x="663" y="1598"/>
                  </a:moveTo>
                  <a:lnTo>
                    <a:pt x="659" y="1591"/>
                  </a:lnTo>
                  <a:lnTo>
                    <a:pt x="0" y="403"/>
                  </a:lnTo>
                  <a:lnTo>
                    <a:pt x="725" y="0"/>
                  </a:lnTo>
                  <a:lnTo>
                    <a:pt x="1008" y="77"/>
                  </a:lnTo>
                  <a:lnTo>
                    <a:pt x="1010" y="79"/>
                  </a:lnTo>
                  <a:lnTo>
                    <a:pt x="1573" y="1095"/>
                  </a:lnTo>
                  <a:lnTo>
                    <a:pt x="663" y="1598"/>
                  </a:lnTo>
                  <a:close/>
                  <a:moveTo>
                    <a:pt x="23" y="409"/>
                  </a:moveTo>
                  <a:lnTo>
                    <a:pt x="671" y="1577"/>
                  </a:lnTo>
                  <a:lnTo>
                    <a:pt x="1550" y="1087"/>
                  </a:lnTo>
                  <a:lnTo>
                    <a:pt x="998" y="92"/>
                  </a:lnTo>
                  <a:lnTo>
                    <a:pt x="728" y="19"/>
                  </a:lnTo>
                  <a:lnTo>
                    <a:pt x="23" y="409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íṥlîdè"/>
            <p:cNvSpPr/>
            <p:nvPr/>
          </p:nvSpPr>
          <p:spPr bwMode="auto">
            <a:xfrm>
              <a:off x="4792616" y="2095175"/>
              <a:ext cx="422009" cy="272577"/>
            </a:xfrm>
            <a:custGeom>
              <a:avLst/>
              <a:gdLst>
                <a:gd name="T0" fmla="*/ 108 w 305"/>
                <a:gd name="T1" fmla="*/ 197 h 197"/>
                <a:gd name="T2" fmla="*/ 0 w 305"/>
                <a:gd name="T3" fmla="*/ 0 h 197"/>
                <a:gd name="T4" fmla="*/ 305 w 305"/>
                <a:gd name="T5" fmla="*/ 87 h 197"/>
                <a:gd name="T6" fmla="*/ 108 w 305"/>
                <a:gd name="T7" fmla="*/ 197 h 197"/>
                <a:gd name="T8" fmla="*/ 33 w 305"/>
                <a:gd name="T9" fmla="*/ 27 h 197"/>
                <a:gd name="T10" fmla="*/ 114 w 305"/>
                <a:gd name="T11" fmla="*/ 175 h 197"/>
                <a:gd name="T12" fmla="*/ 262 w 305"/>
                <a:gd name="T13" fmla="*/ 94 h 197"/>
                <a:gd name="T14" fmla="*/ 33 w 305"/>
                <a:gd name="T15" fmla="*/ 2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5" h="197">
                  <a:moveTo>
                    <a:pt x="108" y="197"/>
                  </a:moveTo>
                  <a:lnTo>
                    <a:pt x="0" y="0"/>
                  </a:lnTo>
                  <a:lnTo>
                    <a:pt x="305" y="87"/>
                  </a:lnTo>
                  <a:lnTo>
                    <a:pt x="108" y="197"/>
                  </a:lnTo>
                  <a:close/>
                  <a:moveTo>
                    <a:pt x="33" y="27"/>
                  </a:moveTo>
                  <a:lnTo>
                    <a:pt x="114" y="175"/>
                  </a:lnTo>
                  <a:lnTo>
                    <a:pt x="262" y="94"/>
                  </a:lnTo>
                  <a:lnTo>
                    <a:pt x="33" y="27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ïSļïḑè"/>
            <p:cNvSpPr/>
            <p:nvPr/>
          </p:nvSpPr>
          <p:spPr bwMode="auto">
            <a:xfrm>
              <a:off x="3987339" y="2679070"/>
              <a:ext cx="612951" cy="891062"/>
            </a:xfrm>
            <a:custGeom>
              <a:avLst/>
              <a:gdLst>
                <a:gd name="T0" fmla="*/ 318 w 443"/>
                <a:gd name="T1" fmla="*/ 644 h 644"/>
                <a:gd name="T2" fmla="*/ 0 w 443"/>
                <a:gd name="T3" fmla="*/ 68 h 644"/>
                <a:gd name="T4" fmla="*/ 123 w 443"/>
                <a:gd name="T5" fmla="*/ 0 h 644"/>
                <a:gd name="T6" fmla="*/ 443 w 443"/>
                <a:gd name="T7" fmla="*/ 575 h 644"/>
                <a:gd name="T8" fmla="*/ 318 w 443"/>
                <a:gd name="T9" fmla="*/ 644 h 644"/>
                <a:gd name="T10" fmla="*/ 23 w 443"/>
                <a:gd name="T11" fmla="*/ 75 h 644"/>
                <a:gd name="T12" fmla="*/ 324 w 443"/>
                <a:gd name="T13" fmla="*/ 621 h 644"/>
                <a:gd name="T14" fmla="*/ 420 w 443"/>
                <a:gd name="T15" fmla="*/ 567 h 644"/>
                <a:gd name="T16" fmla="*/ 117 w 443"/>
                <a:gd name="T17" fmla="*/ 23 h 644"/>
                <a:gd name="T18" fmla="*/ 23 w 443"/>
                <a:gd name="T19" fmla="*/ 7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3" h="644">
                  <a:moveTo>
                    <a:pt x="318" y="644"/>
                  </a:moveTo>
                  <a:lnTo>
                    <a:pt x="0" y="68"/>
                  </a:lnTo>
                  <a:lnTo>
                    <a:pt x="123" y="0"/>
                  </a:lnTo>
                  <a:lnTo>
                    <a:pt x="443" y="575"/>
                  </a:lnTo>
                  <a:lnTo>
                    <a:pt x="318" y="644"/>
                  </a:lnTo>
                  <a:close/>
                  <a:moveTo>
                    <a:pt x="23" y="75"/>
                  </a:moveTo>
                  <a:lnTo>
                    <a:pt x="324" y="621"/>
                  </a:lnTo>
                  <a:lnTo>
                    <a:pt x="420" y="567"/>
                  </a:lnTo>
                  <a:lnTo>
                    <a:pt x="117" y="23"/>
                  </a:lnTo>
                  <a:lnTo>
                    <a:pt x="23" y="75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iŝlïdê"/>
            <p:cNvSpPr/>
            <p:nvPr/>
          </p:nvSpPr>
          <p:spPr bwMode="auto">
            <a:xfrm>
              <a:off x="4208721" y="2652781"/>
              <a:ext cx="570058" cy="816345"/>
            </a:xfrm>
            <a:custGeom>
              <a:avLst/>
              <a:gdLst>
                <a:gd name="T0" fmla="*/ 289 w 412"/>
                <a:gd name="T1" fmla="*/ 590 h 590"/>
                <a:gd name="T2" fmla="*/ 0 w 412"/>
                <a:gd name="T3" fmla="*/ 69 h 590"/>
                <a:gd name="T4" fmla="*/ 123 w 412"/>
                <a:gd name="T5" fmla="*/ 0 h 590"/>
                <a:gd name="T6" fmla="*/ 412 w 412"/>
                <a:gd name="T7" fmla="*/ 521 h 590"/>
                <a:gd name="T8" fmla="*/ 289 w 412"/>
                <a:gd name="T9" fmla="*/ 590 h 590"/>
                <a:gd name="T10" fmla="*/ 23 w 412"/>
                <a:gd name="T11" fmla="*/ 75 h 590"/>
                <a:gd name="T12" fmla="*/ 295 w 412"/>
                <a:gd name="T13" fmla="*/ 567 h 590"/>
                <a:gd name="T14" fmla="*/ 391 w 412"/>
                <a:gd name="T15" fmla="*/ 513 h 590"/>
                <a:gd name="T16" fmla="*/ 117 w 412"/>
                <a:gd name="T17" fmla="*/ 23 h 590"/>
                <a:gd name="T18" fmla="*/ 23 w 412"/>
                <a:gd name="T19" fmla="*/ 75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2" h="590">
                  <a:moveTo>
                    <a:pt x="289" y="590"/>
                  </a:moveTo>
                  <a:lnTo>
                    <a:pt x="0" y="69"/>
                  </a:lnTo>
                  <a:lnTo>
                    <a:pt x="123" y="0"/>
                  </a:lnTo>
                  <a:lnTo>
                    <a:pt x="412" y="521"/>
                  </a:lnTo>
                  <a:lnTo>
                    <a:pt x="289" y="590"/>
                  </a:lnTo>
                  <a:close/>
                  <a:moveTo>
                    <a:pt x="23" y="75"/>
                  </a:moveTo>
                  <a:lnTo>
                    <a:pt x="295" y="567"/>
                  </a:lnTo>
                  <a:lnTo>
                    <a:pt x="391" y="513"/>
                  </a:lnTo>
                  <a:lnTo>
                    <a:pt x="117" y="23"/>
                  </a:lnTo>
                  <a:lnTo>
                    <a:pt x="23" y="75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ïsḻîḓe"/>
            <p:cNvSpPr/>
            <p:nvPr/>
          </p:nvSpPr>
          <p:spPr bwMode="auto">
            <a:xfrm>
              <a:off x="4416267" y="2598819"/>
              <a:ext cx="542385" cy="769302"/>
            </a:xfrm>
            <a:custGeom>
              <a:avLst/>
              <a:gdLst>
                <a:gd name="T0" fmla="*/ 270 w 392"/>
                <a:gd name="T1" fmla="*/ 556 h 556"/>
                <a:gd name="T2" fmla="*/ 0 w 392"/>
                <a:gd name="T3" fmla="*/ 68 h 556"/>
                <a:gd name="T4" fmla="*/ 122 w 392"/>
                <a:gd name="T5" fmla="*/ 0 h 556"/>
                <a:gd name="T6" fmla="*/ 392 w 392"/>
                <a:gd name="T7" fmla="*/ 488 h 556"/>
                <a:gd name="T8" fmla="*/ 270 w 392"/>
                <a:gd name="T9" fmla="*/ 556 h 556"/>
                <a:gd name="T10" fmla="*/ 23 w 392"/>
                <a:gd name="T11" fmla="*/ 74 h 556"/>
                <a:gd name="T12" fmla="*/ 276 w 392"/>
                <a:gd name="T13" fmla="*/ 533 h 556"/>
                <a:gd name="T14" fmla="*/ 372 w 392"/>
                <a:gd name="T15" fmla="*/ 481 h 556"/>
                <a:gd name="T16" fmla="*/ 116 w 392"/>
                <a:gd name="T17" fmla="*/ 22 h 556"/>
                <a:gd name="T18" fmla="*/ 23 w 392"/>
                <a:gd name="T19" fmla="*/ 74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2" h="556">
                  <a:moveTo>
                    <a:pt x="270" y="556"/>
                  </a:moveTo>
                  <a:lnTo>
                    <a:pt x="0" y="68"/>
                  </a:lnTo>
                  <a:lnTo>
                    <a:pt x="122" y="0"/>
                  </a:lnTo>
                  <a:lnTo>
                    <a:pt x="392" y="488"/>
                  </a:lnTo>
                  <a:lnTo>
                    <a:pt x="270" y="556"/>
                  </a:lnTo>
                  <a:close/>
                  <a:moveTo>
                    <a:pt x="23" y="74"/>
                  </a:moveTo>
                  <a:lnTo>
                    <a:pt x="276" y="533"/>
                  </a:lnTo>
                  <a:lnTo>
                    <a:pt x="372" y="481"/>
                  </a:lnTo>
                  <a:lnTo>
                    <a:pt x="116" y="22"/>
                  </a:lnTo>
                  <a:lnTo>
                    <a:pt x="23" y="74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ïşḻíḑe"/>
            <p:cNvSpPr/>
            <p:nvPr/>
          </p:nvSpPr>
          <p:spPr bwMode="auto">
            <a:xfrm>
              <a:off x="4637648" y="2569763"/>
              <a:ext cx="505028" cy="698737"/>
            </a:xfrm>
            <a:custGeom>
              <a:avLst/>
              <a:gdLst>
                <a:gd name="T0" fmla="*/ 241 w 365"/>
                <a:gd name="T1" fmla="*/ 505 h 505"/>
                <a:gd name="T2" fmla="*/ 0 w 365"/>
                <a:gd name="T3" fmla="*/ 68 h 505"/>
                <a:gd name="T4" fmla="*/ 122 w 365"/>
                <a:gd name="T5" fmla="*/ 0 h 505"/>
                <a:gd name="T6" fmla="*/ 365 w 365"/>
                <a:gd name="T7" fmla="*/ 436 h 505"/>
                <a:gd name="T8" fmla="*/ 241 w 365"/>
                <a:gd name="T9" fmla="*/ 505 h 505"/>
                <a:gd name="T10" fmla="*/ 21 w 365"/>
                <a:gd name="T11" fmla="*/ 75 h 505"/>
                <a:gd name="T12" fmla="*/ 247 w 365"/>
                <a:gd name="T13" fmla="*/ 482 h 505"/>
                <a:gd name="T14" fmla="*/ 343 w 365"/>
                <a:gd name="T15" fmla="*/ 428 h 505"/>
                <a:gd name="T16" fmla="*/ 116 w 365"/>
                <a:gd name="T17" fmla="*/ 23 h 505"/>
                <a:gd name="T18" fmla="*/ 21 w 365"/>
                <a:gd name="T19" fmla="*/ 75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5" h="505">
                  <a:moveTo>
                    <a:pt x="241" y="505"/>
                  </a:moveTo>
                  <a:lnTo>
                    <a:pt x="0" y="68"/>
                  </a:lnTo>
                  <a:lnTo>
                    <a:pt x="122" y="0"/>
                  </a:lnTo>
                  <a:lnTo>
                    <a:pt x="365" y="436"/>
                  </a:lnTo>
                  <a:lnTo>
                    <a:pt x="241" y="505"/>
                  </a:lnTo>
                  <a:close/>
                  <a:moveTo>
                    <a:pt x="21" y="75"/>
                  </a:moveTo>
                  <a:lnTo>
                    <a:pt x="247" y="482"/>
                  </a:lnTo>
                  <a:lnTo>
                    <a:pt x="343" y="428"/>
                  </a:lnTo>
                  <a:lnTo>
                    <a:pt x="116" y="23"/>
                  </a:lnTo>
                  <a:lnTo>
                    <a:pt x="21" y="75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íśḻîdé"/>
            <p:cNvSpPr/>
            <p:nvPr/>
          </p:nvSpPr>
          <p:spPr bwMode="auto">
            <a:xfrm>
              <a:off x="4861797" y="2535171"/>
              <a:ext cx="464902" cy="629555"/>
            </a:xfrm>
            <a:custGeom>
              <a:avLst/>
              <a:gdLst>
                <a:gd name="T0" fmla="*/ 214 w 336"/>
                <a:gd name="T1" fmla="*/ 455 h 455"/>
                <a:gd name="T2" fmla="*/ 0 w 336"/>
                <a:gd name="T3" fmla="*/ 68 h 455"/>
                <a:gd name="T4" fmla="*/ 122 w 336"/>
                <a:gd name="T5" fmla="*/ 0 h 455"/>
                <a:gd name="T6" fmla="*/ 336 w 336"/>
                <a:gd name="T7" fmla="*/ 386 h 455"/>
                <a:gd name="T8" fmla="*/ 214 w 336"/>
                <a:gd name="T9" fmla="*/ 455 h 455"/>
                <a:gd name="T10" fmla="*/ 23 w 336"/>
                <a:gd name="T11" fmla="*/ 77 h 455"/>
                <a:gd name="T12" fmla="*/ 220 w 336"/>
                <a:gd name="T13" fmla="*/ 432 h 455"/>
                <a:gd name="T14" fmla="*/ 313 w 336"/>
                <a:gd name="T15" fmla="*/ 380 h 455"/>
                <a:gd name="T16" fmla="*/ 116 w 336"/>
                <a:gd name="T17" fmla="*/ 23 h 455"/>
                <a:gd name="T18" fmla="*/ 23 w 336"/>
                <a:gd name="T19" fmla="*/ 77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6" h="455">
                  <a:moveTo>
                    <a:pt x="214" y="455"/>
                  </a:moveTo>
                  <a:lnTo>
                    <a:pt x="0" y="68"/>
                  </a:lnTo>
                  <a:lnTo>
                    <a:pt x="122" y="0"/>
                  </a:lnTo>
                  <a:lnTo>
                    <a:pt x="336" y="386"/>
                  </a:lnTo>
                  <a:lnTo>
                    <a:pt x="214" y="455"/>
                  </a:lnTo>
                  <a:close/>
                  <a:moveTo>
                    <a:pt x="23" y="77"/>
                  </a:moveTo>
                  <a:lnTo>
                    <a:pt x="220" y="432"/>
                  </a:lnTo>
                  <a:lnTo>
                    <a:pt x="313" y="380"/>
                  </a:lnTo>
                  <a:lnTo>
                    <a:pt x="116" y="23"/>
                  </a:lnTo>
                  <a:lnTo>
                    <a:pt x="23" y="77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îš1îḑe"/>
            <p:cNvSpPr/>
            <p:nvPr/>
          </p:nvSpPr>
          <p:spPr bwMode="auto">
            <a:xfrm>
              <a:off x="4456392" y="3012526"/>
              <a:ext cx="1147035" cy="704271"/>
            </a:xfrm>
            <a:custGeom>
              <a:avLst/>
              <a:gdLst>
                <a:gd name="T0" fmla="*/ 37 w 829"/>
                <a:gd name="T1" fmla="*/ 509 h 509"/>
                <a:gd name="T2" fmla="*/ 0 w 829"/>
                <a:gd name="T3" fmla="*/ 438 h 509"/>
                <a:gd name="T4" fmla="*/ 789 w 829"/>
                <a:gd name="T5" fmla="*/ 0 h 509"/>
                <a:gd name="T6" fmla="*/ 829 w 829"/>
                <a:gd name="T7" fmla="*/ 68 h 509"/>
                <a:gd name="T8" fmla="*/ 37 w 829"/>
                <a:gd name="T9" fmla="*/ 509 h 509"/>
                <a:gd name="T10" fmla="*/ 23 w 829"/>
                <a:gd name="T11" fmla="*/ 444 h 509"/>
                <a:gd name="T12" fmla="*/ 46 w 829"/>
                <a:gd name="T13" fmla="*/ 486 h 509"/>
                <a:gd name="T14" fmla="*/ 806 w 829"/>
                <a:gd name="T15" fmla="*/ 62 h 509"/>
                <a:gd name="T16" fmla="*/ 783 w 829"/>
                <a:gd name="T17" fmla="*/ 23 h 509"/>
                <a:gd name="T18" fmla="*/ 23 w 829"/>
                <a:gd name="T19" fmla="*/ 444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37" y="509"/>
                  </a:moveTo>
                  <a:lnTo>
                    <a:pt x="0" y="438"/>
                  </a:lnTo>
                  <a:lnTo>
                    <a:pt x="789" y="0"/>
                  </a:lnTo>
                  <a:lnTo>
                    <a:pt x="829" y="68"/>
                  </a:lnTo>
                  <a:lnTo>
                    <a:pt x="37" y="509"/>
                  </a:lnTo>
                  <a:close/>
                  <a:moveTo>
                    <a:pt x="23" y="444"/>
                  </a:moveTo>
                  <a:lnTo>
                    <a:pt x="46" y="486"/>
                  </a:lnTo>
                  <a:lnTo>
                    <a:pt x="806" y="62"/>
                  </a:lnTo>
                  <a:lnTo>
                    <a:pt x="783" y="23"/>
                  </a:lnTo>
                  <a:lnTo>
                    <a:pt x="23" y="444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ïšḷiḋè"/>
            <p:cNvSpPr/>
            <p:nvPr/>
          </p:nvSpPr>
          <p:spPr bwMode="auto">
            <a:xfrm>
              <a:off x="4510354" y="3112148"/>
              <a:ext cx="1147035" cy="704271"/>
            </a:xfrm>
            <a:custGeom>
              <a:avLst/>
              <a:gdLst>
                <a:gd name="T0" fmla="*/ 40 w 829"/>
                <a:gd name="T1" fmla="*/ 509 h 509"/>
                <a:gd name="T2" fmla="*/ 0 w 829"/>
                <a:gd name="T3" fmla="*/ 439 h 509"/>
                <a:gd name="T4" fmla="*/ 792 w 829"/>
                <a:gd name="T5" fmla="*/ 0 h 509"/>
                <a:gd name="T6" fmla="*/ 829 w 829"/>
                <a:gd name="T7" fmla="*/ 69 h 509"/>
                <a:gd name="T8" fmla="*/ 40 w 829"/>
                <a:gd name="T9" fmla="*/ 509 h 509"/>
                <a:gd name="T10" fmla="*/ 23 w 829"/>
                <a:gd name="T11" fmla="*/ 445 h 509"/>
                <a:gd name="T12" fmla="*/ 46 w 829"/>
                <a:gd name="T13" fmla="*/ 486 h 509"/>
                <a:gd name="T14" fmla="*/ 806 w 829"/>
                <a:gd name="T15" fmla="*/ 63 h 509"/>
                <a:gd name="T16" fmla="*/ 784 w 829"/>
                <a:gd name="T17" fmla="*/ 23 h 509"/>
                <a:gd name="T18" fmla="*/ 23 w 829"/>
                <a:gd name="T19" fmla="*/ 44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40" y="509"/>
                  </a:moveTo>
                  <a:lnTo>
                    <a:pt x="0" y="439"/>
                  </a:lnTo>
                  <a:lnTo>
                    <a:pt x="792" y="0"/>
                  </a:lnTo>
                  <a:lnTo>
                    <a:pt x="829" y="69"/>
                  </a:lnTo>
                  <a:lnTo>
                    <a:pt x="40" y="509"/>
                  </a:lnTo>
                  <a:close/>
                  <a:moveTo>
                    <a:pt x="23" y="445"/>
                  </a:moveTo>
                  <a:lnTo>
                    <a:pt x="46" y="486"/>
                  </a:lnTo>
                  <a:lnTo>
                    <a:pt x="806" y="63"/>
                  </a:lnTo>
                  <a:lnTo>
                    <a:pt x="784" y="23"/>
                  </a:lnTo>
                  <a:lnTo>
                    <a:pt x="23" y="445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íṥḻíḍé"/>
            <p:cNvSpPr/>
            <p:nvPr/>
          </p:nvSpPr>
          <p:spPr bwMode="auto">
            <a:xfrm>
              <a:off x="4568466" y="3213153"/>
              <a:ext cx="1147035" cy="704271"/>
            </a:xfrm>
            <a:custGeom>
              <a:avLst/>
              <a:gdLst>
                <a:gd name="T0" fmla="*/ 37 w 829"/>
                <a:gd name="T1" fmla="*/ 509 h 509"/>
                <a:gd name="T2" fmla="*/ 0 w 829"/>
                <a:gd name="T3" fmla="*/ 438 h 509"/>
                <a:gd name="T4" fmla="*/ 789 w 829"/>
                <a:gd name="T5" fmla="*/ 0 h 509"/>
                <a:gd name="T6" fmla="*/ 829 w 829"/>
                <a:gd name="T7" fmla="*/ 69 h 509"/>
                <a:gd name="T8" fmla="*/ 37 w 829"/>
                <a:gd name="T9" fmla="*/ 509 h 509"/>
                <a:gd name="T10" fmla="*/ 23 w 829"/>
                <a:gd name="T11" fmla="*/ 445 h 509"/>
                <a:gd name="T12" fmla="*/ 44 w 829"/>
                <a:gd name="T13" fmla="*/ 486 h 509"/>
                <a:gd name="T14" fmla="*/ 806 w 829"/>
                <a:gd name="T15" fmla="*/ 62 h 509"/>
                <a:gd name="T16" fmla="*/ 783 w 829"/>
                <a:gd name="T17" fmla="*/ 23 h 509"/>
                <a:gd name="T18" fmla="*/ 23 w 829"/>
                <a:gd name="T19" fmla="*/ 44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37" y="509"/>
                  </a:moveTo>
                  <a:lnTo>
                    <a:pt x="0" y="438"/>
                  </a:lnTo>
                  <a:lnTo>
                    <a:pt x="789" y="0"/>
                  </a:lnTo>
                  <a:lnTo>
                    <a:pt x="829" y="69"/>
                  </a:lnTo>
                  <a:lnTo>
                    <a:pt x="37" y="509"/>
                  </a:lnTo>
                  <a:close/>
                  <a:moveTo>
                    <a:pt x="23" y="445"/>
                  </a:moveTo>
                  <a:lnTo>
                    <a:pt x="44" y="486"/>
                  </a:lnTo>
                  <a:lnTo>
                    <a:pt x="806" y="62"/>
                  </a:lnTo>
                  <a:lnTo>
                    <a:pt x="783" y="23"/>
                  </a:lnTo>
                  <a:lnTo>
                    <a:pt x="23" y="445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ïṧḷiḓe"/>
            <p:cNvSpPr/>
            <p:nvPr/>
          </p:nvSpPr>
          <p:spPr bwMode="auto">
            <a:xfrm>
              <a:off x="4622428" y="3314159"/>
              <a:ext cx="1147035" cy="704271"/>
            </a:xfrm>
            <a:custGeom>
              <a:avLst/>
              <a:gdLst>
                <a:gd name="T0" fmla="*/ 40 w 829"/>
                <a:gd name="T1" fmla="*/ 509 h 509"/>
                <a:gd name="T2" fmla="*/ 0 w 829"/>
                <a:gd name="T3" fmla="*/ 438 h 509"/>
                <a:gd name="T4" fmla="*/ 790 w 829"/>
                <a:gd name="T5" fmla="*/ 0 h 509"/>
                <a:gd name="T6" fmla="*/ 829 w 829"/>
                <a:gd name="T7" fmla="*/ 68 h 509"/>
                <a:gd name="T8" fmla="*/ 40 w 829"/>
                <a:gd name="T9" fmla="*/ 509 h 509"/>
                <a:gd name="T10" fmla="*/ 23 w 829"/>
                <a:gd name="T11" fmla="*/ 444 h 509"/>
                <a:gd name="T12" fmla="*/ 46 w 829"/>
                <a:gd name="T13" fmla="*/ 486 h 509"/>
                <a:gd name="T14" fmla="*/ 806 w 829"/>
                <a:gd name="T15" fmla="*/ 62 h 509"/>
                <a:gd name="T16" fmla="*/ 784 w 829"/>
                <a:gd name="T17" fmla="*/ 23 h 509"/>
                <a:gd name="T18" fmla="*/ 23 w 829"/>
                <a:gd name="T19" fmla="*/ 444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40" y="509"/>
                  </a:moveTo>
                  <a:lnTo>
                    <a:pt x="0" y="438"/>
                  </a:lnTo>
                  <a:lnTo>
                    <a:pt x="790" y="0"/>
                  </a:lnTo>
                  <a:lnTo>
                    <a:pt x="829" y="68"/>
                  </a:lnTo>
                  <a:lnTo>
                    <a:pt x="40" y="509"/>
                  </a:lnTo>
                  <a:close/>
                  <a:moveTo>
                    <a:pt x="23" y="444"/>
                  </a:moveTo>
                  <a:lnTo>
                    <a:pt x="46" y="486"/>
                  </a:lnTo>
                  <a:lnTo>
                    <a:pt x="806" y="62"/>
                  </a:lnTo>
                  <a:lnTo>
                    <a:pt x="784" y="23"/>
                  </a:lnTo>
                  <a:lnTo>
                    <a:pt x="23" y="444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íṥľíḑè"/>
            <p:cNvSpPr/>
            <p:nvPr/>
          </p:nvSpPr>
          <p:spPr bwMode="auto">
            <a:xfrm>
              <a:off x="4677773" y="3415164"/>
              <a:ext cx="1147035" cy="702887"/>
            </a:xfrm>
            <a:custGeom>
              <a:avLst/>
              <a:gdLst>
                <a:gd name="T0" fmla="*/ 39 w 829"/>
                <a:gd name="T1" fmla="*/ 508 h 508"/>
                <a:gd name="T2" fmla="*/ 0 w 829"/>
                <a:gd name="T3" fmla="*/ 438 h 508"/>
                <a:gd name="T4" fmla="*/ 791 w 829"/>
                <a:gd name="T5" fmla="*/ 0 h 508"/>
                <a:gd name="T6" fmla="*/ 829 w 829"/>
                <a:gd name="T7" fmla="*/ 68 h 508"/>
                <a:gd name="T8" fmla="*/ 39 w 829"/>
                <a:gd name="T9" fmla="*/ 508 h 508"/>
                <a:gd name="T10" fmla="*/ 23 w 829"/>
                <a:gd name="T11" fmla="*/ 444 h 508"/>
                <a:gd name="T12" fmla="*/ 46 w 829"/>
                <a:gd name="T13" fmla="*/ 486 h 508"/>
                <a:gd name="T14" fmla="*/ 808 w 829"/>
                <a:gd name="T15" fmla="*/ 62 h 508"/>
                <a:gd name="T16" fmla="*/ 785 w 829"/>
                <a:gd name="T17" fmla="*/ 22 h 508"/>
                <a:gd name="T18" fmla="*/ 23 w 829"/>
                <a:gd name="T19" fmla="*/ 444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8">
                  <a:moveTo>
                    <a:pt x="39" y="508"/>
                  </a:moveTo>
                  <a:lnTo>
                    <a:pt x="0" y="438"/>
                  </a:lnTo>
                  <a:lnTo>
                    <a:pt x="791" y="0"/>
                  </a:lnTo>
                  <a:lnTo>
                    <a:pt x="829" y="68"/>
                  </a:lnTo>
                  <a:lnTo>
                    <a:pt x="39" y="508"/>
                  </a:lnTo>
                  <a:close/>
                  <a:moveTo>
                    <a:pt x="23" y="444"/>
                  </a:moveTo>
                  <a:lnTo>
                    <a:pt x="46" y="486"/>
                  </a:lnTo>
                  <a:lnTo>
                    <a:pt x="808" y="62"/>
                  </a:lnTo>
                  <a:lnTo>
                    <a:pt x="785" y="22"/>
                  </a:lnTo>
                  <a:lnTo>
                    <a:pt x="23" y="444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íŝļïdè"/>
            <p:cNvSpPr/>
            <p:nvPr/>
          </p:nvSpPr>
          <p:spPr bwMode="auto">
            <a:xfrm>
              <a:off x="4734503" y="3514786"/>
              <a:ext cx="1147035" cy="704271"/>
            </a:xfrm>
            <a:custGeom>
              <a:avLst/>
              <a:gdLst>
                <a:gd name="T0" fmla="*/ 40 w 829"/>
                <a:gd name="T1" fmla="*/ 509 h 509"/>
                <a:gd name="T2" fmla="*/ 0 w 829"/>
                <a:gd name="T3" fmla="*/ 438 h 509"/>
                <a:gd name="T4" fmla="*/ 790 w 829"/>
                <a:gd name="T5" fmla="*/ 0 h 509"/>
                <a:gd name="T6" fmla="*/ 829 w 829"/>
                <a:gd name="T7" fmla="*/ 69 h 509"/>
                <a:gd name="T8" fmla="*/ 40 w 829"/>
                <a:gd name="T9" fmla="*/ 509 h 509"/>
                <a:gd name="T10" fmla="*/ 23 w 829"/>
                <a:gd name="T11" fmla="*/ 445 h 509"/>
                <a:gd name="T12" fmla="*/ 46 w 829"/>
                <a:gd name="T13" fmla="*/ 486 h 509"/>
                <a:gd name="T14" fmla="*/ 806 w 829"/>
                <a:gd name="T15" fmla="*/ 63 h 509"/>
                <a:gd name="T16" fmla="*/ 784 w 829"/>
                <a:gd name="T17" fmla="*/ 23 h 509"/>
                <a:gd name="T18" fmla="*/ 23 w 829"/>
                <a:gd name="T19" fmla="*/ 44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40" y="509"/>
                  </a:moveTo>
                  <a:lnTo>
                    <a:pt x="0" y="438"/>
                  </a:lnTo>
                  <a:lnTo>
                    <a:pt x="790" y="0"/>
                  </a:lnTo>
                  <a:lnTo>
                    <a:pt x="829" y="69"/>
                  </a:lnTo>
                  <a:lnTo>
                    <a:pt x="40" y="509"/>
                  </a:lnTo>
                  <a:close/>
                  <a:moveTo>
                    <a:pt x="23" y="445"/>
                  </a:moveTo>
                  <a:lnTo>
                    <a:pt x="46" y="486"/>
                  </a:lnTo>
                  <a:lnTo>
                    <a:pt x="806" y="63"/>
                  </a:lnTo>
                  <a:lnTo>
                    <a:pt x="784" y="23"/>
                  </a:lnTo>
                  <a:lnTo>
                    <a:pt x="23" y="445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î$ľïḓê"/>
            <p:cNvSpPr/>
            <p:nvPr/>
          </p:nvSpPr>
          <p:spPr bwMode="auto">
            <a:xfrm>
              <a:off x="4861797" y="2871395"/>
              <a:ext cx="3001108" cy="1838853"/>
            </a:xfrm>
            <a:custGeom>
              <a:avLst/>
              <a:gdLst>
                <a:gd name="T0" fmla="*/ 1044 w 1044"/>
                <a:gd name="T1" fmla="*/ 640 h 640"/>
                <a:gd name="T2" fmla="*/ 0 w 1044"/>
                <a:gd name="T3" fmla="*/ 640 h 640"/>
                <a:gd name="T4" fmla="*/ 0 w 1044"/>
                <a:gd name="T5" fmla="*/ 49 h 640"/>
                <a:gd name="T6" fmla="*/ 48 w 1044"/>
                <a:gd name="T7" fmla="*/ 0 h 640"/>
                <a:gd name="T8" fmla="*/ 995 w 1044"/>
                <a:gd name="T9" fmla="*/ 0 h 640"/>
                <a:gd name="T10" fmla="*/ 1044 w 1044"/>
                <a:gd name="T11" fmla="*/ 49 h 640"/>
                <a:gd name="T12" fmla="*/ 1044 w 1044"/>
                <a:gd name="T13" fmla="*/ 64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4" h="640">
                  <a:moveTo>
                    <a:pt x="1044" y="640"/>
                  </a:moveTo>
                  <a:cubicBezTo>
                    <a:pt x="0" y="640"/>
                    <a:pt x="0" y="640"/>
                    <a:pt x="0" y="64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1" y="0"/>
                    <a:pt x="48" y="0"/>
                  </a:cubicBezTo>
                  <a:cubicBezTo>
                    <a:pt x="995" y="0"/>
                    <a:pt x="995" y="0"/>
                    <a:pt x="995" y="0"/>
                  </a:cubicBezTo>
                  <a:cubicBezTo>
                    <a:pt x="1022" y="0"/>
                    <a:pt x="1044" y="22"/>
                    <a:pt x="1044" y="49"/>
                  </a:cubicBezTo>
                  <a:lnTo>
                    <a:pt x="1044" y="640"/>
                  </a:lnTo>
                  <a:close/>
                </a:path>
              </a:pathLst>
            </a:custGeom>
            <a:solidFill>
              <a:srgbClr val="76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íṥļîďe"/>
            <p:cNvSpPr/>
            <p:nvPr/>
          </p:nvSpPr>
          <p:spPr bwMode="auto">
            <a:xfrm>
              <a:off x="5033368" y="3020828"/>
              <a:ext cx="2656582" cy="1539988"/>
            </a:xfrm>
            <a:custGeom>
              <a:avLst/>
              <a:gdLst>
                <a:gd name="T0" fmla="*/ 924 w 924"/>
                <a:gd name="T1" fmla="*/ 536 h 536"/>
                <a:gd name="T2" fmla="*/ 0 w 924"/>
                <a:gd name="T3" fmla="*/ 536 h 536"/>
                <a:gd name="T4" fmla="*/ 0 w 924"/>
                <a:gd name="T5" fmla="*/ 49 h 536"/>
                <a:gd name="T6" fmla="*/ 48 w 924"/>
                <a:gd name="T7" fmla="*/ 0 h 536"/>
                <a:gd name="T8" fmla="*/ 875 w 924"/>
                <a:gd name="T9" fmla="*/ 0 h 536"/>
                <a:gd name="T10" fmla="*/ 924 w 924"/>
                <a:gd name="T11" fmla="*/ 49 h 536"/>
                <a:gd name="T12" fmla="*/ 924 w 924"/>
                <a:gd name="T13" fmla="*/ 53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4" h="536">
                  <a:moveTo>
                    <a:pt x="924" y="536"/>
                  </a:moveTo>
                  <a:cubicBezTo>
                    <a:pt x="0" y="536"/>
                    <a:pt x="0" y="536"/>
                    <a:pt x="0" y="536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1" y="0"/>
                    <a:pt x="48" y="0"/>
                  </a:cubicBezTo>
                  <a:cubicBezTo>
                    <a:pt x="875" y="0"/>
                    <a:pt x="875" y="0"/>
                    <a:pt x="875" y="0"/>
                  </a:cubicBezTo>
                  <a:cubicBezTo>
                    <a:pt x="902" y="0"/>
                    <a:pt x="924" y="22"/>
                    <a:pt x="924" y="49"/>
                  </a:cubicBezTo>
                  <a:lnTo>
                    <a:pt x="924" y="5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işḷiḓè"/>
            <p:cNvSpPr/>
            <p:nvPr/>
          </p:nvSpPr>
          <p:spPr bwMode="auto">
            <a:xfrm>
              <a:off x="4550479" y="4629997"/>
              <a:ext cx="3312425" cy="264275"/>
            </a:xfrm>
            <a:custGeom>
              <a:avLst/>
              <a:gdLst>
                <a:gd name="T0" fmla="*/ 25 w 1152"/>
                <a:gd name="T1" fmla="*/ 92 h 92"/>
                <a:gd name="T2" fmla="*/ 1152 w 1152"/>
                <a:gd name="T3" fmla="*/ 92 h 92"/>
                <a:gd name="T4" fmla="*/ 1152 w 1152"/>
                <a:gd name="T5" fmla="*/ 0 h 92"/>
                <a:gd name="T6" fmla="*/ 0 w 1152"/>
                <a:gd name="T7" fmla="*/ 0 h 92"/>
                <a:gd name="T8" fmla="*/ 0 w 1152"/>
                <a:gd name="T9" fmla="*/ 67 h 92"/>
                <a:gd name="T10" fmla="*/ 25 w 1152"/>
                <a:gd name="T11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2" h="92">
                  <a:moveTo>
                    <a:pt x="25" y="92"/>
                  </a:moveTo>
                  <a:cubicBezTo>
                    <a:pt x="1152" y="92"/>
                    <a:pt x="1152" y="92"/>
                    <a:pt x="1152" y="92"/>
                  </a:cubicBezTo>
                  <a:cubicBezTo>
                    <a:pt x="1152" y="0"/>
                    <a:pt x="1152" y="0"/>
                    <a:pt x="115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81"/>
                    <a:pt x="11" y="92"/>
                    <a:pt x="25" y="92"/>
                  </a:cubicBezTo>
                  <a:close/>
                </a:path>
              </a:pathLst>
            </a:custGeom>
            <a:solidFill>
              <a:srgbClr val="37A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ïṣ1iḋe"/>
            <p:cNvSpPr/>
            <p:nvPr/>
          </p:nvSpPr>
          <p:spPr bwMode="auto">
            <a:xfrm>
              <a:off x="5112235" y="4629997"/>
              <a:ext cx="2577715" cy="264275"/>
            </a:xfrm>
            <a:custGeom>
              <a:avLst/>
              <a:gdLst>
                <a:gd name="T0" fmla="*/ 0 w 897"/>
                <a:gd name="T1" fmla="*/ 0 h 92"/>
                <a:gd name="T2" fmla="*/ 10 w 897"/>
                <a:gd name="T3" fmla="*/ 92 h 92"/>
                <a:gd name="T4" fmla="*/ 871 w 897"/>
                <a:gd name="T5" fmla="*/ 92 h 92"/>
                <a:gd name="T6" fmla="*/ 897 w 897"/>
                <a:gd name="T7" fmla="*/ 67 h 92"/>
                <a:gd name="T8" fmla="*/ 897 w 897"/>
                <a:gd name="T9" fmla="*/ 0 h 92"/>
                <a:gd name="T10" fmla="*/ 0 w 897"/>
                <a:gd name="T1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7" h="92">
                  <a:moveTo>
                    <a:pt x="0" y="0"/>
                  </a:moveTo>
                  <a:cubicBezTo>
                    <a:pt x="7" y="31"/>
                    <a:pt x="9" y="61"/>
                    <a:pt x="10" y="92"/>
                  </a:cubicBezTo>
                  <a:cubicBezTo>
                    <a:pt x="871" y="92"/>
                    <a:pt x="871" y="92"/>
                    <a:pt x="871" y="92"/>
                  </a:cubicBezTo>
                  <a:cubicBezTo>
                    <a:pt x="885" y="92"/>
                    <a:pt x="897" y="81"/>
                    <a:pt x="897" y="67"/>
                  </a:cubicBezTo>
                  <a:cubicBezTo>
                    <a:pt x="897" y="0"/>
                    <a:pt x="897" y="0"/>
                    <a:pt x="89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7A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îṡlíďé"/>
            <p:cNvSpPr/>
            <p:nvPr/>
          </p:nvSpPr>
          <p:spPr bwMode="auto">
            <a:xfrm>
              <a:off x="7615234" y="4629997"/>
              <a:ext cx="247671" cy="264275"/>
            </a:xfrm>
            <a:custGeom>
              <a:avLst/>
              <a:gdLst>
                <a:gd name="T0" fmla="*/ 26 w 86"/>
                <a:gd name="T1" fmla="*/ 0 h 92"/>
                <a:gd name="T2" fmla="*/ 26 w 86"/>
                <a:gd name="T3" fmla="*/ 67 h 92"/>
                <a:gd name="T4" fmla="*/ 0 w 86"/>
                <a:gd name="T5" fmla="*/ 92 h 92"/>
                <a:gd name="T6" fmla="*/ 86 w 86"/>
                <a:gd name="T7" fmla="*/ 92 h 92"/>
                <a:gd name="T8" fmla="*/ 86 w 86"/>
                <a:gd name="T9" fmla="*/ 0 h 92"/>
                <a:gd name="T10" fmla="*/ 26 w 86"/>
                <a:gd name="T1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92">
                  <a:moveTo>
                    <a:pt x="26" y="0"/>
                  </a:moveTo>
                  <a:cubicBezTo>
                    <a:pt x="26" y="67"/>
                    <a:pt x="26" y="67"/>
                    <a:pt x="26" y="67"/>
                  </a:cubicBezTo>
                  <a:cubicBezTo>
                    <a:pt x="26" y="81"/>
                    <a:pt x="14" y="92"/>
                    <a:pt x="0" y="92"/>
                  </a:cubicBezTo>
                  <a:cubicBezTo>
                    <a:pt x="86" y="92"/>
                    <a:pt x="86" y="92"/>
                    <a:pt x="86" y="92"/>
                  </a:cubicBezTo>
                  <a:cubicBezTo>
                    <a:pt x="86" y="0"/>
                    <a:pt x="86" y="0"/>
                    <a:pt x="86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279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îŝļîḑe"/>
            <p:cNvSpPr/>
            <p:nvPr/>
          </p:nvSpPr>
          <p:spPr bwMode="auto">
            <a:xfrm>
              <a:off x="5413868" y="4629997"/>
              <a:ext cx="1022508" cy="127295"/>
            </a:xfrm>
            <a:custGeom>
              <a:avLst/>
              <a:gdLst>
                <a:gd name="T0" fmla="*/ 312 w 356"/>
                <a:gd name="T1" fmla="*/ 44 h 44"/>
                <a:gd name="T2" fmla="*/ 44 w 356"/>
                <a:gd name="T3" fmla="*/ 44 h 44"/>
                <a:gd name="T4" fmla="*/ 0 w 356"/>
                <a:gd name="T5" fmla="*/ 0 h 44"/>
                <a:gd name="T6" fmla="*/ 0 w 356"/>
                <a:gd name="T7" fmla="*/ 0 h 44"/>
                <a:gd name="T8" fmla="*/ 356 w 356"/>
                <a:gd name="T9" fmla="*/ 0 h 44"/>
                <a:gd name="T10" fmla="*/ 356 w 356"/>
                <a:gd name="T11" fmla="*/ 0 h 44"/>
                <a:gd name="T12" fmla="*/ 312 w 356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6" h="44">
                  <a:moveTo>
                    <a:pt x="312" y="44"/>
                  </a:moveTo>
                  <a:cubicBezTo>
                    <a:pt x="44" y="44"/>
                    <a:pt x="44" y="44"/>
                    <a:pt x="44" y="44"/>
                  </a:cubicBezTo>
                  <a:cubicBezTo>
                    <a:pt x="19" y="44"/>
                    <a:pt x="0" y="25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6" y="0"/>
                    <a:pt x="356" y="0"/>
                    <a:pt x="356" y="0"/>
                  </a:cubicBezTo>
                  <a:cubicBezTo>
                    <a:pt x="356" y="0"/>
                    <a:pt x="356" y="0"/>
                    <a:pt x="356" y="0"/>
                  </a:cubicBezTo>
                  <a:cubicBezTo>
                    <a:pt x="356" y="25"/>
                    <a:pt x="336" y="44"/>
                    <a:pt x="312" y="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iS1ïḓe"/>
            <p:cNvSpPr/>
            <p:nvPr/>
          </p:nvSpPr>
          <p:spPr bwMode="auto">
            <a:xfrm>
              <a:off x="5318397" y="3845475"/>
              <a:ext cx="2051933" cy="488424"/>
            </a:xfrm>
            <a:custGeom>
              <a:avLst/>
              <a:gdLst>
                <a:gd name="T0" fmla="*/ 1483 w 1483"/>
                <a:gd name="T1" fmla="*/ 50 h 353"/>
                <a:gd name="T2" fmla="*/ 1020 w 1483"/>
                <a:gd name="T3" fmla="*/ 353 h 353"/>
                <a:gd name="T4" fmla="*/ 0 w 1483"/>
                <a:gd name="T5" fmla="*/ 283 h 353"/>
                <a:gd name="T6" fmla="*/ 445 w 1483"/>
                <a:gd name="T7" fmla="*/ 0 h 353"/>
                <a:gd name="T8" fmla="*/ 1483 w 1483"/>
                <a:gd name="T9" fmla="*/ 5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3" h="353">
                  <a:moveTo>
                    <a:pt x="1483" y="50"/>
                  </a:moveTo>
                  <a:lnTo>
                    <a:pt x="1020" y="353"/>
                  </a:lnTo>
                  <a:lnTo>
                    <a:pt x="0" y="283"/>
                  </a:lnTo>
                  <a:lnTo>
                    <a:pt x="445" y="0"/>
                  </a:lnTo>
                  <a:lnTo>
                    <a:pt x="1483" y="50"/>
                  </a:lnTo>
                  <a:close/>
                </a:path>
              </a:pathLst>
            </a:custGeom>
            <a:solidFill>
              <a:srgbClr val="4ED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ṧļíḋé"/>
            <p:cNvSpPr/>
            <p:nvPr/>
          </p:nvSpPr>
          <p:spPr bwMode="auto">
            <a:xfrm>
              <a:off x="5318397" y="4237044"/>
              <a:ext cx="1411309" cy="286413"/>
            </a:xfrm>
            <a:custGeom>
              <a:avLst/>
              <a:gdLst>
                <a:gd name="T0" fmla="*/ 1020 w 1020"/>
                <a:gd name="T1" fmla="*/ 70 h 207"/>
                <a:gd name="T2" fmla="*/ 1018 w 1020"/>
                <a:gd name="T3" fmla="*/ 207 h 207"/>
                <a:gd name="T4" fmla="*/ 4 w 1020"/>
                <a:gd name="T5" fmla="*/ 126 h 207"/>
                <a:gd name="T6" fmla="*/ 0 w 1020"/>
                <a:gd name="T7" fmla="*/ 0 h 207"/>
                <a:gd name="T8" fmla="*/ 1020 w 1020"/>
                <a:gd name="T9" fmla="*/ 7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0" h="207">
                  <a:moveTo>
                    <a:pt x="1020" y="70"/>
                  </a:moveTo>
                  <a:lnTo>
                    <a:pt x="1018" y="207"/>
                  </a:lnTo>
                  <a:lnTo>
                    <a:pt x="4" y="126"/>
                  </a:lnTo>
                  <a:lnTo>
                    <a:pt x="0" y="0"/>
                  </a:lnTo>
                  <a:lnTo>
                    <a:pt x="1020" y="70"/>
                  </a:lnTo>
                  <a:close/>
                </a:path>
              </a:pathLst>
            </a:custGeom>
            <a:solidFill>
              <a:srgbClr val="33BB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î$1ídè"/>
            <p:cNvSpPr/>
            <p:nvPr/>
          </p:nvSpPr>
          <p:spPr bwMode="auto">
            <a:xfrm>
              <a:off x="6726939" y="3914657"/>
              <a:ext cx="643391" cy="608800"/>
            </a:xfrm>
            <a:custGeom>
              <a:avLst/>
              <a:gdLst>
                <a:gd name="T0" fmla="*/ 0 w 465"/>
                <a:gd name="T1" fmla="*/ 440 h 440"/>
                <a:gd name="T2" fmla="*/ 465 w 465"/>
                <a:gd name="T3" fmla="*/ 110 h 440"/>
                <a:gd name="T4" fmla="*/ 465 w 465"/>
                <a:gd name="T5" fmla="*/ 0 h 440"/>
                <a:gd name="T6" fmla="*/ 2 w 465"/>
                <a:gd name="T7" fmla="*/ 303 h 440"/>
                <a:gd name="T8" fmla="*/ 0 w 465"/>
                <a:gd name="T9" fmla="*/ 44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440">
                  <a:moveTo>
                    <a:pt x="0" y="440"/>
                  </a:moveTo>
                  <a:lnTo>
                    <a:pt x="465" y="110"/>
                  </a:lnTo>
                  <a:lnTo>
                    <a:pt x="465" y="0"/>
                  </a:lnTo>
                  <a:lnTo>
                    <a:pt x="2" y="303"/>
                  </a:lnTo>
                  <a:lnTo>
                    <a:pt x="0" y="440"/>
                  </a:lnTo>
                  <a:close/>
                </a:path>
              </a:pathLst>
            </a:custGeom>
            <a:solidFill>
              <a:srgbClr val="39AA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iṣ1íḋè"/>
            <p:cNvSpPr/>
            <p:nvPr/>
          </p:nvSpPr>
          <p:spPr bwMode="auto">
            <a:xfrm>
              <a:off x="6761530" y="3943713"/>
              <a:ext cx="608800" cy="536851"/>
            </a:xfrm>
            <a:custGeom>
              <a:avLst/>
              <a:gdLst>
                <a:gd name="T0" fmla="*/ 0 w 440"/>
                <a:gd name="T1" fmla="*/ 282 h 388"/>
                <a:gd name="T2" fmla="*/ 440 w 440"/>
                <a:gd name="T3" fmla="*/ 0 h 388"/>
                <a:gd name="T4" fmla="*/ 440 w 440"/>
                <a:gd name="T5" fmla="*/ 77 h 388"/>
                <a:gd name="T6" fmla="*/ 0 w 440"/>
                <a:gd name="T7" fmla="*/ 388 h 388"/>
                <a:gd name="T8" fmla="*/ 0 w 440"/>
                <a:gd name="T9" fmla="*/ 282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388">
                  <a:moveTo>
                    <a:pt x="0" y="282"/>
                  </a:moveTo>
                  <a:lnTo>
                    <a:pt x="440" y="0"/>
                  </a:lnTo>
                  <a:lnTo>
                    <a:pt x="440" y="77"/>
                  </a:lnTo>
                  <a:lnTo>
                    <a:pt x="0" y="388"/>
                  </a:lnTo>
                  <a:lnTo>
                    <a:pt x="0" y="2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îSḷide"/>
            <p:cNvSpPr/>
            <p:nvPr/>
          </p:nvSpPr>
          <p:spPr bwMode="auto">
            <a:xfrm>
              <a:off x="5366824" y="3696043"/>
              <a:ext cx="1845771" cy="439996"/>
            </a:xfrm>
            <a:custGeom>
              <a:avLst/>
              <a:gdLst>
                <a:gd name="T0" fmla="*/ 1334 w 1334"/>
                <a:gd name="T1" fmla="*/ 79 h 318"/>
                <a:gd name="T2" fmla="*/ 919 w 1334"/>
                <a:gd name="T3" fmla="*/ 318 h 318"/>
                <a:gd name="T4" fmla="*/ 0 w 1334"/>
                <a:gd name="T5" fmla="*/ 256 h 318"/>
                <a:gd name="T6" fmla="*/ 401 w 1334"/>
                <a:gd name="T7" fmla="*/ 0 h 318"/>
                <a:gd name="T8" fmla="*/ 1334 w 1334"/>
                <a:gd name="T9" fmla="*/ 79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4" h="318">
                  <a:moveTo>
                    <a:pt x="1334" y="79"/>
                  </a:moveTo>
                  <a:lnTo>
                    <a:pt x="919" y="318"/>
                  </a:lnTo>
                  <a:lnTo>
                    <a:pt x="0" y="256"/>
                  </a:lnTo>
                  <a:lnTo>
                    <a:pt x="401" y="0"/>
                  </a:lnTo>
                  <a:lnTo>
                    <a:pt x="1334" y="79"/>
                  </a:lnTo>
                  <a:close/>
                </a:path>
              </a:pathLst>
            </a:custGeom>
            <a:solidFill>
              <a:srgbClr val="4ED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íṩlîďé"/>
            <p:cNvSpPr/>
            <p:nvPr/>
          </p:nvSpPr>
          <p:spPr bwMode="auto">
            <a:xfrm>
              <a:off x="5366824" y="4050254"/>
              <a:ext cx="1271562" cy="254589"/>
            </a:xfrm>
            <a:custGeom>
              <a:avLst/>
              <a:gdLst>
                <a:gd name="T0" fmla="*/ 919 w 919"/>
                <a:gd name="T1" fmla="*/ 62 h 184"/>
                <a:gd name="T2" fmla="*/ 917 w 919"/>
                <a:gd name="T3" fmla="*/ 184 h 184"/>
                <a:gd name="T4" fmla="*/ 5 w 919"/>
                <a:gd name="T5" fmla="*/ 114 h 184"/>
                <a:gd name="T6" fmla="*/ 0 w 919"/>
                <a:gd name="T7" fmla="*/ 0 h 184"/>
                <a:gd name="T8" fmla="*/ 919 w 919"/>
                <a:gd name="T9" fmla="*/ 6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9" h="184">
                  <a:moveTo>
                    <a:pt x="919" y="62"/>
                  </a:moveTo>
                  <a:lnTo>
                    <a:pt x="917" y="184"/>
                  </a:lnTo>
                  <a:lnTo>
                    <a:pt x="5" y="114"/>
                  </a:lnTo>
                  <a:lnTo>
                    <a:pt x="0" y="0"/>
                  </a:lnTo>
                  <a:lnTo>
                    <a:pt x="919" y="62"/>
                  </a:lnTo>
                  <a:close/>
                </a:path>
              </a:pathLst>
            </a:custGeom>
            <a:solidFill>
              <a:srgbClr val="33BB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iṧḻïḑè"/>
            <p:cNvSpPr/>
            <p:nvPr/>
          </p:nvSpPr>
          <p:spPr bwMode="auto">
            <a:xfrm>
              <a:off x="6635619" y="3805350"/>
              <a:ext cx="576977" cy="499493"/>
            </a:xfrm>
            <a:custGeom>
              <a:avLst/>
              <a:gdLst>
                <a:gd name="T0" fmla="*/ 0 w 417"/>
                <a:gd name="T1" fmla="*/ 361 h 361"/>
                <a:gd name="T2" fmla="*/ 417 w 417"/>
                <a:gd name="T3" fmla="*/ 89 h 361"/>
                <a:gd name="T4" fmla="*/ 417 w 417"/>
                <a:gd name="T5" fmla="*/ 0 h 361"/>
                <a:gd name="T6" fmla="*/ 2 w 417"/>
                <a:gd name="T7" fmla="*/ 239 h 361"/>
                <a:gd name="T8" fmla="*/ 0 w 417"/>
                <a:gd name="T9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61">
                  <a:moveTo>
                    <a:pt x="0" y="361"/>
                  </a:moveTo>
                  <a:lnTo>
                    <a:pt x="417" y="89"/>
                  </a:lnTo>
                  <a:lnTo>
                    <a:pt x="417" y="0"/>
                  </a:lnTo>
                  <a:lnTo>
                    <a:pt x="2" y="239"/>
                  </a:lnTo>
                  <a:lnTo>
                    <a:pt x="0" y="361"/>
                  </a:lnTo>
                  <a:close/>
                </a:path>
              </a:pathLst>
            </a:custGeom>
            <a:solidFill>
              <a:srgbClr val="39AA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î$1îďé"/>
            <p:cNvSpPr/>
            <p:nvPr/>
          </p:nvSpPr>
          <p:spPr bwMode="auto">
            <a:xfrm>
              <a:off x="6666059" y="3819186"/>
              <a:ext cx="546537" cy="448298"/>
            </a:xfrm>
            <a:custGeom>
              <a:avLst/>
              <a:gdLst>
                <a:gd name="T0" fmla="*/ 0 w 395"/>
                <a:gd name="T1" fmla="*/ 229 h 324"/>
                <a:gd name="T2" fmla="*/ 395 w 395"/>
                <a:gd name="T3" fmla="*/ 0 h 324"/>
                <a:gd name="T4" fmla="*/ 395 w 395"/>
                <a:gd name="T5" fmla="*/ 69 h 324"/>
                <a:gd name="T6" fmla="*/ 0 w 395"/>
                <a:gd name="T7" fmla="*/ 324 h 324"/>
                <a:gd name="T8" fmla="*/ 0 w 395"/>
                <a:gd name="T9" fmla="*/ 229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5" h="324">
                  <a:moveTo>
                    <a:pt x="0" y="229"/>
                  </a:moveTo>
                  <a:lnTo>
                    <a:pt x="395" y="0"/>
                  </a:lnTo>
                  <a:lnTo>
                    <a:pt x="395" y="69"/>
                  </a:lnTo>
                  <a:lnTo>
                    <a:pt x="0" y="324"/>
                  </a:lnTo>
                  <a:lnTo>
                    <a:pt x="0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í$ḷiḑe"/>
            <p:cNvSpPr/>
            <p:nvPr/>
          </p:nvSpPr>
          <p:spPr bwMode="auto">
            <a:xfrm>
              <a:off x="5819274" y="3738935"/>
              <a:ext cx="669680" cy="304400"/>
            </a:xfrm>
            <a:prstGeom prst="ellipse">
              <a:avLst/>
            </a:prstGeom>
            <a:solidFill>
              <a:srgbClr val="33BB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išḻîḍé"/>
            <p:cNvSpPr/>
            <p:nvPr/>
          </p:nvSpPr>
          <p:spPr bwMode="auto">
            <a:xfrm>
              <a:off x="5703048" y="3572899"/>
              <a:ext cx="610184" cy="427544"/>
            </a:xfrm>
            <a:custGeom>
              <a:avLst/>
              <a:gdLst>
                <a:gd name="T0" fmla="*/ 139 w 212"/>
                <a:gd name="T1" fmla="*/ 1 h 149"/>
                <a:gd name="T2" fmla="*/ 106 w 212"/>
                <a:gd name="T3" fmla="*/ 7 h 149"/>
                <a:gd name="T4" fmla="*/ 73 w 212"/>
                <a:gd name="T5" fmla="*/ 1 h 149"/>
                <a:gd name="T6" fmla="*/ 3 w 212"/>
                <a:gd name="T7" fmla="*/ 70 h 149"/>
                <a:gd name="T8" fmla="*/ 77 w 212"/>
                <a:gd name="T9" fmla="*/ 149 h 149"/>
                <a:gd name="T10" fmla="*/ 80 w 212"/>
                <a:gd name="T11" fmla="*/ 149 h 149"/>
                <a:gd name="T12" fmla="*/ 131 w 212"/>
                <a:gd name="T13" fmla="*/ 149 h 149"/>
                <a:gd name="T14" fmla="*/ 135 w 212"/>
                <a:gd name="T15" fmla="*/ 149 h 149"/>
                <a:gd name="T16" fmla="*/ 209 w 212"/>
                <a:gd name="T17" fmla="*/ 70 h 149"/>
                <a:gd name="T18" fmla="*/ 139 w 212"/>
                <a:gd name="T19" fmla="*/ 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149">
                  <a:moveTo>
                    <a:pt x="139" y="1"/>
                  </a:moveTo>
                  <a:cubicBezTo>
                    <a:pt x="127" y="0"/>
                    <a:pt x="116" y="3"/>
                    <a:pt x="106" y="7"/>
                  </a:cubicBezTo>
                  <a:cubicBezTo>
                    <a:pt x="96" y="3"/>
                    <a:pt x="85" y="0"/>
                    <a:pt x="73" y="1"/>
                  </a:cubicBezTo>
                  <a:cubicBezTo>
                    <a:pt x="36" y="3"/>
                    <a:pt x="5" y="33"/>
                    <a:pt x="3" y="70"/>
                  </a:cubicBezTo>
                  <a:cubicBezTo>
                    <a:pt x="0" y="114"/>
                    <a:pt x="34" y="149"/>
                    <a:pt x="77" y="149"/>
                  </a:cubicBezTo>
                  <a:cubicBezTo>
                    <a:pt x="78" y="149"/>
                    <a:pt x="79" y="149"/>
                    <a:pt x="80" y="149"/>
                  </a:cubicBezTo>
                  <a:cubicBezTo>
                    <a:pt x="97" y="148"/>
                    <a:pt x="114" y="148"/>
                    <a:pt x="131" y="149"/>
                  </a:cubicBezTo>
                  <a:cubicBezTo>
                    <a:pt x="133" y="149"/>
                    <a:pt x="134" y="149"/>
                    <a:pt x="135" y="149"/>
                  </a:cubicBezTo>
                  <a:cubicBezTo>
                    <a:pt x="177" y="149"/>
                    <a:pt x="212" y="114"/>
                    <a:pt x="209" y="70"/>
                  </a:cubicBezTo>
                  <a:cubicBezTo>
                    <a:pt x="207" y="33"/>
                    <a:pt x="176" y="3"/>
                    <a:pt x="139" y="1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íṡḷíďê"/>
            <p:cNvSpPr/>
            <p:nvPr/>
          </p:nvSpPr>
          <p:spPr bwMode="auto">
            <a:xfrm>
              <a:off x="5959021" y="3417931"/>
              <a:ext cx="156351" cy="229684"/>
            </a:xfrm>
            <a:custGeom>
              <a:avLst/>
              <a:gdLst>
                <a:gd name="T0" fmla="*/ 16 w 54"/>
                <a:gd name="T1" fmla="*/ 80 h 80"/>
                <a:gd name="T2" fmla="*/ 8 w 54"/>
                <a:gd name="T3" fmla="*/ 73 h 80"/>
                <a:gd name="T4" fmla="*/ 41 w 54"/>
                <a:gd name="T5" fmla="*/ 2 h 80"/>
                <a:gd name="T6" fmla="*/ 52 w 54"/>
                <a:gd name="T7" fmla="*/ 5 h 80"/>
                <a:gd name="T8" fmla="*/ 49 w 54"/>
                <a:gd name="T9" fmla="*/ 16 h 80"/>
                <a:gd name="T10" fmla="*/ 23 w 54"/>
                <a:gd name="T11" fmla="*/ 71 h 80"/>
                <a:gd name="T12" fmla="*/ 17 w 54"/>
                <a:gd name="T13" fmla="*/ 80 h 80"/>
                <a:gd name="T14" fmla="*/ 16 w 54"/>
                <a:gd name="T1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80">
                  <a:moveTo>
                    <a:pt x="16" y="80"/>
                  </a:moveTo>
                  <a:cubicBezTo>
                    <a:pt x="12" y="80"/>
                    <a:pt x="8" y="77"/>
                    <a:pt x="8" y="73"/>
                  </a:cubicBezTo>
                  <a:cubicBezTo>
                    <a:pt x="7" y="71"/>
                    <a:pt x="0" y="26"/>
                    <a:pt x="41" y="2"/>
                  </a:cubicBezTo>
                  <a:cubicBezTo>
                    <a:pt x="44" y="0"/>
                    <a:pt x="49" y="1"/>
                    <a:pt x="52" y="5"/>
                  </a:cubicBezTo>
                  <a:cubicBezTo>
                    <a:pt x="54" y="8"/>
                    <a:pt x="53" y="13"/>
                    <a:pt x="49" y="16"/>
                  </a:cubicBezTo>
                  <a:cubicBezTo>
                    <a:pt x="17" y="34"/>
                    <a:pt x="23" y="70"/>
                    <a:pt x="23" y="71"/>
                  </a:cubicBezTo>
                  <a:cubicBezTo>
                    <a:pt x="24" y="75"/>
                    <a:pt x="21" y="79"/>
                    <a:pt x="17" y="80"/>
                  </a:cubicBezTo>
                  <a:cubicBezTo>
                    <a:pt x="16" y="80"/>
                    <a:pt x="16" y="80"/>
                    <a:pt x="16" y="80"/>
                  </a:cubicBezTo>
                  <a:close/>
                </a:path>
              </a:pathLst>
            </a:custGeom>
            <a:solidFill>
              <a:srgbClr val="40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íşlídè"/>
            <p:cNvSpPr/>
            <p:nvPr/>
          </p:nvSpPr>
          <p:spPr bwMode="auto">
            <a:xfrm>
              <a:off x="6080781" y="3429001"/>
              <a:ext cx="192326" cy="181257"/>
            </a:xfrm>
            <a:custGeom>
              <a:avLst/>
              <a:gdLst>
                <a:gd name="T0" fmla="*/ 1 w 67"/>
                <a:gd name="T1" fmla="*/ 0 h 63"/>
                <a:gd name="T2" fmla="*/ 59 w 67"/>
                <a:gd name="T3" fmla="*/ 63 h 63"/>
                <a:gd name="T4" fmla="*/ 1 w 67"/>
                <a:gd name="T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63">
                  <a:moveTo>
                    <a:pt x="1" y="0"/>
                  </a:moveTo>
                  <a:cubicBezTo>
                    <a:pt x="1" y="0"/>
                    <a:pt x="0" y="56"/>
                    <a:pt x="59" y="63"/>
                  </a:cubicBezTo>
                  <a:cubicBezTo>
                    <a:pt x="59" y="63"/>
                    <a:pt x="67" y="12"/>
                    <a:pt x="1" y="0"/>
                  </a:cubicBezTo>
                  <a:close/>
                </a:path>
              </a:pathLst>
            </a:custGeom>
            <a:solidFill>
              <a:srgbClr val="A3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í$1îďê"/>
            <p:cNvSpPr/>
            <p:nvPr/>
          </p:nvSpPr>
          <p:spPr bwMode="auto">
            <a:xfrm>
              <a:off x="6372728" y="2017691"/>
              <a:ext cx="785905" cy="480122"/>
            </a:xfrm>
            <a:custGeom>
              <a:avLst/>
              <a:gdLst>
                <a:gd name="T0" fmla="*/ 260 w 568"/>
                <a:gd name="T1" fmla="*/ 347 h 347"/>
                <a:gd name="T2" fmla="*/ 140 w 568"/>
                <a:gd name="T3" fmla="*/ 268 h 347"/>
                <a:gd name="T4" fmla="*/ 271 w 568"/>
                <a:gd name="T5" fmla="*/ 141 h 347"/>
                <a:gd name="T6" fmla="*/ 90 w 568"/>
                <a:gd name="T7" fmla="*/ 183 h 347"/>
                <a:gd name="T8" fmla="*/ 0 w 568"/>
                <a:gd name="T9" fmla="*/ 87 h 347"/>
                <a:gd name="T10" fmla="*/ 568 w 568"/>
                <a:gd name="T11" fmla="*/ 0 h 347"/>
                <a:gd name="T12" fmla="*/ 260 w 568"/>
                <a:gd name="T13" fmla="*/ 347 h 347"/>
                <a:gd name="T14" fmla="*/ 167 w 568"/>
                <a:gd name="T15" fmla="*/ 266 h 347"/>
                <a:gd name="T16" fmla="*/ 258 w 568"/>
                <a:gd name="T17" fmla="*/ 324 h 347"/>
                <a:gd name="T18" fmla="*/ 524 w 568"/>
                <a:gd name="T19" fmla="*/ 23 h 347"/>
                <a:gd name="T20" fmla="*/ 34 w 568"/>
                <a:gd name="T21" fmla="*/ 98 h 347"/>
                <a:gd name="T22" fmla="*/ 96 w 568"/>
                <a:gd name="T23" fmla="*/ 164 h 347"/>
                <a:gd name="T24" fmla="*/ 322 w 568"/>
                <a:gd name="T25" fmla="*/ 112 h 347"/>
                <a:gd name="T26" fmla="*/ 167 w 568"/>
                <a:gd name="T27" fmla="*/ 266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8" h="347">
                  <a:moveTo>
                    <a:pt x="260" y="347"/>
                  </a:moveTo>
                  <a:lnTo>
                    <a:pt x="140" y="268"/>
                  </a:lnTo>
                  <a:lnTo>
                    <a:pt x="271" y="141"/>
                  </a:lnTo>
                  <a:lnTo>
                    <a:pt x="90" y="183"/>
                  </a:lnTo>
                  <a:lnTo>
                    <a:pt x="0" y="87"/>
                  </a:lnTo>
                  <a:lnTo>
                    <a:pt x="568" y="0"/>
                  </a:lnTo>
                  <a:lnTo>
                    <a:pt x="260" y="347"/>
                  </a:lnTo>
                  <a:close/>
                  <a:moveTo>
                    <a:pt x="167" y="266"/>
                  </a:moveTo>
                  <a:lnTo>
                    <a:pt x="258" y="324"/>
                  </a:lnTo>
                  <a:lnTo>
                    <a:pt x="524" y="23"/>
                  </a:lnTo>
                  <a:lnTo>
                    <a:pt x="34" y="98"/>
                  </a:lnTo>
                  <a:lnTo>
                    <a:pt x="96" y="164"/>
                  </a:lnTo>
                  <a:lnTo>
                    <a:pt x="322" y="112"/>
                  </a:lnTo>
                  <a:lnTo>
                    <a:pt x="167" y="266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íş1iḑê"/>
            <p:cNvSpPr/>
            <p:nvPr/>
          </p:nvSpPr>
          <p:spPr bwMode="auto">
            <a:xfrm>
              <a:off x="6465431" y="2172659"/>
              <a:ext cx="352828" cy="226916"/>
            </a:xfrm>
            <a:custGeom>
              <a:avLst/>
              <a:gdLst>
                <a:gd name="T0" fmla="*/ 0 w 255"/>
                <a:gd name="T1" fmla="*/ 164 h 164"/>
                <a:gd name="T2" fmla="*/ 19 w 255"/>
                <a:gd name="T3" fmla="*/ 54 h 164"/>
                <a:gd name="T4" fmla="*/ 255 w 255"/>
                <a:gd name="T5" fmla="*/ 0 h 164"/>
                <a:gd name="T6" fmla="*/ 89 w 255"/>
                <a:gd name="T7" fmla="*/ 162 h 164"/>
                <a:gd name="T8" fmla="*/ 0 w 255"/>
                <a:gd name="T9" fmla="*/ 164 h 164"/>
                <a:gd name="T10" fmla="*/ 33 w 255"/>
                <a:gd name="T11" fmla="*/ 69 h 164"/>
                <a:gd name="T12" fmla="*/ 19 w 255"/>
                <a:gd name="T13" fmla="*/ 148 h 164"/>
                <a:gd name="T14" fmla="*/ 83 w 255"/>
                <a:gd name="T15" fmla="*/ 146 h 164"/>
                <a:gd name="T16" fmla="*/ 204 w 255"/>
                <a:gd name="T17" fmla="*/ 29 h 164"/>
                <a:gd name="T18" fmla="*/ 33 w 255"/>
                <a:gd name="T19" fmla="*/ 6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5" h="164">
                  <a:moveTo>
                    <a:pt x="0" y="164"/>
                  </a:moveTo>
                  <a:lnTo>
                    <a:pt x="19" y="54"/>
                  </a:lnTo>
                  <a:lnTo>
                    <a:pt x="255" y="0"/>
                  </a:lnTo>
                  <a:lnTo>
                    <a:pt x="89" y="162"/>
                  </a:lnTo>
                  <a:lnTo>
                    <a:pt x="0" y="164"/>
                  </a:lnTo>
                  <a:close/>
                  <a:moveTo>
                    <a:pt x="33" y="69"/>
                  </a:moveTo>
                  <a:lnTo>
                    <a:pt x="19" y="148"/>
                  </a:lnTo>
                  <a:lnTo>
                    <a:pt x="83" y="146"/>
                  </a:lnTo>
                  <a:lnTo>
                    <a:pt x="204" y="29"/>
                  </a:lnTo>
                  <a:lnTo>
                    <a:pt x="33" y="69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îśḻíḍe"/>
            <p:cNvSpPr/>
            <p:nvPr/>
          </p:nvSpPr>
          <p:spPr bwMode="auto">
            <a:xfrm>
              <a:off x="7994350" y="3127368"/>
              <a:ext cx="600498" cy="370815"/>
            </a:xfrm>
            <a:custGeom>
              <a:avLst/>
              <a:gdLst>
                <a:gd name="T0" fmla="*/ 434 w 434"/>
                <a:gd name="T1" fmla="*/ 268 h 268"/>
                <a:gd name="T2" fmla="*/ 0 w 434"/>
                <a:gd name="T3" fmla="*/ 154 h 268"/>
                <a:gd name="T4" fmla="*/ 328 w 434"/>
                <a:gd name="T5" fmla="*/ 0 h 268"/>
                <a:gd name="T6" fmla="*/ 391 w 434"/>
                <a:gd name="T7" fmla="*/ 95 h 268"/>
                <a:gd name="T8" fmla="*/ 266 w 434"/>
                <a:gd name="T9" fmla="*/ 143 h 268"/>
                <a:gd name="T10" fmla="*/ 399 w 434"/>
                <a:gd name="T11" fmla="*/ 168 h 268"/>
                <a:gd name="T12" fmla="*/ 434 w 434"/>
                <a:gd name="T13" fmla="*/ 268 h 268"/>
                <a:gd name="T14" fmla="*/ 48 w 434"/>
                <a:gd name="T15" fmla="*/ 149 h 268"/>
                <a:gd name="T16" fmla="*/ 409 w 434"/>
                <a:gd name="T17" fmla="*/ 243 h 268"/>
                <a:gd name="T18" fmla="*/ 387 w 434"/>
                <a:gd name="T19" fmla="*/ 183 h 268"/>
                <a:gd name="T20" fmla="*/ 206 w 434"/>
                <a:gd name="T21" fmla="*/ 147 h 268"/>
                <a:gd name="T22" fmla="*/ 366 w 434"/>
                <a:gd name="T23" fmla="*/ 87 h 268"/>
                <a:gd name="T24" fmla="*/ 322 w 434"/>
                <a:gd name="T25" fmla="*/ 21 h 268"/>
                <a:gd name="T26" fmla="*/ 48 w 434"/>
                <a:gd name="T27" fmla="*/ 149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4" h="268">
                  <a:moveTo>
                    <a:pt x="434" y="268"/>
                  </a:moveTo>
                  <a:lnTo>
                    <a:pt x="0" y="154"/>
                  </a:lnTo>
                  <a:lnTo>
                    <a:pt x="328" y="0"/>
                  </a:lnTo>
                  <a:lnTo>
                    <a:pt x="391" y="95"/>
                  </a:lnTo>
                  <a:lnTo>
                    <a:pt x="266" y="143"/>
                  </a:lnTo>
                  <a:lnTo>
                    <a:pt x="399" y="168"/>
                  </a:lnTo>
                  <a:lnTo>
                    <a:pt x="434" y="268"/>
                  </a:lnTo>
                  <a:close/>
                  <a:moveTo>
                    <a:pt x="48" y="149"/>
                  </a:moveTo>
                  <a:lnTo>
                    <a:pt x="409" y="243"/>
                  </a:lnTo>
                  <a:lnTo>
                    <a:pt x="387" y="183"/>
                  </a:lnTo>
                  <a:lnTo>
                    <a:pt x="206" y="147"/>
                  </a:lnTo>
                  <a:lnTo>
                    <a:pt x="366" y="87"/>
                  </a:lnTo>
                  <a:lnTo>
                    <a:pt x="322" y="21"/>
                  </a:lnTo>
                  <a:lnTo>
                    <a:pt x="48" y="149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ïṥlíḑe"/>
            <p:cNvSpPr/>
            <p:nvPr/>
          </p:nvSpPr>
          <p:spPr bwMode="auto">
            <a:xfrm>
              <a:off x="8279379" y="3239443"/>
              <a:ext cx="333457" cy="143898"/>
            </a:xfrm>
            <a:custGeom>
              <a:avLst/>
              <a:gdLst>
                <a:gd name="T0" fmla="*/ 189 w 241"/>
                <a:gd name="T1" fmla="*/ 104 h 104"/>
                <a:gd name="T2" fmla="*/ 0 w 241"/>
                <a:gd name="T3" fmla="*/ 66 h 104"/>
                <a:gd name="T4" fmla="*/ 176 w 241"/>
                <a:gd name="T5" fmla="*/ 0 h 104"/>
                <a:gd name="T6" fmla="*/ 241 w 241"/>
                <a:gd name="T7" fmla="*/ 77 h 104"/>
                <a:gd name="T8" fmla="*/ 189 w 241"/>
                <a:gd name="T9" fmla="*/ 104 h 104"/>
                <a:gd name="T10" fmla="*/ 60 w 241"/>
                <a:gd name="T11" fmla="*/ 62 h 104"/>
                <a:gd name="T12" fmla="*/ 187 w 241"/>
                <a:gd name="T13" fmla="*/ 87 h 104"/>
                <a:gd name="T14" fmla="*/ 214 w 241"/>
                <a:gd name="T15" fmla="*/ 70 h 104"/>
                <a:gd name="T16" fmla="*/ 170 w 241"/>
                <a:gd name="T17" fmla="*/ 21 h 104"/>
                <a:gd name="T18" fmla="*/ 60 w 241"/>
                <a:gd name="T19" fmla="*/ 6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1" h="104">
                  <a:moveTo>
                    <a:pt x="189" y="104"/>
                  </a:moveTo>
                  <a:lnTo>
                    <a:pt x="0" y="66"/>
                  </a:lnTo>
                  <a:lnTo>
                    <a:pt x="176" y="0"/>
                  </a:lnTo>
                  <a:lnTo>
                    <a:pt x="241" y="77"/>
                  </a:lnTo>
                  <a:lnTo>
                    <a:pt x="189" y="104"/>
                  </a:lnTo>
                  <a:close/>
                  <a:moveTo>
                    <a:pt x="60" y="62"/>
                  </a:moveTo>
                  <a:lnTo>
                    <a:pt x="187" y="87"/>
                  </a:lnTo>
                  <a:lnTo>
                    <a:pt x="214" y="70"/>
                  </a:lnTo>
                  <a:lnTo>
                    <a:pt x="170" y="21"/>
                  </a:lnTo>
                  <a:lnTo>
                    <a:pt x="60" y="62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îslidê"/>
            <p:cNvSpPr/>
            <p:nvPr/>
          </p:nvSpPr>
          <p:spPr bwMode="auto">
            <a:xfrm>
              <a:off x="5553616" y="1931906"/>
              <a:ext cx="629555" cy="744396"/>
            </a:xfrm>
            <a:custGeom>
              <a:avLst/>
              <a:gdLst>
                <a:gd name="T0" fmla="*/ 60 w 219"/>
                <a:gd name="T1" fmla="*/ 259 h 259"/>
                <a:gd name="T2" fmla="*/ 45 w 219"/>
                <a:gd name="T3" fmla="*/ 198 h 259"/>
                <a:gd name="T4" fmla="*/ 1 w 219"/>
                <a:gd name="T5" fmla="*/ 114 h 259"/>
                <a:gd name="T6" fmla="*/ 31 w 219"/>
                <a:gd name="T7" fmla="*/ 36 h 259"/>
                <a:gd name="T8" fmla="*/ 106 w 219"/>
                <a:gd name="T9" fmla="*/ 2 h 259"/>
                <a:gd name="T10" fmla="*/ 218 w 219"/>
                <a:gd name="T11" fmla="*/ 107 h 259"/>
                <a:gd name="T12" fmla="*/ 218 w 219"/>
                <a:gd name="T13" fmla="*/ 107 h 259"/>
                <a:gd name="T14" fmla="*/ 179 w 219"/>
                <a:gd name="T15" fmla="*/ 194 h 259"/>
                <a:gd name="T16" fmla="*/ 167 w 219"/>
                <a:gd name="T17" fmla="*/ 255 h 259"/>
                <a:gd name="T18" fmla="*/ 60 w 219"/>
                <a:gd name="T19" fmla="*/ 259 h 259"/>
                <a:gd name="T20" fmla="*/ 110 w 219"/>
                <a:gd name="T21" fmla="*/ 10 h 259"/>
                <a:gd name="T22" fmla="*/ 107 w 219"/>
                <a:gd name="T23" fmla="*/ 10 h 259"/>
                <a:gd name="T24" fmla="*/ 36 w 219"/>
                <a:gd name="T25" fmla="*/ 41 h 259"/>
                <a:gd name="T26" fmla="*/ 9 w 219"/>
                <a:gd name="T27" fmla="*/ 113 h 259"/>
                <a:gd name="T28" fmla="*/ 51 w 219"/>
                <a:gd name="T29" fmla="*/ 192 h 259"/>
                <a:gd name="T30" fmla="*/ 52 w 219"/>
                <a:gd name="T31" fmla="*/ 193 h 259"/>
                <a:gd name="T32" fmla="*/ 66 w 219"/>
                <a:gd name="T33" fmla="*/ 250 h 259"/>
                <a:gd name="T34" fmla="*/ 161 w 219"/>
                <a:gd name="T35" fmla="*/ 248 h 259"/>
                <a:gd name="T36" fmla="*/ 171 w 219"/>
                <a:gd name="T37" fmla="*/ 190 h 259"/>
                <a:gd name="T38" fmla="*/ 172 w 219"/>
                <a:gd name="T39" fmla="*/ 189 h 259"/>
                <a:gd name="T40" fmla="*/ 210 w 219"/>
                <a:gd name="T41" fmla="*/ 108 h 259"/>
                <a:gd name="T42" fmla="*/ 210 w 219"/>
                <a:gd name="T43" fmla="*/ 108 h 259"/>
                <a:gd name="T44" fmla="*/ 179 w 219"/>
                <a:gd name="T45" fmla="*/ 37 h 259"/>
                <a:gd name="T46" fmla="*/ 110 w 219"/>
                <a:gd name="T47" fmla="*/ 1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9" h="259">
                  <a:moveTo>
                    <a:pt x="60" y="259"/>
                  </a:moveTo>
                  <a:cubicBezTo>
                    <a:pt x="45" y="198"/>
                    <a:pt x="45" y="198"/>
                    <a:pt x="45" y="198"/>
                  </a:cubicBezTo>
                  <a:cubicBezTo>
                    <a:pt x="18" y="178"/>
                    <a:pt x="2" y="147"/>
                    <a:pt x="1" y="114"/>
                  </a:cubicBezTo>
                  <a:cubicBezTo>
                    <a:pt x="0" y="85"/>
                    <a:pt x="11" y="57"/>
                    <a:pt x="31" y="36"/>
                  </a:cubicBezTo>
                  <a:cubicBezTo>
                    <a:pt x="51" y="15"/>
                    <a:pt x="77" y="3"/>
                    <a:pt x="106" y="2"/>
                  </a:cubicBezTo>
                  <a:cubicBezTo>
                    <a:pt x="166" y="0"/>
                    <a:pt x="216" y="48"/>
                    <a:pt x="218" y="107"/>
                  </a:cubicBezTo>
                  <a:cubicBezTo>
                    <a:pt x="218" y="107"/>
                    <a:pt x="218" y="107"/>
                    <a:pt x="218" y="107"/>
                  </a:cubicBezTo>
                  <a:cubicBezTo>
                    <a:pt x="219" y="141"/>
                    <a:pt x="205" y="173"/>
                    <a:pt x="179" y="194"/>
                  </a:cubicBezTo>
                  <a:cubicBezTo>
                    <a:pt x="167" y="255"/>
                    <a:pt x="167" y="255"/>
                    <a:pt x="167" y="255"/>
                  </a:cubicBezTo>
                  <a:lnTo>
                    <a:pt x="60" y="259"/>
                  </a:lnTo>
                  <a:close/>
                  <a:moveTo>
                    <a:pt x="110" y="10"/>
                  </a:moveTo>
                  <a:cubicBezTo>
                    <a:pt x="109" y="10"/>
                    <a:pt x="108" y="10"/>
                    <a:pt x="107" y="10"/>
                  </a:cubicBezTo>
                  <a:cubicBezTo>
                    <a:pt x="80" y="11"/>
                    <a:pt x="55" y="22"/>
                    <a:pt x="36" y="41"/>
                  </a:cubicBezTo>
                  <a:cubicBezTo>
                    <a:pt x="18" y="61"/>
                    <a:pt x="8" y="86"/>
                    <a:pt x="9" y="113"/>
                  </a:cubicBezTo>
                  <a:cubicBezTo>
                    <a:pt x="10" y="145"/>
                    <a:pt x="25" y="174"/>
                    <a:pt x="51" y="192"/>
                  </a:cubicBezTo>
                  <a:cubicBezTo>
                    <a:pt x="52" y="193"/>
                    <a:pt x="52" y="193"/>
                    <a:pt x="52" y="193"/>
                  </a:cubicBezTo>
                  <a:cubicBezTo>
                    <a:pt x="66" y="250"/>
                    <a:pt x="66" y="250"/>
                    <a:pt x="66" y="250"/>
                  </a:cubicBezTo>
                  <a:cubicBezTo>
                    <a:pt x="161" y="248"/>
                    <a:pt x="161" y="248"/>
                    <a:pt x="161" y="248"/>
                  </a:cubicBezTo>
                  <a:cubicBezTo>
                    <a:pt x="171" y="190"/>
                    <a:pt x="171" y="190"/>
                    <a:pt x="171" y="190"/>
                  </a:cubicBezTo>
                  <a:cubicBezTo>
                    <a:pt x="172" y="189"/>
                    <a:pt x="172" y="189"/>
                    <a:pt x="172" y="189"/>
                  </a:cubicBezTo>
                  <a:cubicBezTo>
                    <a:pt x="197" y="169"/>
                    <a:pt x="211" y="139"/>
                    <a:pt x="210" y="108"/>
                  </a:cubicBezTo>
                  <a:cubicBezTo>
                    <a:pt x="210" y="108"/>
                    <a:pt x="210" y="108"/>
                    <a:pt x="210" y="108"/>
                  </a:cubicBezTo>
                  <a:cubicBezTo>
                    <a:pt x="209" y="81"/>
                    <a:pt x="198" y="56"/>
                    <a:pt x="179" y="37"/>
                  </a:cubicBezTo>
                  <a:cubicBezTo>
                    <a:pt x="160" y="20"/>
                    <a:pt x="135" y="10"/>
                    <a:pt x="110" y="10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ís1íḓè"/>
            <p:cNvSpPr/>
            <p:nvPr/>
          </p:nvSpPr>
          <p:spPr bwMode="auto">
            <a:xfrm>
              <a:off x="5694746" y="2183728"/>
              <a:ext cx="330690" cy="480122"/>
            </a:xfrm>
            <a:custGeom>
              <a:avLst/>
              <a:gdLst>
                <a:gd name="T0" fmla="*/ 100 w 239"/>
                <a:gd name="T1" fmla="*/ 347 h 347"/>
                <a:gd name="T2" fmla="*/ 0 w 239"/>
                <a:gd name="T3" fmla="*/ 13 h 347"/>
                <a:gd name="T4" fmla="*/ 63 w 239"/>
                <a:gd name="T5" fmla="*/ 73 h 347"/>
                <a:gd name="T6" fmla="*/ 98 w 239"/>
                <a:gd name="T7" fmla="*/ 3 h 347"/>
                <a:gd name="T8" fmla="*/ 127 w 239"/>
                <a:gd name="T9" fmla="*/ 65 h 347"/>
                <a:gd name="T10" fmla="*/ 156 w 239"/>
                <a:gd name="T11" fmla="*/ 0 h 347"/>
                <a:gd name="T12" fmla="*/ 179 w 239"/>
                <a:gd name="T13" fmla="*/ 65 h 347"/>
                <a:gd name="T14" fmla="*/ 239 w 239"/>
                <a:gd name="T15" fmla="*/ 3 h 347"/>
                <a:gd name="T16" fmla="*/ 169 w 239"/>
                <a:gd name="T17" fmla="*/ 343 h 347"/>
                <a:gd name="T18" fmla="*/ 154 w 239"/>
                <a:gd name="T19" fmla="*/ 341 h 347"/>
                <a:gd name="T20" fmla="*/ 210 w 239"/>
                <a:gd name="T21" fmla="*/ 57 h 347"/>
                <a:gd name="T22" fmla="*/ 173 w 239"/>
                <a:gd name="T23" fmla="*/ 96 h 347"/>
                <a:gd name="T24" fmla="*/ 154 w 239"/>
                <a:gd name="T25" fmla="*/ 44 h 347"/>
                <a:gd name="T26" fmla="*/ 127 w 239"/>
                <a:gd name="T27" fmla="*/ 104 h 347"/>
                <a:gd name="T28" fmla="*/ 98 w 239"/>
                <a:gd name="T29" fmla="*/ 40 h 347"/>
                <a:gd name="T30" fmla="*/ 67 w 239"/>
                <a:gd name="T31" fmla="*/ 100 h 347"/>
                <a:gd name="T32" fmla="*/ 33 w 239"/>
                <a:gd name="T33" fmla="*/ 69 h 347"/>
                <a:gd name="T34" fmla="*/ 114 w 239"/>
                <a:gd name="T35" fmla="*/ 341 h 347"/>
                <a:gd name="T36" fmla="*/ 100 w 239"/>
                <a:gd name="T37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9" h="347">
                  <a:moveTo>
                    <a:pt x="100" y="347"/>
                  </a:moveTo>
                  <a:lnTo>
                    <a:pt x="0" y="13"/>
                  </a:lnTo>
                  <a:lnTo>
                    <a:pt x="63" y="73"/>
                  </a:lnTo>
                  <a:lnTo>
                    <a:pt x="98" y="3"/>
                  </a:lnTo>
                  <a:lnTo>
                    <a:pt x="127" y="65"/>
                  </a:lnTo>
                  <a:lnTo>
                    <a:pt x="156" y="0"/>
                  </a:lnTo>
                  <a:lnTo>
                    <a:pt x="179" y="65"/>
                  </a:lnTo>
                  <a:lnTo>
                    <a:pt x="239" y="3"/>
                  </a:lnTo>
                  <a:lnTo>
                    <a:pt x="169" y="343"/>
                  </a:lnTo>
                  <a:lnTo>
                    <a:pt x="154" y="341"/>
                  </a:lnTo>
                  <a:lnTo>
                    <a:pt x="210" y="57"/>
                  </a:lnTo>
                  <a:lnTo>
                    <a:pt x="173" y="96"/>
                  </a:lnTo>
                  <a:lnTo>
                    <a:pt x="154" y="44"/>
                  </a:lnTo>
                  <a:lnTo>
                    <a:pt x="127" y="104"/>
                  </a:lnTo>
                  <a:lnTo>
                    <a:pt x="98" y="40"/>
                  </a:lnTo>
                  <a:lnTo>
                    <a:pt x="67" y="100"/>
                  </a:lnTo>
                  <a:lnTo>
                    <a:pt x="33" y="69"/>
                  </a:lnTo>
                  <a:lnTo>
                    <a:pt x="114" y="341"/>
                  </a:lnTo>
                  <a:lnTo>
                    <a:pt x="100" y="347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ïṣ1ïḍè"/>
            <p:cNvSpPr/>
            <p:nvPr/>
          </p:nvSpPr>
          <p:spPr bwMode="auto">
            <a:xfrm>
              <a:off x="5723802" y="2641712"/>
              <a:ext cx="316853" cy="168804"/>
            </a:xfrm>
            <a:custGeom>
              <a:avLst/>
              <a:gdLst>
                <a:gd name="T0" fmla="*/ 53 w 110"/>
                <a:gd name="T1" fmla="*/ 59 h 59"/>
                <a:gd name="T2" fmla="*/ 17 w 110"/>
                <a:gd name="T3" fmla="*/ 44 h 59"/>
                <a:gd name="T4" fmla="*/ 0 w 110"/>
                <a:gd name="T5" fmla="*/ 8 h 59"/>
                <a:gd name="T6" fmla="*/ 0 w 110"/>
                <a:gd name="T7" fmla="*/ 4 h 59"/>
                <a:gd name="T8" fmla="*/ 109 w 110"/>
                <a:gd name="T9" fmla="*/ 0 h 59"/>
                <a:gd name="T10" fmla="*/ 109 w 110"/>
                <a:gd name="T11" fmla="*/ 4 h 59"/>
                <a:gd name="T12" fmla="*/ 58 w 110"/>
                <a:gd name="T13" fmla="*/ 59 h 59"/>
                <a:gd name="T14" fmla="*/ 58 w 110"/>
                <a:gd name="T15" fmla="*/ 59 h 59"/>
                <a:gd name="T16" fmla="*/ 55 w 110"/>
                <a:gd name="T17" fmla="*/ 59 h 59"/>
                <a:gd name="T18" fmla="*/ 53 w 110"/>
                <a:gd name="T19" fmla="*/ 59 h 59"/>
                <a:gd name="T20" fmla="*/ 9 w 110"/>
                <a:gd name="T21" fmla="*/ 11 h 59"/>
                <a:gd name="T22" fmla="*/ 22 w 110"/>
                <a:gd name="T23" fmla="*/ 39 h 59"/>
                <a:gd name="T24" fmla="*/ 54 w 110"/>
                <a:gd name="T25" fmla="*/ 51 h 59"/>
                <a:gd name="T26" fmla="*/ 57 w 110"/>
                <a:gd name="T27" fmla="*/ 51 h 59"/>
                <a:gd name="T28" fmla="*/ 101 w 110"/>
                <a:gd name="T29" fmla="*/ 9 h 59"/>
                <a:gd name="T30" fmla="*/ 9 w 110"/>
                <a:gd name="T31" fmla="*/ 1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0" h="59">
                  <a:moveTo>
                    <a:pt x="53" y="59"/>
                  </a:moveTo>
                  <a:cubicBezTo>
                    <a:pt x="39" y="59"/>
                    <a:pt x="27" y="54"/>
                    <a:pt x="17" y="44"/>
                  </a:cubicBezTo>
                  <a:cubicBezTo>
                    <a:pt x="7" y="35"/>
                    <a:pt x="1" y="22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34"/>
                    <a:pt x="87" y="58"/>
                    <a:pt x="58" y="59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4" y="59"/>
                    <a:pt x="54" y="59"/>
                    <a:pt x="53" y="59"/>
                  </a:cubicBezTo>
                  <a:close/>
                  <a:moveTo>
                    <a:pt x="9" y="11"/>
                  </a:moveTo>
                  <a:cubicBezTo>
                    <a:pt x="10" y="22"/>
                    <a:pt x="15" y="31"/>
                    <a:pt x="22" y="39"/>
                  </a:cubicBezTo>
                  <a:cubicBezTo>
                    <a:pt x="31" y="47"/>
                    <a:pt x="42" y="51"/>
                    <a:pt x="54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81" y="50"/>
                    <a:pt x="99" y="32"/>
                    <a:pt x="101" y="9"/>
                  </a:cubicBezTo>
                  <a:lnTo>
                    <a:pt x="9" y="11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îṡḷïḓé"/>
            <p:cNvSpPr/>
            <p:nvPr/>
          </p:nvSpPr>
          <p:spPr bwMode="auto">
            <a:xfrm>
              <a:off x="3922308" y="4012895"/>
              <a:ext cx="720875" cy="683516"/>
            </a:xfrm>
            <a:custGeom>
              <a:avLst/>
              <a:gdLst>
                <a:gd name="T0" fmla="*/ 130 w 251"/>
                <a:gd name="T1" fmla="*/ 238 h 238"/>
                <a:gd name="T2" fmla="*/ 77 w 251"/>
                <a:gd name="T3" fmla="*/ 225 h 238"/>
                <a:gd name="T4" fmla="*/ 19 w 251"/>
                <a:gd name="T5" fmla="*/ 156 h 238"/>
                <a:gd name="T6" fmla="*/ 95 w 251"/>
                <a:gd name="T7" fmla="*/ 10 h 238"/>
                <a:gd name="T8" fmla="*/ 184 w 251"/>
                <a:gd name="T9" fmla="*/ 17 h 238"/>
                <a:gd name="T10" fmla="*/ 242 w 251"/>
                <a:gd name="T11" fmla="*/ 85 h 238"/>
                <a:gd name="T12" fmla="*/ 234 w 251"/>
                <a:gd name="T13" fmla="*/ 174 h 238"/>
                <a:gd name="T14" fmla="*/ 166 w 251"/>
                <a:gd name="T15" fmla="*/ 232 h 238"/>
                <a:gd name="T16" fmla="*/ 130 w 251"/>
                <a:gd name="T17" fmla="*/ 238 h 238"/>
                <a:gd name="T18" fmla="*/ 131 w 251"/>
                <a:gd name="T19" fmla="*/ 12 h 238"/>
                <a:gd name="T20" fmla="*/ 97 w 251"/>
                <a:gd name="T21" fmla="*/ 17 h 238"/>
                <a:gd name="T22" fmla="*/ 27 w 251"/>
                <a:gd name="T23" fmla="*/ 154 h 238"/>
                <a:gd name="T24" fmla="*/ 81 w 251"/>
                <a:gd name="T25" fmla="*/ 218 h 238"/>
                <a:gd name="T26" fmla="*/ 164 w 251"/>
                <a:gd name="T27" fmla="*/ 225 h 238"/>
                <a:gd name="T28" fmla="*/ 227 w 251"/>
                <a:gd name="T29" fmla="*/ 171 h 238"/>
                <a:gd name="T30" fmla="*/ 234 w 251"/>
                <a:gd name="T31" fmla="*/ 88 h 238"/>
                <a:gd name="T32" fmla="*/ 180 w 251"/>
                <a:gd name="T33" fmla="*/ 24 h 238"/>
                <a:gd name="T34" fmla="*/ 131 w 251"/>
                <a:gd name="T35" fmla="*/ 12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1" h="238">
                  <a:moveTo>
                    <a:pt x="130" y="238"/>
                  </a:moveTo>
                  <a:cubicBezTo>
                    <a:pt x="112" y="238"/>
                    <a:pt x="94" y="233"/>
                    <a:pt x="77" y="225"/>
                  </a:cubicBezTo>
                  <a:cubicBezTo>
                    <a:pt x="49" y="210"/>
                    <a:pt x="29" y="186"/>
                    <a:pt x="19" y="156"/>
                  </a:cubicBezTo>
                  <a:cubicBezTo>
                    <a:pt x="0" y="95"/>
                    <a:pt x="34" y="29"/>
                    <a:pt x="95" y="10"/>
                  </a:cubicBezTo>
                  <a:cubicBezTo>
                    <a:pt x="125" y="0"/>
                    <a:pt x="156" y="3"/>
                    <a:pt x="184" y="17"/>
                  </a:cubicBezTo>
                  <a:cubicBezTo>
                    <a:pt x="212" y="31"/>
                    <a:pt x="232" y="56"/>
                    <a:pt x="242" y="85"/>
                  </a:cubicBezTo>
                  <a:cubicBezTo>
                    <a:pt x="251" y="115"/>
                    <a:pt x="249" y="147"/>
                    <a:pt x="234" y="174"/>
                  </a:cubicBezTo>
                  <a:cubicBezTo>
                    <a:pt x="220" y="202"/>
                    <a:pt x="196" y="223"/>
                    <a:pt x="166" y="232"/>
                  </a:cubicBezTo>
                  <a:cubicBezTo>
                    <a:pt x="154" y="236"/>
                    <a:pt x="142" y="238"/>
                    <a:pt x="130" y="238"/>
                  </a:cubicBezTo>
                  <a:close/>
                  <a:moveTo>
                    <a:pt x="131" y="12"/>
                  </a:moveTo>
                  <a:cubicBezTo>
                    <a:pt x="119" y="12"/>
                    <a:pt x="108" y="14"/>
                    <a:pt x="97" y="17"/>
                  </a:cubicBezTo>
                  <a:cubicBezTo>
                    <a:pt x="40" y="36"/>
                    <a:pt x="9" y="97"/>
                    <a:pt x="27" y="154"/>
                  </a:cubicBezTo>
                  <a:cubicBezTo>
                    <a:pt x="36" y="182"/>
                    <a:pt x="55" y="204"/>
                    <a:pt x="81" y="218"/>
                  </a:cubicBezTo>
                  <a:cubicBezTo>
                    <a:pt x="106" y="231"/>
                    <a:pt x="136" y="233"/>
                    <a:pt x="164" y="225"/>
                  </a:cubicBezTo>
                  <a:cubicBezTo>
                    <a:pt x="191" y="216"/>
                    <a:pt x="214" y="197"/>
                    <a:pt x="227" y="171"/>
                  </a:cubicBezTo>
                  <a:cubicBezTo>
                    <a:pt x="240" y="145"/>
                    <a:pt x="243" y="116"/>
                    <a:pt x="234" y="88"/>
                  </a:cubicBezTo>
                  <a:cubicBezTo>
                    <a:pt x="225" y="60"/>
                    <a:pt x="206" y="38"/>
                    <a:pt x="180" y="24"/>
                  </a:cubicBezTo>
                  <a:cubicBezTo>
                    <a:pt x="165" y="16"/>
                    <a:pt x="148" y="12"/>
                    <a:pt x="131" y="12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ïsļíḑé"/>
            <p:cNvSpPr/>
            <p:nvPr/>
          </p:nvSpPr>
          <p:spPr bwMode="auto">
            <a:xfrm>
              <a:off x="3999792" y="4064090"/>
              <a:ext cx="594964" cy="592196"/>
            </a:xfrm>
            <a:custGeom>
              <a:avLst/>
              <a:gdLst>
                <a:gd name="T0" fmla="*/ 104 w 207"/>
                <a:gd name="T1" fmla="*/ 203 h 206"/>
                <a:gd name="T2" fmla="*/ 9 w 207"/>
                <a:gd name="T3" fmla="*/ 133 h 206"/>
                <a:gd name="T4" fmla="*/ 15 w 207"/>
                <a:gd name="T5" fmla="*/ 57 h 206"/>
                <a:gd name="T6" fmla="*/ 73 w 207"/>
                <a:gd name="T7" fmla="*/ 8 h 206"/>
                <a:gd name="T8" fmla="*/ 149 w 207"/>
                <a:gd name="T9" fmla="*/ 14 h 206"/>
                <a:gd name="T10" fmla="*/ 198 w 207"/>
                <a:gd name="T11" fmla="*/ 73 h 206"/>
                <a:gd name="T12" fmla="*/ 192 w 207"/>
                <a:gd name="T13" fmla="*/ 149 h 206"/>
                <a:gd name="T14" fmla="*/ 134 w 207"/>
                <a:gd name="T15" fmla="*/ 198 h 206"/>
                <a:gd name="T16" fmla="*/ 104 w 207"/>
                <a:gd name="T17" fmla="*/ 203 h 206"/>
                <a:gd name="T18" fmla="*/ 104 w 207"/>
                <a:gd name="T19" fmla="*/ 11 h 206"/>
                <a:gd name="T20" fmla="*/ 76 w 207"/>
                <a:gd name="T21" fmla="*/ 16 h 206"/>
                <a:gd name="T22" fmla="*/ 22 w 207"/>
                <a:gd name="T23" fmla="*/ 61 h 206"/>
                <a:gd name="T24" fmla="*/ 16 w 207"/>
                <a:gd name="T25" fmla="*/ 131 h 206"/>
                <a:gd name="T26" fmla="*/ 131 w 207"/>
                <a:gd name="T27" fmla="*/ 190 h 206"/>
                <a:gd name="T28" fmla="*/ 185 w 207"/>
                <a:gd name="T29" fmla="*/ 145 h 206"/>
                <a:gd name="T30" fmla="*/ 191 w 207"/>
                <a:gd name="T31" fmla="*/ 75 h 206"/>
                <a:gd name="T32" fmla="*/ 146 w 207"/>
                <a:gd name="T33" fmla="*/ 21 h 206"/>
                <a:gd name="T34" fmla="*/ 104 w 207"/>
                <a:gd name="T35" fmla="*/ 1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7" h="206">
                  <a:moveTo>
                    <a:pt x="104" y="203"/>
                  </a:moveTo>
                  <a:cubicBezTo>
                    <a:pt x="61" y="203"/>
                    <a:pt x="22" y="176"/>
                    <a:pt x="9" y="133"/>
                  </a:cubicBezTo>
                  <a:cubicBezTo>
                    <a:pt x="0" y="108"/>
                    <a:pt x="3" y="81"/>
                    <a:pt x="15" y="57"/>
                  </a:cubicBezTo>
                  <a:cubicBezTo>
                    <a:pt x="27" y="34"/>
                    <a:pt x="48" y="16"/>
                    <a:pt x="73" y="8"/>
                  </a:cubicBezTo>
                  <a:cubicBezTo>
                    <a:pt x="99" y="0"/>
                    <a:pt x="126" y="2"/>
                    <a:pt x="149" y="14"/>
                  </a:cubicBezTo>
                  <a:cubicBezTo>
                    <a:pt x="173" y="27"/>
                    <a:pt x="190" y="47"/>
                    <a:pt x="198" y="73"/>
                  </a:cubicBezTo>
                  <a:cubicBezTo>
                    <a:pt x="207" y="98"/>
                    <a:pt x="204" y="125"/>
                    <a:pt x="192" y="149"/>
                  </a:cubicBezTo>
                  <a:cubicBezTo>
                    <a:pt x="180" y="172"/>
                    <a:pt x="159" y="190"/>
                    <a:pt x="134" y="198"/>
                  </a:cubicBezTo>
                  <a:cubicBezTo>
                    <a:pt x="124" y="201"/>
                    <a:pt x="114" y="203"/>
                    <a:pt x="104" y="203"/>
                  </a:cubicBezTo>
                  <a:close/>
                  <a:moveTo>
                    <a:pt x="104" y="11"/>
                  </a:moveTo>
                  <a:cubicBezTo>
                    <a:pt x="94" y="11"/>
                    <a:pt x="85" y="13"/>
                    <a:pt x="76" y="16"/>
                  </a:cubicBezTo>
                  <a:cubicBezTo>
                    <a:pt x="52" y="23"/>
                    <a:pt x="33" y="39"/>
                    <a:pt x="22" y="61"/>
                  </a:cubicBezTo>
                  <a:cubicBezTo>
                    <a:pt x="11" y="83"/>
                    <a:pt x="9" y="107"/>
                    <a:pt x="16" y="131"/>
                  </a:cubicBezTo>
                  <a:cubicBezTo>
                    <a:pt x="32" y="179"/>
                    <a:pt x="83" y="206"/>
                    <a:pt x="131" y="190"/>
                  </a:cubicBezTo>
                  <a:cubicBezTo>
                    <a:pt x="155" y="183"/>
                    <a:pt x="174" y="167"/>
                    <a:pt x="185" y="145"/>
                  </a:cubicBezTo>
                  <a:cubicBezTo>
                    <a:pt x="196" y="123"/>
                    <a:pt x="198" y="98"/>
                    <a:pt x="191" y="75"/>
                  </a:cubicBezTo>
                  <a:cubicBezTo>
                    <a:pt x="183" y="52"/>
                    <a:pt x="167" y="33"/>
                    <a:pt x="146" y="21"/>
                  </a:cubicBezTo>
                  <a:cubicBezTo>
                    <a:pt x="132" y="15"/>
                    <a:pt x="118" y="11"/>
                    <a:pt x="104" y="11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ïsḷïďé"/>
            <p:cNvSpPr/>
            <p:nvPr/>
          </p:nvSpPr>
          <p:spPr bwMode="auto">
            <a:xfrm>
              <a:off x="3659417" y="4376792"/>
              <a:ext cx="368047" cy="268425"/>
            </a:xfrm>
            <a:custGeom>
              <a:avLst/>
              <a:gdLst>
                <a:gd name="T0" fmla="*/ 38 w 266"/>
                <a:gd name="T1" fmla="*/ 194 h 194"/>
                <a:gd name="T2" fmla="*/ 0 w 266"/>
                <a:gd name="T3" fmla="*/ 73 h 194"/>
                <a:gd name="T4" fmla="*/ 227 w 266"/>
                <a:gd name="T5" fmla="*/ 0 h 194"/>
                <a:gd name="T6" fmla="*/ 266 w 266"/>
                <a:gd name="T7" fmla="*/ 121 h 194"/>
                <a:gd name="T8" fmla="*/ 38 w 266"/>
                <a:gd name="T9" fmla="*/ 194 h 194"/>
                <a:gd name="T10" fmla="*/ 21 w 266"/>
                <a:gd name="T11" fmla="*/ 83 h 194"/>
                <a:gd name="T12" fmla="*/ 48 w 266"/>
                <a:gd name="T13" fmla="*/ 173 h 194"/>
                <a:gd name="T14" fmla="*/ 246 w 266"/>
                <a:gd name="T15" fmla="*/ 110 h 194"/>
                <a:gd name="T16" fmla="*/ 217 w 266"/>
                <a:gd name="T17" fmla="*/ 21 h 194"/>
                <a:gd name="T18" fmla="*/ 21 w 266"/>
                <a:gd name="T19" fmla="*/ 83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6" h="194">
                  <a:moveTo>
                    <a:pt x="38" y="194"/>
                  </a:moveTo>
                  <a:lnTo>
                    <a:pt x="0" y="73"/>
                  </a:lnTo>
                  <a:lnTo>
                    <a:pt x="227" y="0"/>
                  </a:lnTo>
                  <a:lnTo>
                    <a:pt x="266" y="121"/>
                  </a:lnTo>
                  <a:lnTo>
                    <a:pt x="38" y="194"/>
                  </a:lnTo>
                  <a:close/>
                  <a:moveTo>
                    <a:pt x="21" y="83"/>
                  </a:moveTo>
                  <a:lnTo>
                    <a:pt x="48" y="173"/>
                  </a:lnTo>
                  <a:lnTo>
                    <a:pt x="246" y="110"/>
                  </a:lnTo>
                  <a:lnTo>
                    <a:pt x="217" y="21"/>
                  </a:lnTo>
                  <a:lnTo>
                    <a:pt x="21" y="83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îSḻiḓé"/>
            <p:cNvSpPr/>
            <p:nvPr/>
          </p:nvSpPr>
          <p:spPr bwMode="auto">
            <a:xfrm>
              <a:off x="3211119" y="4506854"/>
              <a:ext cx="500876" cy="229684"/>
            </a:xfrm>
            <a:custGeom>
              <a:avLst/>
              <a:gdLst>
                <a:gd name="T0" fmla="*/ 19 w 174"/>
                <a:gd name="T1" fmla="*/ 80 h 80"/>
                <a:gd name="T2" fmla="*/ 3 w 174"/>
                <a:gd name="T3" fmla="*/ 69 h 80"/>
                <a:gd name="T4" fmla="*/ 3 w 174"/>
                <a:gd name="T5" fmla="*/ 69 h 80"/>
                <a:gd name="T6" fmla="*/ 14 w 174"/>
                <a:gd name="T7" fmla="*/ 48 h 80"/>
                <a:gd name="T8" fmla="*/ 164 w 174"/>
                <a:gd name="T9" fmla="*/ 0 h 80"/>
                <a:gd name="T10" fmla="*/ 174 w 174"/>
                <a:gd name="T11" fmla="*/ 31 h 80"/>
                <a:gd name="T12" fmla="*/ 24 w 174"/>
                <a:gd name="T13" fmla="*/ 79 h 80"/>
                <a:gd name="T14" fmla="*/ 19 w 174"/>
                <a:gd name="T15" fmla="*/ 80 h 80"/>
                <a:gd name="T16" fmla="*/ 10 w 174"/>
                <a:gd name="T17" fmla="*/ 66 h 80"/>
                <a:gd name="T18" fmla="*/ 21 w 174"/>
                <a:gd name="T19" fmla="*/ 72 h 80"/>
                <a:gd name="T20" fmla="*/ 164 w 174"/>
                <a:gd name="T21" fmla="*/ 26 h 80"/>
                <a:gd name="T22" fmla="*/ 159 w 174"/>
                <a:gd name="T23" fmla="*/ 10 h 80"/>
                <a:gd name="T24" fmla="*/ 16 w 174"/>
                <a:gd name="T25" fmla="*/ 55 h 80"/>
                <a:gd name="T26" fmla="*/ 10 w 174"/>
                <a:gd name="T27" fmla="*/ 6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4" h="80">
                  <a:moveTo>
                    <a:pt x="19" y="80"/>
                  </a:moveTo>
                  <a:cubicBezTo>
                    <a:pt x="12" y="80"/>
                    <a:pt x="5" y="76"/>
                    <a:pt x="3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0" y="60"/>
                    <a:pt x="5" y="51"/>
                    <a:pt x="14" y="48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74" y="31"/>
                    <a:pt x="174" y="31"/>
                    <a:pt x="174" y="31"/>
                  </a:cubicBezTo>
                  <a:cubicBezTo>
                    <a:pt x="24" y="79"/>
                    <a:pt x="24" y="79"/>
                    <a:pt x="24" y="79"/>
                  </a:cubicBezTo>
                  <a:cubicBezTo>
                    <a:pt x="22" y="80"/>
                    <a:pt x="20" y="80"/>
                    <a:pt x="19" y="80"/>
                  </a:cubicBezTo>
                  <a:close/>
                  <a:moveTo>
                    <a:pt x="10" y="66"/>
                  </a:moveTo>
                  <a:cubicBezTo>
                    <a:pt x="12" y="71"/>
                    <a:pt x="17" y="73"/>
                    <a:pt x="21" y="72"/>
                  </a:cubicBezTo>
                  <a:cubicBezTo>
                    <a:pt x="164" y="26"/>
                    <a:pt x="164" y="26"/>
                    <a:pt x="164" y="26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1" y="57"/>
                    <a:pt x="9" y="62"/>
                    <a:pt x="10" y="66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îsļîḋê"/>
            <p:cNvSpPr/>
            <p:nvPr/>
          </p:nvSpPr>
          <p:spPr bwMode="auto">
            <a:xfrm>
              <a:off x="9066668" y="2604353"/>
              <a:ext cx="442764" cy="370815"/>
            </a:xfrm>
            <a:custGeom>
              <a:avLst/>
              <a:gdLst>
                <a:gd name="T0" fmla="*/ 134 w 154"/>
                <a:gd name="T1" fmla="*/ 129 h 129"/>
                <a:gd name="T2" fmla="*/ 0 w 154"/>
                <a:gd name="T3" fmla="*/ 112 h 129"/>
                <a:gd name="T4" fmla="*/ 14 w 154"/>
                <a:gd name="T5" fmla="*/ 0 h 129"/>
                <a:gd name="T6" fmla="*/ 148 w 154"/>
                <a:gd name="T7" fmla="*/ 17 h 129"/>
                <a:gd name="T8" fmla="*/ 149 w 154"/>
                <a:gd name="T9" fmla="*/ 20 h 129"/>
                <a:gd name="T10" fmla="*/ 152 w 154"/>
                <a:gd name="T11" fmla="*/ 74 h 129"/>
                <a:gd name="T12" fmla="*/ 136 w 154"/>
                <a:gd name="T13" fmla="*/ 126 h 129"/>
                <a:gd name="T14" fmla="*/ 134 w 154"/>
                <a:gd name="T15" fmla="*/ 129 h 129"/>
                <a:gd name="T16" fmla="*/ 9 w 154"/>
                <a:gd name="T17" fmla="*/ 105 h 129"/>
                <a:gd name="T18" fmla="*/ 130 w 154"/>
                <a:gd name="T19" fmla="*/ 120 h 129"/>
                <a:gd name="T20" fmla="*/ 144 w 154"/>
                <a:gd name="T21" fmla="*/ 73 h 129"/>
                <a:gd name="T22" fmla="*/ 142 w 154"/>
                <a:gd name="T23" fmla="*/ 24 h 129"/>
                <a:gd name="T24" fmla="*/ 21 w 154"/>
                <a:gd name="T25" fmla="*/ 9 h 129"/>
                <a:gd name="T26" fmla="*/ 9 w 154"/>
                <a:gd name="T27" fmla="*/ 10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4" h="129">
                  <a:moveTo>
                    <a:pt x="134" y="129"/>
                  </a:moveTo>
                  <a:cubicBezTo>
                    <a:pt x="0" y="112"/>
                    <a:pt x="0" y="112"/>
                    <a:pt x="0" y="112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49" y="20"/>
                    <a:pt x="149" y="20"/>
                    <a:pt x="149" y="20"/>
                  </a:cubicBezTo>
                  <a:cubicBezTo>
                    <a:pt x="153" y="38"/>
                    <a:pt x="154" y="56"/>
                    <a:pt x="152" y="74"/>
                  </a:cubicBezTo>
                  <a:cubicBezTo>
                    <a:pt x="150" y="92"/>
                    <a:pt x="144" y="110"/>
                    <a:pt x="136" y="126"/>
                  </a:cubicBezTo>
                  <a:lnTo>
                    <a:pt x="134" y="129"/>
                  </a:lnTo>
                  <a:close/>
                  <a:moveTo>
                    <a:pt x="9" y="105"/>
                  </a:moveTo>
                  <a:cubicBezTo>
                    <a:pt x="130" y="120"/>
                    <a:pt x="130" y="120"/>
                    <a:pt x="130" y="120"/>
                  </a:cubicBezTo>
                  <a:cubicBezTo>
                    <a:pt x="137" y="105"/>
                    <a:pt x="142" y="89"/>
                    <a:pt x="144" y="73"/>
                  </a:cubicBezTo>
                  <a:cubicBezTo>
                    <a:pt x="146" y="57"/>
                    <a:pt x="145" y="40"/>
                    <a:pt x="142" y="24"/>
                  </a:cubicBezTo>
                  <a:cubicBezTo>
                    <a:pt x="21" y="9"/>
                    <a:pt x="21" y="9"/>
                    <a:pt x="21" y="9"/>
                  </a:cubicBezTo>
                  <a:lnTo>
                    <a:pt x="9" y="105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ïş1ïḓe"/>
            <p:cNvSpPr/>
            <p:nvPr/>
          </p:nvSpPr>
          <p:spPr bwMode="auto">
            <a:xfrm>
              <a:off x="8255857" y="2322091"/>
              <a:ext cx="874458" cy="687668"/>
            </a:xfrm>
            <a:custGeom>
              <a:avLst/>
              <a:gdLst>
                <a:gd name="T0" fmla="*/ 0 w 304"/>
                <a:gd name="T1" fmla="*/ 239 h 239"/>
                <a:gd name="T2" fmla="*/ 30 w 304"/>
                <a:gd name="T3" fmla="*/ 0 h 239"/>
                <a:gd name="T4" fmla="*/ 35 w 304"/>
                <a:gd name="T5" fmla="*/ 3 h 239"/>
                <a:gd name="T6" fmla="*/ 130 w 304"/>
                <a:gd name="T7" fmla="*/ 46 h 239"/>
                <a:gd name="T8" fmla="*/ 219 w 304"/>
                <a:gd name="T9" fmla="*/ 77 h 239"/>
                <a:gd name="T10" fmla="*/ 304 w 304"/>
                <a:gd name="T11" fmla="*/ 100 h 239"/>
                <a:gd name="T12" fmla="*/ 303 w 304"/>
                <a:gd name="T13" fmla="*/ 103 h 239"/>
                <a:gd name="T14" fmla="*/ 290 w 304"/>
                <a:gd name="T15" fmla="*/ 210 h 239"/>
                <a:gd name="T16" fmla="*/ 286 w 304"/>
                <a:gd name="T17" fmla="*/ 211 h 239"/>
                <a:gd name="T18" fmla="*/ 202 w 304"/>
                <a:gd name="T19" fmla="*/ 211 h 239"/>
                <a:gd name="T20" fmla="*/ 108 w 304"/>
                <a:gd name="T21" fmla="*/ 220 h 239"/>
                <a:gd name="T22" fmla="*/ 6 w 304"/>
                <a:gd name="T23" fmla="*/ 238 h 239"/>
                <a:gd name="T24" fmla="*/ 0 w 304"/>
                <a:gd name="T25" fmla="*/ 239 h 239"/>
                <a:gd name="T26" fmla="*/ 37 w 304"/>
                <a:gd name="T27" fmla="*/ 13 h 239"/>
                <a:gd name="T28" fmla="*/ 10 w 304"/>
                <a:gd name="T29" fmla="*/ 229 h 239"/>
                <a:gd name="T30" fmla="*/ 107 w 304"/>
                <a:gd name="T31" fmla="*/ 212 h 239"/>
                <a:gd name="T32" fmla="*/ 202 w 304"/>
                <a:gd name="T33" fmla="*/ 203 h 239"/>
                <a:gd name="T34" fmla="*/ 283 w 304"/>
                <a:gd name="T35" fmla="*/ 203 h 239"/>
                <a:gd name="T36" fmla="*/ 295 w 304"/>
                <a:gd name="T37" fmla="*/ 106 h 239"/>
                <a:gd name="T38" fmla="*/ 217 w 304"/>
                <a:gd name="T39" fmla="*/ 85 h 239"/>
                <a:gd name="T40" fmla="*/ 127 w 304"/>
                <a:gd name="T41" fmla="*/ 53 h 239"/>
                <a:gd name="T42" fmla="*/ 37 w 304"/>
                <a:gd name="T43" fmla="*/ 1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4" h="239">
                  <a:moveTo>
                    <a:pt x="0" y="239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66" y="19"/>
                    <a:pt x="98" y="33"/>
                    <a:pt x="130" y="46"/>
                  </a:cubicBezTo>
                  <a:cubicBezTo>
                    <a:pt x="159" y="58"/>
                    <a:pt x="189" y="68"/>
                    <a:pt x="219" y="77"/>
                  </a:cubicBezTo>
                  <a:cubicBezTo>
                    <a:pt x="304" y="100"/>
                    <a:pt x="304" y="100"/>
                    <a:pt x="304" y="100"/>
                  </a:cubicBezTo>
                  <a:cubicBezTo>
                    <a:pt x="303" y="103"/>
                    <a:pt x="303" y="103"/>
                    <a:pt x="303" y="103"/>
                  </a:cubicBezTo>
                  <a:cubicBezTo>
                    <a:pt x="290" y="210"/>
                    <a:pt x="290" y="210"/>
                    <a:pt x="290" y="210"/>
                  </a:cubicBezTo>
                  <a:cubicBezTo>
                    <a:pt x="286" y="211"/>
                    <a:pt x="286" y="211"/>
                    <a:pt x="286" y="211"/>
                  </a:cubicBezTo>
                  <a:cubicBezTo>
                    <a:pt x="202" y="211"/>
                    <a:pt x="202" y="211"/>
                    <a:pt x="202" y="211"/>
                  </a:cubicBezTo>
                  <a:cubicBezTo>
                    <a:pt x="171" y="213"/>
                    <a:pt x="139" y="216"/>
                    <a:pt x="108" y="220"/>
                  </a:cubicBezTo>
                  <a:cubicBezTo>
                    <a:pt x="74" y="224"/>
                    <a:pt x="40" y="230"/>
                    <a:pt x="6" y="238"/>
                  </a:cubicBezTo>
                  <a:lnTo>
                    <a:pt x="0" y="239"/>
                  </a:lnTo>
                  <a:close/>
                  <a:moveTo>
                    <a:pt x="37" y="13"/>
                  </a:moveTo>
                  <a:cubicBezTo>
                    <a:pt x="10" y="229"/>
                    <a:pt x="10" y="229"/>
                    <a:pt x="10" y="229"/>
                  </a:cubicBezTo>
                  <a:cubicBezTo>
                    <a:pt x="42" y="222"/>
                    <a:pt x="75" y="216"/>
                    <a:pt x="107" y="212"/>
                  </a:cubicBezTo>
                  <a:cubicBezTo>
                    <a:pt x="138" y="208"/>
                    <a:pt x="170" y="205"/>
                    <a:pt x="202" y="203"/>
                  </a:cubicBezTo>
                  <a:cubicBezTo>
                    <a:pt x="283" y="203"/>
                    <a:pt x="283" y="203"/>
                    <a:pt x="283" y="203"/>
                  </a:cubicBezTo>
                  <a:cubicBezTo>
                    <a:pt x="295" y="106"/>
                    <a:pt x="295" y="106"/>
                    <a:pt x="295" y="106"/>
                  </a:cubicBezTo>
                  <a:cubicBezTo>
                    <a:pt x="217" y="85"/>
                    <a:pt x="217" y="85"/>
                    <a:pt x="217" y="85"/>
                  </a:cubicBezTo>
                  <a:cubicBezTo>
                    <a:pt x="186" y="76"/>
                    <a:pt x="156" y="65"/>
                    <a:pt x="127" y="53"/>
                  </a:cubicBezTo>
                  <a:cubicBezTo>
                    <a:pt x="97" y="41"/>
                    <a:pt x="66" y="27"/>
                    <a:pt x="37" y="13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îŝľîḋê"/>
            <p:cNvSpPr/>
            <p:nvPr/>
          </p:nvSpPr>
          <p:spPr bwMode="auto">
            <a:xfrm>
              <a:off x="8229568" y="2308255"/>
              <a:ext cx="138364" cy="715340"/>
            </a:xfrm>
            <a:custGeom>
              <a:avLst/>
              <a:gdLst>
                <a:gd name="T0" fmla="*/ 10 w 48"/>
                <a:gd name="T1" fmla="*/ 249 h 249"/>
                <a:gd name="T2" fmla="*/ 9 w 48"/>
                <a:gd name="T3" fmla="*/ 249 h 249"/>
                <a:gd name="T4" fmla="*/ 7 w 48"/>
                <a:gd name="T5" fmla="*/ 249 h 249"/>
                <a:gd name="T6" fmla="*/ 0 w 48"/>
                <a:gd name="T7" fmla="*/ 240 h 249"/>
                <a:gd name="T8" fmla="*/ 29 w 48"/>
                <a:gd name="T9" fmla="*/ 7 h 249"/>
                <a:gd name="T10" fmla="*/ 39 w 48"/>
                <a:gd name="T11" fmla="*/ 0 h 249"/>
                <a:gd name="T12" fmla="*/ 40 w 48"/>
                <a:gd name="T13" fmla="*/ 0 h 249"/>
                <a:gd name="T14" fmla="*/ 47 w 48"/>
                <a:gd name="T15" fmla="*/ 10 h 249"/>
                <a:gd name="T16" fmla="*/ 18 w 48"/>
                <a:gd name="T17" fmla="*/ 242 h 249"/>
                <a:gd name="T18" fmla="*/ 10 w 48"/>
                <a:gd name="T19" fmla="*/ 249 h 249"/>
                <a:gd name="T20" fmla="*/ 38 w 48"/>
                <a:gd name="T21" fmla="*/ 8 h 249"/>
                <a:gd name="T22" fmla="*/ 8 w 48"/>
                <a:gd name="T23" fmla="*/ 241 h 249"/>
                <a:gd name="T24" fmla="*/ 8 w 48"/>
                <a:gd name="T25" fmla="*/ 245 h 249"/>
                <a:gd name="T26" fmla="*/ 8 w 48"/>
                <a:gd name="T27" fmla="*/ 241 h 249"/>
                <a:gd name="T28" fmla="*/ 10 w 48"/>
                <a:gd name="T29" fmla="*/ 241 h 249"/>
                <a:gd name="T30" fmla="*/ 39 w 48"/>
                <a:gd name="T31" fmla="*/ 9 h 249"/>
                <a:gd name="T32" fmla="*/ 38 w 48"/>
                <a:gd name="T33" fmla="*/ 8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249">
                  <a:moveTo>
                    <a:pt x="10" y="249"/>
                  </a:moveTo>
                  <a:cubicBezTo>
                    <a:pt x="9" y="249"/>
                    <a:pt x="9" y="249"/>
                    <a:pt x="9" y="249"/>
                  </a:cubicBezTo>
                  <a:cubicBezTo>
                    <a:pt x="7" y="249"/>
                    <a:pt x="7" y="249"/>
                    <a:pt x="7" y="249"/>
                  </a:cubicBezTo>
                  <a:cubicBezTo>
                    <a:pt x="3" y="248"/>
                    <a:pt x="0" y="244"/>
                    <a:pt x="0" y="240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0" y="3"/>
                    <a:pt x="34" y="0"/>
                    <a:pt x="39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4" y="1"/>
                    <a:pt x="48" y="5"/>
                    <a:pt x="47" y="10"/>
                  </a:cubicBezTo>
                  <a:cubicBezTo>
                    <a:pt x="18" y="242"/>
                    <a:pt x="18" y="242"/>
                    <a:pt x="18" y="242"/>
                  </a:cubicBezTo>
                  <a:cubicBezTo>
                    <a:pt x="17" y="246"/>
                    <a:pt x="14" y="249"/>
                    <a:pt x="10" y="249"/>
                  </a:cubicBezTo>
                  <a:close/>
                  <a:moveTo>
                    <a:pt x="38" y="8"/>
                  </a:moveTo>
                  <a:cubicBezTo>
                    <a:pt x="8" y="241"/>
                    <a:pt x="8" y="241"/>
                    <a:pt x="8" y="241"/>
                  </a:cubicBezTo>
                  <a:cubicBezTo>
                    <a:pt x="8" y="245"/>
                    <a:pt x="8" y="245"/>
                    <a:pt x="8" y="245"/>
                  </a:cubicBezTo>
                  <a:cubicBezTo>
                    <a:pt x="8" y="241"/>
                    <a:pt x="8" y="241"/>
                    <a:pt x="8" y="241"/>
                  </a:cubicBezTo>
                  <a:cubicBezTo>
                    <a:pt x="10" y="241"/>
                    <a:pt x="10" y="241"/>
                    <a:pt x="10" y="241"/>
                  </a:cubicBezTo>
                  <a:cubicBezTo>
                    <a:pt x="39" y="9"/>
                    <a:pt x="39" y="9"/>
                    <a:pt x="39" y="9"/>
                  </a:cubicBezTo>
                  <a:lnTo>
                    <a:pt x="38" y="8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íSļíḍé"/>
            <p:cNvSpPr/>
            <p:nvPr/>
          </p:nvSpPr>
          <p:spPr bwMode="auto">
            <a:xfrm>
              <a:off x="8210197" y="2543473"/>
              <a:ext cx="101006" cy="239370"/>
            </a:xfrm>
            <a:custGeom>
              <a:avLst/>
              <a:gdLst>
                <a:gd name="T0" fmla="*/ 25 w 35"/>
                <a:gd name="T1" fmla="*/ 83 h 83"/>
                <a:gd name="T2" fmla="*/ 19 w 35"/>
                <a:gd name="T3" fmla="*/ 83 h 83"/>
                <a:gd name="T4" fmla="*/ 1 w 35"/>
                <a:gd name="T5" fmla="*/ 60 h 83"/>
                <a:gd name="T6" fmla="*/ 7 w 35"/>
                <a:gd name="T7" fmla="*/ 19 h 83"/>
                <a:gd name="T8" fmla="*/ 29 w 35"/>
                <a:gd name="T9" fmla="*/ 1 h 83"/>
                <a:gd name="T10" fmla="*/ 35 w 35"/>
                <a:gd name="T11" fmla="*/ 2 h 83"/>
                <a:gd name="T12" fmla="*/ 25 w 35"/>
                <a:gd name="T13" fmla="*/ 83 h 83"/>
                <a:gd name="T14" fmla="*/ 26 w 35"/>
                <a:gd name="T15" fmla="*/ 9 h 83"/>
                <a:gd name="T16" fmla="*/ 15 w 35"/>
                <a:gd name="T17" fmla="*/ 20 h 83"/>
                <a:gd name="T18" fmla="*/ 9 w 35"/>
                <a:gd name="T19" fmla="*/ 61 h 83"/>
                <a:gd name="T20" fmla="*/ 18 w 35"/>
                <a:gd name="T21" fmla="*/ 74 h 83"/>
                <a:gd name="T22" fmla="*/ 26 w 35"/>
                <a:gd name="T23" fmla="*/ 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83">
                  <a:moveTo>
                    <a:pt x="25" y="83"/>
                  </a:moveTo>
                  <a:cubicBezTo>
                    <a:pt x="19" y="83"/>
                    <a:pt x="19" y="83"/>
                    <a:pt x="19" y="83"/>
                  </a:cubicBezTo>
                  <a:cubicBezTo>
                    <a:pt x="8" y="81"/>
                    <a:pt x="0" y="71"/>
                    <a:pt x="1" y="6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8"/>
                    <a:pt x="18" y="0"/>
                    <a:pt x="29" y="1"/>
                  </a:cubicBezTo>
                  <a:cubicBezTo>
                    <a:pt x="35" y="2"/>
                    <a:pt x="35" y="2"/>
                    <a:pt x="35" y="2"/>
                  </a:cubicBezTo>
                  <a:lnTo>
                    <a:pt x="25" y="83"/>
                  </a:lnTo>
                  <a:close/>
                  <a:moveTo>
                    <a:pt x="26" y="9"/>
                  </a:moveTo>
                  <a:cubicBezTo>
                    <a:pt x="20" y="9"/>
                    <a:pt x="15" y="14"/>
                    <a:pt x="15" y="20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9" y="67"/>
                    <a:pt x="12" y="73"/>
                    <a:pt x="18" y="74"/>
                  </a:cubicBezTo>
                  <a:lnTo>
                    <a:pt x="26" y="9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îsļíḋè"/>
            <p:cNvSpPr/>
            <p:nvPr/>
          </p:nvSpPr>
          <p:spPr bwMode="auto">
            <a:xfrm>
              <a:off x="9178743" y="2919822"/>
              <a:ext cx="210313" cy="362513"/>
            </a:xfrm>
            <a:custGeom>
              <a:avLst/>
              <a:gdLst>
                <a:gd name="T0" fmla="*/ 120 w 152"/>
                <a:gd name="T1" fmla="*/ 262 h 262"/>
                <a:gd name="T2" fmla="*/ 0 w 152"/>
                <a:gd name="T3" fmla="*/ 247 h 262"/>
                <a:gd name="T4" fmla="*/ 31 w 152"/>
                <a:gd name="T5" fmla="*/ 0 h 262"/>
                <a:gd name="T6" fmla="*/ 152 w 152"/>
                <a:gd name="T7" fmla="*/ 17 h 262"/>
                <a:gd name="T8" fmla="*/ 120 w 152"/>
                <a:gd name="T9" fmla="*/ 262 h 262"/>
                <a:gd name="T10" fmla="*/ 19 w 152"/>
                <a:gd name="T11" fmla="*/ 233 h 262"/>
                <a:gd name="T12" fmla="*/ 106 w 152"/>
                <a:gd name="T13" fmla="*/ 243 h 262"/>
                <a:gd name="T14" fmla="*/ 133 w 152"/>
                <a:gd name="T15" fmla="*/ 31 h 262"/>
                <a:gd name="T16" fmla="*/ 46 w 152"/>
                <a:gd name="T17" fmla="*/ 19 h 262"/>
                <a:gd name="T18" fmla="*/ 19 w 152"/>
                <a:gd name="T19" fmla="*/ 233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262">
                  <a:moveTo>
                    <a:pt x="120" y="262"/>
                  </a:moveTo>
                  <a:lnTo>
                    <a:pt x="0" y="247"/>
                  </a:lnTo>
                  <a:lnTo>
                    <a:pt x="31" y="0"/>
                  </a:lnTo>
                  <a:lnTo>
                    <a:pt x="152" y="17"/>
                  </a:lnTo>
                  <a:lnTo>
                    <a:pt x="120" y="262"/>
                  </a:lnTo>
                  <a:close/>
                  <a:moveTo>
                    <a:pt x="19" y="233"/>
                  </a:moveTo>
                  <a:lnTo>
                    <a:pt x="106" y="243"/>
                  </a:lnTo>
                  <a:lnTo>
                    <a:pt x="133" y="31"/>
                  </a:lnTo>
                  <a:lnTo>
                    <a:pt x="46" y="19"/>
                  </a:lnTo>
                  <a:lnTo>
                    <a:pt x="19" y="233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îṡļiḋé"/>
            <p:cNvSpPr/>
            <p:nvPr/>
          </p:nvSpPr>
          <p:spPr bwMode="auto">
            <a:xfrm>
              <a:off x="9207798" y="2919822"/>
              <a:ext cx="181257" cy="130062"/>
            </a:xfrm>
            <a:custGeom>
              <a:avLst/>
              <a:gdLst>
                <a:gd name="T0" fmla="*/ 120 w 131"/>
                <a:gd name="T1" fmla="*/ 94 h 94"/>
                <a:gd name="T2" fmla="*/ 0 w 131"/>
                <a:gd name="T3" fmla="*/ 79 h 94"/>
                <a:gd name="T4" fmla="*/ 10 w 131"/>
                <a:gd name="T5" fmla="*/ 0 h 94"/>
                <a:gd name="T6" fmla="*/ 131 w 131"/>
                <a:gd name="T7" fmla="*/ 17 h 94"/>
                <a:gd name="T8" fmla="*/ 120 w 131"/>
                <a:gd name="T9" fmla="*/ 94 h 94"/>
                <a:gd name="T10" fmla="*/ 18 w 131"/>
                <a:gd name="T11" fmla="*/ 65 h 94"/>
                <a:gd name="T12" fmla="*/ 106 w 131"/>
                <a:gd name="T13" fmla="*/ 75 h 94"/>
                <a:gd name="T14" fmla="*/ 112 w 131"/>
                <a:gd name="T15" fmla="*/ 31 h 94"/>
                <a:gd name="T16" fmla="*/ 25 w 131"/>
                <a:gd name="T17" fmla="*/ 19 h 94"/>
                <a:gd name="T18" fmla="*/ 18 w 131"/>
                <a:gd name="T19" fmla="*/ 6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94">
                  <a:moveTo>
                    <a:pt x="120" y="94"/>
                  </a:moveTo>
                  <a:lnTo>
                    <a:pt x="0" y="79"/>
                  </a:lnTo>
                  <a:lnTo>
                    <a:pt x="10" y="0"/>
                  </a:lnTo>
                  <a:lnTo>
                    <a:pt x="131" y="17"/>
                  </a:lnTo>
                  <a:lnTo>
                    <a:pt x="120" y="94"/>
                  </a:lnTo>
                  <a:close/>
                  <a:moveTo>
                    <a:pt x="18" y="65"/>
                  </a:moveTo>
                  <a:lnTo>
                    <a:pt x="106" y="75"/>
                  </a:lnTo>
                  <a:lnTo>
                    <a:pt x="112" y="31"/>
                  </a:lnTo>
                  <a:lnTo>
                    <a:pt x="25" y="19"/>
                  </a:lnTo>
                  <a:lnTo>
                    <a:pt x="18" y="65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i$ḻïḋé"/>
            <p:cNvSpPr/>
            <p:nvPr/>
          </p:nvSpPr>
          <p:spPr bwMode="auto">
            <a:xfrm>
              <a:off x="8634973" y="3247745"/>
              <a:ext cx="882760" cy="1218984"/>
            </a:xfrm>
            <a:custGeom>
              <a:avLst/>
              <a:gdLst>
                <a:gd name="T0" fmla="*/ 274 w 307"/>
                <a:gd name="T1" fmla="*/ 421 h 424"/>
                <a:gd name="T2" fmla="*/ 287 w 307"/>
                <a:gd name="T3" fmla="*/ 409 h 424"/>
                <a:gd name="T4" fmla="*/ 297 w 307"/>
                <a:gd name="T5" fmla="*/ 378 h 424"/>
                <a:gd name="T6" fmla="*/ 293 w 307"/>
                <a:gd name="T7" fmla="*/ 361 h 424"/>
                <a:gd name="T8" fmla="*/ 297 w 307"/>
                <a:gd name="T9" fmla="*/ 378 h 424"/>
                <a:gd name="T10" fmla="*/ 298 w 307"/>
                <a:gd name="T11" fmla="*/ 329 h 424"/>
                <a:gd name="T12" fmla="*/ 307 w 307"/>
                <a:gd name="T13" fmla="*/ 314 h 424"/>
                <a:gd name="T14" fmla="*/ 299 w 307"/>
                <a:gd name="T15" fmla="*/ 282 h 424"/>
                <a:gd name="T16" fmla="*/ 305 w 307"/>
                <a:gd name="T17" fmla="*/ 265 h 424"/>
                <a:gd name="T18" fmla="*/ 299 w 307"/>
                <a:gd name="T19" fmla="*/ 282 h 424"/>
                <a:gd name="T20" fmla="*/ 288 w 307"/>
                <a:gd name="T21" fmla="*/ 220 h 424"/>
                <a:gd name="T22" fmla="*/ 300 w 307"/>
                <a:gd name="T23" fmla="*/ 234 h 424"/>
                <a:gd name="T24" fmla="*/ 277 w 307"/>
                <a:gd name="T25" fmla="*/ 191 h 424"/>
                <a:gd name="T26" fmla="*/ 277 w 307"/>
                <a:gd name="T27" fmla="*/ 173 h 424"/>
                <a:gd name="T28" fmla="*/ 277 w 307"/>
                <a:gd name="T29" fmla="*/ 191 h 424"/>
                <a:gd name="T30" fmla="*/ 245 w 307"/>
                <a:gd name="T31" fmla="*/ 136 h 424"/>
                <a:gd name="T32" fmla="*/ 261 w 307"/>
                <a:gd name="T33" fmla="*/ 145 h 424"/>
                <a:gd name="T34" fmla="*/ 225 w 307"/>
                <a:gd name="T35" fmla="*/ 112 h 424"/>
                <a:gd name="T36" fmla="*/ 219 w 307"/>
                <a:gd name="T37" fmla="*/ 95 h 424"/>
                <a:gd name="T38" fmla="*/ 225 w 307"/>
                <a:gd name="T39" fmla="*/ 112 h 424"/>
                <a:gd name="T40" fmla="*/ 177 w 307"/>
                <a:gd name="T41" fmla="*/ 71 h 424"/>
                <a:gd name="T42" fmla="*/ 195 w 307"/>
                <a:gd name="T43" fmla="*/ 74 h 424"/>
                <a:gd name="T44" fmla="*/ 150 w 307"/>
                <a:gd name="T45" fmla="*/ 54 h 424"/>
                <a:gd name="T46" fmla="*/ 140 w 307"/>
                <a:gd name="T47" fmla="*/ 39 h 424"/>
                <a:gd name="T48" fmla="*/ 150 w 307"/>
                <a:gd name="T49" fmla="*/ 54 h 424"/>
                <a:gd name="T50" fmla="*/ 93 w 307"/>
                <a:gd name="T51" fmla="*/ 27 h 424"/>
                <a:gd name="T52" fmla="*/ 111 w 307"/>
                <a:gd name="T53" fmla="*/ 25 h 424"/>
                <a:gd name="T54" fmla="*/ 63 w 307"/>
                <a:gd name="T55" fmla="*/ 18 h 424"/>
                <a:gd name="T56" fmla="*/ 49 w 307"/>
                <a:gd name="T57" fmla="*/ 7 h 424"/>
                <a:gd name="T58" fmla="*/ 63 w 307"/>
                <a:gd name="T59" fmla="*/ 18 h 424"/>
                <a:gd name="T60" fmla="*/ 0 w 307"/>
                <a:gd name="T61" fmla="*/ 8 h 424"/>
                <a:gd name="T62" fmla="*/ 17 w 307"/>
                <a:gd name="T63" fmla="*/ 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7" h="424">
                  <a:moveTo>
                    <a:pt x="281" y="424"/>
                  </a:moveTo>
                  <a:cubicBezTo>
                    <a:pt x="274" y="421"/>
                    <a:pt x="274" y="421"/>
                    <a:pt x="274" y="421"/>
                  </a:cubicBezTo>
                  <a:cubicBezTo>
                    <a:pt x="276" y="416"/>
                    <a:pt x="278" y="411"/>
                    <a:pt x="280" y="406"/>
                  </a:cubicBezTo>
                  <a:cubicBezTo>
                    <a:pt x="287" y="409"/>
                    <a:pt x="287" y="409"/>
                    <a:pt x="287" y="409"/>
                  </a:cubicBezTo>
                  <a:cubicBezTo>
                    <a:pt x="286" y="414"/>
                    <a:pt x="284" y="419"/>
                    <a:pt x="281" y="424"/>
                  </a:cubicBezTo>
                  <a:close/>
                  <a:moveTo>
                    <a:pt x="297" y="378"/>
                  </a:moveTo>
                  <a:cubicBezTo>
                    <a:pt x="289" y="376"/>
                    <a:pt x="289" y="376"/>
                    <a:pt x="289" y="376"/>
                  </a:cubicBezTo>
                  <a:cubicBezTo>
                    <a:pt x="291" y="371"/>
                    <a:pt x="292" y="366"/>
                    <a:pt x="293" y="361"/>
                  </a:cubicBezTo>
                  <a:cubicBezTo>
                    <a:pt x="301" y="362"/>
                    <a:pt x="301" y="362"/>
                    <a:pt x="301" y="362"/>
                  </a:cubicBezTo>
                  <a:cubicBezTo>
                    <a:pt x="300" y="367"/>
                    <a:pt x="298" y="373"/>
                    <a:pt x="297" y="378"/>
                  </a:cubicBezTo>
                  <a:close/>
                  <a:moveTo>
                    <a:pt x="306" y="330"/>
                  </a:moveTo>
                  <a:cubicBezTo>
                    <a:pt x="298" y="329"/>
                    <a:pt x="298" y="329"/>
                    <a:pt x="298" y="329"/>
                  </a:cubicBezTo>
                  <a:cubicBezTo>
                    <a:pt x="298" y="324"/>
                    <a:pt x="299" y="319"/>
                    <a:pt x="299" y="314"/>
                  </a:cubicBezTo>
                  <a:cubicBezTo>
                    <a:pt x="307" y="314"/>
                    <a:pt x="307" y="314"/>
                    <a:pt x="307" y="314"/>
                  </a:cubicBezTo>
                  <a:cubicBezTo>
                    <a:pt x="307" y="319"/>
                    <a:pt x="306" y="325"/>
                    <a:pt x="306" y="330"/>
                  </a:cubicBezTo>
                  <a:close/>
                  <a:moveTo>
                    <a:pt x="299" y="282"/>
                  </a:moveTo>
                  <a:cubicBezTo>
                    <a:pt x="298" y="277"/>
                    <a:pt x="298" y="272"/>
                    <a:pt x="297" y="266"/>
                  </a:cubicBezTo>
                  <a:cubicBezTo>
                    <a:pt x="305" y="265"/>
                    <a:pt x="305" y="265"/>
                    <a:pt x="305" y="265"/>
                  </a:cubicBezTo>
                  <a:cubicBezTo>
                    <a:pt x="306" y="271"/>
                    <a:pt x="306" y="276"/>
                    <a:pt x="307" y="282"/>
                  </a:cubicBezTo>
                  <a:lnTo>
                    <a:pt x="299" y="282"/>
                  </a:lnTo>
                  <a:close/>
                  <a:moveTo>
                    <a:pt x="292" y="235"/>
                  </a:moveTo>
                  <a:cubicBezTo>
                    <a:pt x="291" y="230"/>
                    <a:pt x="289" y="225"/>
                    <a:pt x="288" y="220"/>
                  </a:cubicBezTo>
                  <a:cubicBezTo>
                    <a:pt x="295" y="218"/>
                    <a:pt x="295" y="218"/>
                    <a:pt x="295" y="218"/>
                  </a:cubicBezTo>
                  <a:cubicBezTo>
                    <a:pt x="297" y="223"/>
                    <a:pt x="298" y="228"/>
                    <a:pt x="300" y="234"/>
                  </a:cubicBezTo>
                  <a:lnTo>
                    <a:pt x="292" y="235"/>
                  </a:lnTo>
                  <a:close/>
                  <a:moveTo>
                    <a:pt x="277" y="191"/>
                  </a:moveTo>
                  <a:cubicBezTo>
                    <a:pt x="274" y="186"/>
                    <a:pt x="272" y="181"/>
                    <a:pt x="270" y="176"/>
                  </a:cubicBezTo>
                  <a:cubicBezTo>
                    <a:pt x="277" y="173"/>
                    <a:pt x="277" y="173"/>
                    <a:pt x="277" y="173"/>
                  </a:cubicBezTo>
                  <a:cubicBezTo>
                    <a:pt x="279" y="178"/>
                    <a:pt x="282" y="183"/>
                    <a:pt x="284" y="187"/>
                  </a:cubicBezTo>
                  <a:lnTo>
                    <a:pt x="277" y="191"/>
                  </a:lnTo>
                  <a:close/>
                  <a:moveTo>
                    <a:pt x="254" y="149"/>
                  </a:moveTo>
                  <a:cubicBezTo>
                    <a:pt x="251" y="145"/>
                    <a:pt x="248" y="141"/>
                    <a:pt x="245" y="136"/>
                  </a:cubicBezTo>
                  <a:cubicBezTo>
                    <a:pt x="251" y="132"/>
                    <a:pt x="251" y="132"/>
                    <a:pt x="251" y="132"/>
                  </a:cubicBezTo>
                  <a:cubicBezTo>
                    <a:pt x="254" y="136"/>
                    <a:pt x="258" y="140"/>
                    <a:pt x="261" y="145"/>
                  </a:cubicBezTo>
                  <a:lnTo>
                    <a:pt x="254" y="149"/>
                  </a:lnTo>
                  <a:close/>
                  <a:moveTo>
                    <a:pt x="225" y="112"/>
                  </a:moveTo>
                  <a:cubicBezTo>
                    <a:pt x="221" y="108"/>
                    <a:pt x="217" y="104"/>
                    <a:pt x="214" y="101"/>
                  </a:cubicBezTo>
                  <a:cubicBezTo>
                    <a:pt x="219" y="95"/>
                    <a:pt x="219" y="95"/>
                    <a:pt x="219" y="95"/>
                  </a:cubicBezTo>
                  <a:cubicBezTo>
                    <a:pt x="223" y="99"/>
                    <a:pt x="227" y="103"/>
                    <a:pt x="230" y="107"/>
                  </a:cubicBezTo>
                  <a:lnTo>
                    <a:pt x="225" y="112"/>
                  </a:lnTo>
                  <a:close/>
                  <a:moveTo>
                    <a:pt x="190" y="80"/>
                  </a:moveTo>
                  <a:cubicBezTo>
                    <a:pt x="186" y="77"/>
                    <a:pt x="181" y="74"/>
                    <a:pt x="177" y="71"/>
                  </a:cubicBezTo>
                  <a:cubicBezTo>
                    <a:pt x="182" y="64"/>
                    <a:pt x="182" y="64"/>
                    <a:pt x="182" y="64"/>
                  </a:cubicBezTo>
                  <a:cubicBezTo>
                    <a:pt x="186" y="67"/>
                    <a:pt x="190" y="70"/>
                    <a:pt x="195" y="74"/>
                  </a:cubicBezTo>
                  <a:lnTo>
                    <a:pt x="190" y="80"/>
                  </a:lnTo>
                  <a:close/>
                  <a:moveTo>
                    <a:pt x="150" y="54"/>
                  </a:moveTo>
                  <a:cubicBezTo>
                    <a:pt x="146" y="51"/>
                    <a:pt x="141" y="48"/>
                    <a:pt x="137" y="46"/>
                  </a:cubicBezTo>
                  <a:cubicBezTo>
                    <a:pt x="140" y="39"/>
                    <a:pt x="140" y="39"/>
                    <a:pt x="140" y="39"/>
                  </a:cubicBezTo>
                  <a:cubicBezTo>
                    <a:pt x="145" y="41"/>
                    <a:pt x="150" y="44"/>
                    <a:pt x="154" y="47"/>
                  </a:cubicBezTo>
                  <a:lnTo>
                    <a:pt x="150" y="54"/>
                  </a:lnTo>
                  <a:close/>
                  <a:moveTo>
                    <a:pt x="108" y="33"/>
                  </a:moveTo>
                  <a:cubicBezTo>
                    <a:pt x="103" y="31"/>
                    <a:pt x="98" y="29"/>
                    <a:pt x="93" y="27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101" y="21"/>
                    <a:pt x="106" y="23"/>
                    <a:pt x="111" y="25"/>
                  </a:cubicBezTo>
                  <a:lnTo>
                    <a:pt x="108" y="33"/>
                  </a:lnTo>
                  <a:close/>
                  <a:moveTo>
                    <a:pt x="63" y="18"/>
                  </a:moveTo>
                  <a:cubicBezTo>
                    <a:pt x="58" y="17"/>
                    <a:pt x="52" y="16"/>
                    <a:pt x="47" y="15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54" y="8"/>
                    <a:pt x="59" y="9"/>
                    <a:pt x="65" y="10"/>
                  </a:cubicBezTo>
                  <a:lnTo>
                    <a:pt x="63" y="18"/>
                  </a:lnTo>
                  <a:close/>
                  <a:moveTo>
                    <a:pt x="16" y="9"/>
                  </a:moveTo>
                  <a:cubicBezTo>
                    <a:pt x="11" y="9"/>
                    <a:pt x="6" y="8"/>
                    <a:pt x="0" y="8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6" y="0"/>
                    <a:pt x="12" y="1"/>
                    <a:pt x="17" y="2"/>
                  </a:cubicBezTo>
                  <a:lnTo>
                    <a:pt x="16" y="9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íSľîḍè"/>
            <p:cNvSpPr/>
            <p:nvPr/>
          </p:nvSpPr>
          <p:spPr bwMode="auto">
            <a:xfrm>
              <a:off x="9034844" y="4256415"/>
              <a:ext cx="314086" cy="669680"/>
            </a:xfrm>
            <a:custGeom>
              <a:avLst/>
              <a:gdLst>
                <a:gd name="T0" fmla="*/ 46 w 109"/>
                <a:gd name="T1" fmla="*/ 233 h 233"/>
                <a:gd name="T2" fmla="*/ 22 w 109"/>
                <a:gd name="T3" fmla="*/ 209 h 233"/>
                <a:gd name="T4" fmla="*/ 46 w 109"/>
                <a:gd name="T5" fmla="*/ 185 h 233"/>
                <a:gd name="T6" fmla="*/ 69 w 109"/>
                <a:gd name="T7" fmla="*/ 209 h 233"/>
                <a:gd name="T8" fmla="*/ 46 w 109"/>
                <a:gd name="T9" fmla="*/ 233 h 233"/>
                <a:gd name="T10" fmla="*/ 46 w 109"/>
                <a:gd name="T11" fmla="*/ 193 h 233"/>
                <a:gd name="T12" fmla="*/ 30 w 109"/>
                <a:gd name="T13" fmla="*/ 209 h 233"/>
                <a:gd name="T14" fmla="*/ 46 w 109"/>
                <a:gd name="T15" fmla="*/ 225 h 233"/>
                <a:gd name="T16" fmla="*/ 61 w 109"/>
                <a:gd name="T17" fmla="*/ 209 h 233"/>
                <a:gd name="T18" fmla="*/ 46 w 109"/>
                <a:gd name="T19" fmla="*/ 193 h 233"/>
                <a:gd name="T20" fmla="*/ 63 w 109"/>
                <a:gd name="T21" fmla="*/ 168 h 233"/>
                <a:gd name="T22" fmla="*/ 30 w 109"/>
                <a:gd name="T23" fmla="*/ 168 h 233"/>
                <a:gd name="T24" fmla="*/ 29 w 109"/>
                <a:gd name="T25" fmla="*/ 156 h 233"/>
                <a:gd name="T26" fmla="*/ 50 w 109"/>
                <a:gd name="T27" fmla="*/ 97 h 233"/>
                <a:gd name="T28" fmla="*/ 72 w 109"/>
                <a:gd name="T29" fmla="*/ 55 h 233"/>
                <a:gd name="T30" fmla="*/ 45 w 109"/>
                <a:gd name="T31" fmla="*/ 31 h 233"/>
                <a:gd name="T32" fmla="*/ 15 w 109"/>
                <a:gd name="T33" fmla="*/ 40 h 233"/>
                <a:gd name="T34" fmla="*/ 10 w 109"/>
                <a:gd name="T35" fmla="*/ 44 h 233"/>
                <a:gd name="T36" fmla="*/ 0 w 109"/>
                <a:gd name="T37" fmla="*/ 15 h 233"/>
                <a:gd name="T38" fmla="*/ 2 w 109"/>
                <a:gd name="T39" fmla="*/ 14 h 233"/>
                <a:gd name="T40" fmla="*/ 51 w 109"/>
                <a:gd name="T41" fmla="*/ 0 h 233"/>
                <a:gd name="T42" fmla="*/ 109 w 109"/>
                <a:gd name="T43" fmla="*/ 51 h 233"/>
                <a:gd name="T44" fmla="*/ 80 w 109"/>
                <a:gd name="T45" fmla="*/ 110 h 233"/>
                <a:gd name="T46" fmla="*/ 63 w 109"/>
                <a:gd name="T47" fmla="*/ 155 h 233"/>
                <a:gd name="T48" fmla="*/ 63 w 109"/>
                <a:gd name="T49" fmla="*/ 168 h 233"/>
                <a:gd name="T50" fmla="*/ 37 w 109"/>
                <a:gd name="T51" fmla="*/ 160 h 233"/>
                <a:gd name="T52" fmla="*/ 55 w 109"/>
                <a:gd name="T53" fmla="*/ 160 h 233"/>
                <a:gd name="T54" fmla="*/ 55 w 109"/>
                <a:gd name="T55" fmla="*/ 156 h 233"/>
                <a:gd name="T56" fmla="*/ 74 w 109"/>
                <a:gd name="T57" fmla="*/ 105 h 233"/>
                <a:gd name="T58" fmla="*/ 101 w 109"/>
                <a:gd name="T59" fmla="*/ 51 h 233"/>
                <a:gd name="T60" fmla="*/ 51 w 109"/>
                <a:gd name="T61" fmla="*/ 8 h 233"/>
                <a:gd name="T62" fmla="*/ 9 w 109"/>
                <a:gd name="T63" fmla="*/ 18 h 233"/>
                <a:gd name="T64" fmla="*/ 14 w 109"/>
                <a:gd name="T65" fmla="*/ 31 h 233"/>
                <a:gd name="T66" fmla="*/ 45 w 109"/>
                <a:gd name="T67" fmla="*/ 23 h 233"/>
                <a:gd name="T68" fmla="*/ 80 w 109"/>
                <a:gd name="T69" fmla="*/ 55 h 233"/>
                <a:gd name="T70" fmla="*/ 56 w 109"/>
                <a:gd name="T71" fmla="*/ 102 h 233"/>
                <a:gd name="T72" fmla="*/ 37 w 109"/>
                <a:gd name="T73" fmla="*/ 155 h 233"/>
                <a:gd name="T74" fmla="*/ 37 w 109"/>
                <a:gd name="T75" fmla="*/ 16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9" h="233">
                  <a:moveTo>
                    <a:pt x="46" y="233"/>
                  </a:moveTo>
                  <a:cubicBezTo>
                    <a:pt x="32" y="233"/>
                    <a:pt x="22" y="223"/>
                    <a:pt x="22" y="209"/>
                  </a:cubicBezTo>
                  <a:cubicBezTo>
                    <a:pt x="22" y="195"/>
                    <a:pt x="32" y="185"/>
                    <a:pt x="46" y="185"/>
                  </a:cubicBezTo>
                  <a:cubicBezTo>
                    <a:pt x="59" y="185"/>
                    <a:pt x="69" y="195"/>
                    <a:pt x="69" y="209"/>
                  </a:cubicBezTo>
                  <a:cubicBezTo>
                    <a:pt x="69" y="224"/>
                    <a:pt x="59" y="233"/>
                    <a:pt x="46" y="233"/>
                  </a:cubicBezTo>
                  <a:close/>
                  <a:moveTo>
                    <a:pt x="46" y="193"/>
                  </a:moveTo>
                  <a:cubicBezTo>
                    <a:pt x="37" y="193"/>
                    <a:pt x="30" y="200"/>
                    <a:pt x="30" y="209"/>
                  </a:cubicBezTo>
                  <a:cubicBezTo>
                    <a:pt x="30" y="219"/>
                    <a:pt x="37" y="225"/>
                    <a:pt x="46" y="225"/>
                  </a:cubicBezTo>
                  <a:cubicBezTo>
                    <a:pt x="55" y="225"/>
                    <a:pt x="61" y="219"/>
                    <a:pt x="61" y="209"/>
                  </a:cubicBezTo>
                  <a:cubicBezTo>
                    <a:pt x="61" y="200"/>
                    <a:pt x="55" y="193"/>
                    <a:pt x="46" y="193"/>
                  </a:cubicBezTo>
                  <a:close/>
                  <a:moveTo>
                    <a:pt x="63" y="168"/>
                  </a:moveTo>
                  <a:cubicBezTo>
                    <a:pt x="30" y="168"/>
                    <a:pt x="30" y="168"/>
                    <a:pt x="30" y="168"/>
                  </a:cubicBezTo>
                  <a:cubicBezTo>
                    <a:pt x="29" y="156"/>
                    <a:pt x="29" y="156"/>
                    <a:pt x="29" y="156"/>
                  </a:cubicBezTo>
                  <a:cubicBezTo>
                    <a:pt x="27" y="136"/>
                    <a:pt x="34" y="116"/>
                    <a:pt x="50" y="97"/>
                  </a:cubicBezTo>
                  <a:cubicBezTo>
                    <a:pt x="64" y="81"/>
                    <a:pt x="72" y="69"/>
                    <a:pt x="72" y="55"/>
                  </a:cubicBezTo>
                  <a:cubicBezTo>
                    <a:pt x="72" y="40"/>
                    <a:pt x="62" y="31"/>
                    <a:pt x="45" y="31"/>
                  </a:cubicBezTo>
                  <a:cubicBezTo>
                    <a:pt x="34" y="31"/>
                    <a:pt x="22" y="35"/>
                    <a:pt x="15" y="4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5"/>
                    <a:pt x="33" y="0"/>
                    <a:pt x="51" y="0"/>
                  </a:cubicBezTo>
                  <a:cubicBezTo>
                    <a:pt x="91" y="0"/>
                    <a:pt x="109" y="26"/>
                    <a:pt x="109" y="51"/>
                  </a:cubicBezTo>
                  <a:cubicBezTo>
                    <a:pt x="109" y="74"/>
                    <a:pt x="96" y="91"/>
                    <a:pt x="80" y="110"/>
                  </a:cubicBezTo>
                  <a:cubicBezTo>
                    <a:pt x="67" y="126"/>
                    <a:pt x="62" y="139"/>
                    <a:pt x="63" y="155"/>
                  </a:cubicBezTo>
                  <a:lnTo>
                    <a:pt x="63" y="168"/>
                  </a:lnTo>
                  <a:close/>
                  <a:moveTo>
                    <a:pt x="37" y="160"/>
                  </a:moveTo>
                  <a:cubicBezTo>
                    <a:pt x="55" y="160"/>
                    <a:pt x="55" y="160"/>
                    <a:pt x="55" y="160"/>
                  </a:cubicBezTo>
                  <a:cubicBezTo>
                    <a:pt x="55" y="156"/>
                    <a:pt x="55" y="156"/>
                    <a:pt x="55" y="156"/>
                  </a:cubicBezTo>
                  <a:cubicBezTo>
                    <a:pt x="53" y="138"/>
                    <a:pt x="59" y="123"/>
                    <a:pt x="74" y="105"/>
                  </a:cubicBezTo>
                  <a:cubicBezTo>
                    <a:pt x="90" y="87"/>
                    <a:pt x="101" y="72"/>
                    <a:pt x="101" y="51"/>
                  </a:cubicBezTo>
                  <a:cubicBezTo>
                    <a:pt x="101" y="31"/>
                    <a:pt x="88" y="8"/>
                    <a:pt x="51" y="8"/>
                  </a:cubicBezTo>
                  <a:cubicBezTo>
                    <a:pt x="36" y="8"/>
                    <a:pt x="20" y="12"/>
                    <a:pt x="9" y="18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23" y="26"/>
                    <a:pt x="34" y="23"/>
                    <a:pt x="45" y="23"/>
                  </a:cubicBezTo>
                  <a:cubicBezTo>
                    <a:pt x="67" y="23"/>
                    <a:pt x="80" y="35"/>
                    <a:pt x="80" y="55"/>
                  </a:cubicBezTo>
                  <a:cubicBezTo>
                    <a:pt x="80" y="71"/>
                    <a:pt x="71" y="84"/>
                    <a:pt x="56" y="102"/>
                  </a:cubicBezTo>
                  <a:cubicBezTo>
                    <a:pt x="41" y="120"/>
                    <a:pt x="35" y="137"/>
                    <a:pt x="37" y="155"/>
                  </a:cubicBezTo>
                  <a:lnTo>
                    <a:pt x="37" y="160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íSḷïḓê"/>
            <p:cNvSpPr/>
            <p:nvPr/>
          </p:nvSpPr>
          <p:spPr bwMode="auto">
            <a:xfrm>
              <a:off x="8813463" y="4394779"/>
              <a:ext cx="244904" cy="531316"/>
            </a:xfrm>
            <a:custGeom>
              <a:avLst/>
              <a:gdLst>
                <a:gd name="T0" fmla="*/ 44 w 85"/>
                <a:gd name="T1" fmla="*/ 173 h 185"/>
                <a:gd name="T2" fmla="*/ 28 w 85"/>
                <a:gd name="T3" fmla="*/ 184 h 185"/>
                <a:gd name="T4" fmla="*/ 31 w 85"/>
                <a:gd name="T5" fmla="*/ 177 h 185"/>
                <a:gd name="T6" fmla="*/ 46 w 85"/>
                <a:gd name="T7" fmla="*/ 167 h 185"/>
                <a:gd name="T8" fmla="*/ 51 w 85"/>
                <a:gd name="T9" fmla="*/ 154 h 185"/>
                <a:gd name="T10" fmla="*/ 23 w 85"/>
                <a:gd name="T11" fmla="*/ 166 h 185"/>
                <a:gd name="T12" fmla="*/ 26 w 85"/>
                <a:gd name="T13" fmla="*/ 157 h 185"/>
                <a:gd name="T14" fmla="*/ 35 w 85"/>
                <a:gd name="T15" fmla="*/ 153 h 185"/>
                <a:gd name="T16" fmla="*/ 35 w 85"/>
                <a:gd name="T17" fmla="*/ 145 h 185"/>
                <a:gd name="T18" fmla="*/ 44 w 85"/>
                <a:gd name="T19" fmla="*/ 134 h 185"/>
                <a:gd name="T20" fmla="*/ 44 w 85"/>
                <a:gd name="T21" fmla="*/ 126 h 185"/>
                <a:gd name="T22" fmla="*/ 21 w 85"/>
                <a:gd name="T23" fmla="*/ 123 h 185"/>
                <a:gd name="T24" fmla="*/ 29 w 85"/>
                <a:gd name="T25" fmla="*/ 123 h 185"/>
                <a:gd name="T26" fmla="*/ 41 w 85"/>
                <a:gd name="T27" fmla="*/ 123 h 185"/>
                <a:gd name="T28" fmla="*/ 50 w 85"/>
                <a:gd name="T29" fmla="*/ 112 h 185"/>
                <a:gd name="T30" fmla="*/ 41 w 85"/>
                <a:gd name="T31" fmla="*/ 123 h 185"/>
                <a:gd name="T32" fmla="*/ 25 w 85"/>
                <a:gd name="T33" fmla="*/ 97 h 185"/>
                <a:gd name="T34" fmla="*/ 52 w 85"/>
                <a:gd name="T35" fmla="*/ 105 h 185"/>
                <a:gd name="T36" fmla="*/ 57 w 85"/>
                <a:gd name="T37" fmla="*/ 95 h 185"/>
                <a:gd name="T38" fmla="*/ 28 w 85"/>
                <a:gd name="T39" fmla="*/ 89 h 185"/>
                <a:gd name="T40" fmla="*/ 35 w 85"/>
                <a:gd name="T41" fmla="*/ 93 h 185"/>
                <a:gd name="T42" fmla="*/ 56 w 85"/>
                <a:gd name="T43" fmla="*/ 83 h 185"/>
                <a:gd name="T44" fmla="*/ 62 w 85"/>
                <a:gd name="T45" fmla="*/ 88 h 185"/>
                <a:gd name="T46" fmla="*/ 41 w 85"/>
                <a:gd name="T47" fmla="*/ 73 h 185"/>
                <a:gd name="T48" fmla="*/ 47 w 85"/>
                <a:gd name="T49" fmla="*/ 78 h 185"/>
                <a:gd name="T50" fmla="*/ 73 w 85"/>
                <a:gd name="T51" fmla="*/ 59 h 185"/>
                <a:gd name="T52" fmla="*/ 58 w 85"/>
                <a:gd name="T53" fmla="*/ 60 h 185"/>
                <a:gd name="T54" fmla="*/ 62 w 85"/>
                <a:gd name="T55" fmla="*/ 47 h 185"/>
                <a:gd name="T56" fmla="*/ 76 w 85"/>
                <a:gd name="T57" fmla="*/ 52 h 185"/>
                <a:gd name="T58" fmla="*/ 84 w 85"/>
                <a:gd name="T59" fmla="*/ 54 h 185"/>
                <a:gd name="T60" fmla="*/ 56 w 85"/>
                <a:gd name="T61" fmla="*/ 26 h 185"/>
                <a:gd name="T62" fmla="*/ 77 w 85"/>
                <a:gd name="T63" fmla="*/ 34 h 185"/>
                <a:gd name="T64" fmla="*/ 85 w 85"/>
                <a:gd name="T65" fmla="*/ 33 h 185"/>
                <a:gd name="T66" fmla="*/ 0 w 85"/>
                <a:gd name="T67" fmla="*/ 20 h 185"/>
                <a:gd name="T68" fmla="*/ 4 w 85"/>
                <a:gd name="T69" fmla="*/ 31 h 185"/>
                <a:gd name="T70" fmla="*/ 26 w 85"/>
                <a:gd name="T71" fmla="*/ 19 h 185"/>
                <a:gd name="T72" fmla="*/ 45 w 85"/>
                <a:gd name="T73" fmla="*/ 28 h 185"/>
                <a:gd name="T74" fmla="*/ 48 w 85"/>
                <a:gd name="T75" fmla="*/ 20 h 185"/>
                <a:gd name="T76" fmla="*/ 60 w 85"/>
                <a:gd name="T77" fmla="*/ 12 h 185"/>
                <a:gd name="T78" fmla="*/ 69 w 85"/>
                <a:gd name="T79" fmla="*/ 19 h 185"/>
                <a:gd name="T80" fmla="*/ 14 w 85"/>
                <a:gd name="T81" fmla="*/ 3 h 185"/>
                <a:gd name="T82" fmla="*/ 54 w 85"/>
                <a:gd name="T83" fmla="*/ 9 h 185"/>
                <a:gd name="T84" fmla="*/ 56 w 85"/>
                <a:gd name="T85" fmla="*/ 2 h 185"/>
                <a:gd name="T86" fmla="*/ 22 w 85"/>
                <a:gd name="T87" fmla="*/ 1 h 185"/>
                <a:gd name="T88" fmla="*/ 24 w 85"/>
                <a:gd name="T89" fmla="*/ 9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5" h="185">
                  <a:moveTo>
                    <a:pt x="38" y="185"/>
                  </a:moveTo>
                  <a:cubicBezTo>
                    <a:pt x="37" y="177"/>
                    <a:pt x="37" y="177"/>
                    <a:pt x="37" y="177"/>
                  </a:cubicBezTo>
                  <a:cubicBezTo>
                    <a:pt x="40" y="177"/>
                    <a:pt x="42" y="175"/>
                    <a:pt x="44" y="173"/>
                  </a:cubicBezTo>
                  <a:cubicBezTo>
                    <a:pt x="50" y="178"/>
                    <a:pt x="50" y="178"/>
                    <a:pt x="50" y="178"/>
                  </a:cubicBezTo>
                  <a:cubicBezTo>
                    <a:pt x="47" y="182"/>
                    <a:pt x="43" y="184"/>
                    <a:pt x="38" y="185"/>
                  </a:cubicBezTo>
                  <a:close/>
                  <a:moveTo>
                    <a:pt x="28" y="184"/>
                  </a:moveTo>
                  <a:cubicBezTo>
                    <a:pt x="23" y="183"/>
                    <a:pt x="19" y="179"/>
                    <a:pt x="17" y="174"/>
                  </a:cubicBezTo>
                  <a:cubicBezTo>
                    <a:pt x="25" y="171"/>
                    <a:pt x="25" y="171"/>
                    <a:pt x="25" y="171"/>
                  </a:cubicBezTo>
                  <a:cubicBezTo>
                    <a:pt x="26" y="174"/>
                    <a:pt x="28" y="176"/>
                    <a:pt x="31" y="177"/>
                  </a:cubicBezTo>
                  <a:lnTo>
                    <a:pt x="28" y="184"/>
                  </a:lnTo>
                  <a:close/>
                  <a:moveTo>
                    <a:pt x="54" y="168"/>
                  </a:moveTo>
                  <a:cubicBezTo>
                    <a:pt x="46" y="167"/>
                    <a:pt x="46" y="167"/>
                    <a:pt x="46" y="167"/>
                  </a:cubicBezTo>
                  <a:cubicBezTo>
                    <a:pt x="46" y="167"/>
                    <a:pt x="46" y="166"/>
                    <a:pt x="46" y="166"/>
                  </a:cubicBezTo>
                  <a:cubicBezTo>
                    <a:pt x="46" y="163"/>
                    <a:pt x="45" y="160"/>
                    <a:pt x="44" y="158"/>
                  </a:cubicBezTo>
                  <a:cubicBezTo>
                    <a:pt x="51" y="154"/>
                    <a:pt x="51" y="154"/>
                    <a:pt x="51" y="154"/>
                  </a:cubicBezTo>
                  <a:cubicBezTo>
                    <a:pt x="53" y="157"/>
                    <a:pt x="54" y="161"/>
                    <a:pt x="54" y="166"/>
                  </a:cubicBezTo>
                  <a:cubicBezTo>
                    <a:pt x="54" y="167"/>
                    <a:pt x="54" y="167"/>
                    <a:pt x="54" y="168"/>
                  </a:cubicBezTo>
                  <a:close/>
                  <a:moveTo>
                    <a:pt x="23" y="166"/>
                  </a:moveTo>
                  <a:cubicBezTo>
                    <a:pt x="15" y="166"/>
                    <a:pt x="15" y="166"/>
                    <a:pt x="15" y="166"/>
                  </a:cubicBezTo>
                  <a:cubicBezTo>
                    <a:pt x="15" y="160"/>
                    <a:pt x="17" y="156"/>
                    <a:pt x="20" y="152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4" y="159"/>
                    <a:pt x="23" y="162"/>
                    <a:pt x="23" y="166"/>
                  </a:cubicBezTo>
                  <a:close/>
                  <a:moveTo>
                    <a:pt x="40" y="155"/>
                  </a:moveTo>
                  <a:cubicBezTo>
                    <a:pt x="38" y="154"/>
                    <a:pt x="37" y="153"/>
                    <a:pt x="35" y="153"/>
                  </a:cubicBezTo>
                  <a:cubicBezTo>
                    <a:pt x="34" y="154"/>
                    <a:pt x="32" y="154"/>
                    <a:pt x="31" y="154"/>
                  </a:cubicBezTo>
                  <a:cubicBezTo>
                    <a:pt x="29" y="146"/>
                    <a:pt x="29" y="146"/>
                    <a:pt x="29" y="146"/>
                  </a:cubicBezTo>
                  <a:cubicBezTo>
                    <a:pt x="31" y="146"/>
                    <a:pt x="33" y="145"/>
                    <a:pt x="35" y="145"/>
                  </a:cubicBezTo>
                  <a:cubicBezTo>
                    <a:pt x="38" y="145"/>
                    <a:pt x="41" y="146"/>
                    <a:pt x="43" y="147"/>
                  </a:cubicBezTo>
                  <a:lnTo>
                    <a:pt x="40" y="155"/>
                  </a:lnTo>
                  <a:close/>
                  <a:moveTo>
                    <a:pt x="44" y="134"/>
                  </a:moveTo>
                  <a:cubicBezTo>
                    <a:pt x="32" y="134"/>
                    <a:pt x="32" y="134"/>
                    <a:pt x="32" y="134"/>
                  </a:cubicBezTo>
                  <a:cubicBezTo>
                    <a:pt x="32" y="126"/>
                    <a:pt x="32" y="126"/>
                    <a:pt x="32" y="126"/>
                  </a:cubicBezTo>
                  <a:cubicBezTo>
                    <a:pt x="44" y="126"/>
                    <a:pt x="44" y="126"/>
                    <a:pt x="44" y="126"/>
                  </a:cubicBezTo>
                  <a:lnTo>
                    <a:pt x="44" y="134"/>
                  </a:lnTo>
                  <a:close/>
                  <a:moveTo>
                    <a:pt x="21" y="130"/>
                  </a:moveTo>
                  <a:cubicBezTo>
                    <a:pt x="21" y="123"/>
                    <a:pt x="21" y="123"/>
                    <a:pt x="21" y="123"/>
                  </a:cubicBezTo>
                  <a:cubicBezTo>
                    <a:pt x="20" y="122"/>
                    <a:pt x="20" y="120"/>
                    <a:pt x="20" y="118"/>
                  </a:cubicBezTo>
                  <a:cubicBezTo>
                    <a:pt x="28" y="118"/>
                    <a:pt x="28" y="118"/>
                    <a:pt x="28" y="118"/>
                  </a:cubicBezTo>
                  <a:cubicBezTo>
                    <a:pt x="28" y="120"/>
                    <a:pt x="28" y="121"/>
                    <a:pt x="29" y="123"/>
                  </a:cubicBezTo>
                  <a:cubicBezTo>
                    <a:pt x="29" y="129"/>
                    <a:pt x="29" y="129"/>
                    <a:pt x="29" y="129"/>
                  </a:cubicBezTo>
                  <a:lnTo>
                    <a:pt x="21" y="130"/>
                  </a:lnTo>
                  <a:close/>
                  <a:moveTo>
                    <a:pt x="41" y="123"/>
                  </a:moveTo>
                  <a:cubicBezTo>
                    <a:pt x="41" y="122"/>
                    <a:pt x="41" y="121"/>
                    <a:pt x="41" y="120"/>
                  </a:cubicBezTo>
                  <a:cubicBezTo>
                    <a:pt x="41" y="117"/>
                    <a:pt x="41" y="114"/>
                    <a:pt x="42" y="110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49" y="115"/>
                    <a:pt x="49" y="117"/>
                    <a:pt x="49" y="120"/>
                  </a:cubicBezTo>
                  <a:cubicBezTo>
                    <a:pt x="49" y="121"/>
                    <a:pt x="49" y="122"/>
                    <a:pt x="49" y="123"/>
                  </a:cubicBezTo>
                  <a:lnTo>
                    <a:pt x="41" y="123"/>
                  </a:lnTo>
                  <a:close/>
                  <a:moveTo>
                    <a:pt x="29" y="111"/>
                  </a:moveTo>
                  <a:cubicBezTo>
                    <a:pt x="21" y="109"/>
                    <a:pt x="21" y="109"/>
                    <a:pt x="21" y="109"/>
                  </a:cubicBezTo>
                  <a:cubicBezTo>
                    <a:pt x="22" y="105"/>
                    <a:pt x="23" y="101"/>
                    <a:pt x="25" y="97"/>
                  </a:cubicBezTo>
                  <a:cubicBezTo>
                    <a:pt x="32" y="100"/>
                    <a:pt x="32" y="100"/>
                    <a:pt x="32" y="100"/>
                  </a:cubicBezTo>
                  <a:cubicBezTo>
                    <a:pt x="31" y="103"/>
                    <a:pt x="30" y="107"/>
                    <a:pt x="29" y="111"/>
                  </a:cubicBezTo>
                  <a:close/>
                  <a:moveTo>
                    <a:pt x="52" y="105"/>
                  </a:moveTo>
                  <a:cubicBezTo>
                    <a:pt x="44" y="102"/>
                    <a:pt x="44" y="102"/>
                    <a:pt x="44" y="102"/>
                  </a:cubicBezTo>
                  <a:cubicBezTo>
                    <a:pt x="46" y="98"/>
                    <a:pt x="48" y="95"/>
                    <a:pt x="50" y="91"/>
                  </a:cubicBezTo>
                  <a:cubicBezTo>
                    <a:pt x="57" y="95"/>
                    <a:pt x="57" y="95"/>
                    <a:pt x="57" y="95"/>
                  </a:cubicBezTo>
                  <a:cubicBezTo>
                    <a:pt x="55" y="99"/>
                    <a:pt x="53" y="102"/>
                    <a:pt x="52" y="105"/>
                  </a:cubicBezTo>
                  <a:close/>
                  <a:moveTo>
                    <a:pt x="35" y="93"/>
                  </a:moveTo>
                  <a:cubicBezTo>
                    <a:pt x="28" y="89"/>
                    <a:pt x="28" y="89"/>
                    <a:pt x="28" y="89"/>
                  </a:cubicBezTo>
                  <a:cubicBezTo>
                    <a:pt x="30" y="86"/>
                    <a:pt x="33" y="82"/>
                    <a:pt x="35" y="79"/>
                  </a:cubicBezTo>
                  <a:cubicBezTo>
                    <a:pt x="42" y="84"/>
                    <a:pt x="42" y="84"/>
                    <a:pt x="42" y="84"/>
                  </a:cubicBezTo>
                  <a:cubicBezTo>
                    <a:pt x="39" y="87"/>
                    <a:pt x="37" y="90"/>
                    <a:pt x="35" y="93"/>
                  </a:cubicBezTo>
                  <a:close/>
                  <a:moveTo>
                    <a:pt x="61" y="89"/>
                  </a:moveTo>
                  <a:cubicBezTo>
                    <a:pt x="55" y="84"/>
                    <a:pt x="55" y="84"/>
                    <a:pt x="55" y="84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59" y="80"/>
                    <a:pt x="61" y="78"/>
                    <a:pt x="63" y="75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83"/>
                    <a:pt x="65" y="85"/>
                    <a:pt x="62" y="88"/>
                  </a:cubicBezTo>
                  <a:lnTo>
                    <a:pt x="61" y="89"/>
                  </a:lnTo>
                  <a:close/>
                  <a:moveTo>
                    <a:pt x="47" y="78"/>
                  </a:moveTo>
                  <a:cubicBezTo>
                    <a:pt x="41" y="73"/>
                    <a:pt x="41" y="73"/>
                    <a:pt x="41" y="73"/>
                  </a:cubicBezTo>
                  <a:cubicBezTo>
                    <a:pt x="43" y="69"/>
                    <a:pt x="46" y="66"/>
                    <a:pt x="47" y="63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2" y="71"/>
                    <a:pt x="50" y="74"/>
                    <a:pt x="47" y="78"/>
                  </a:cubicBezTo>
                  <a:close/>
                  <a:moveTo>
                    <a:pt x="74" y="73"/>
                  </a:moveTo>
                  <a:cubicBezTo>
                    <a:pt x="67" y="69"/>
                    <a:pt x="67" y="69"/>
                    <a:pt x="67" y="69"/>
                  </a:cubicBezTo>
                  <a:cubicBezTo>
                    <a:pt x="70" y="65"/>
                    <a:pt x="72" y="62"/>
                    <a:pt x="73" y="59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79" y="66"/>
                    <a:pt x="77" y="69"/>
                    <a:pt x="74" y="73"/>
                  </a:cubicBezTo>
                  <a:close/>
                  <a:moveTo>
                    <a:pt x="58" y="60"/>
                  </a:moveTo>
                  <a:cubicBezTo>
                    <a:pt x="51" y="57"/>
                    <a:pt x="51" y="57"/>
                    <a:pt x="51" y="57"/>
                  </a:cubicBezTo>
                  <a:cubicBezTo>
                    <a:pt x="53" y="53"/>
                    <a:pt x="54" y="50"/>
                    <a:pt x="54" y="47"/>
                  </a:cubicBezTo>
                  <a:cubicBezTo>
                    <a:pt x="62" y="47"/>
                    <a:pt x="62" y="47"/>
                    <a:pt x="62" y="47"/>
                  </a:cubicBezTo>
                  <a:cubicBezTo>
                    <a:pt x="62" y="52"/>
                    <a:pt x="60" y="56"/>
                    <a:pt x="58" y="60"/>
                  </a:cubicBezTo>
                  <a:close/>
                  <a:moveTo>
                    <a:pt x="84" y="54"/>
                  </a:moveTo>
                  <a:cubicBezTo>
                    <a:pt x="76" y="52"/>
                    <a:pt x="76" y="52"/>
                    <a:pt x="76" y="52"/>
                  </a:cubicBezTo>
                  <a:cubicBezTo>
                    <a:pt x="77" y="49"/>
                    <a:pt x="77" y="45"/>
                    <a:pt x="77" y="41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5" y="46"/>
                    <a:pt x="85" y="50"/>
                    <a:pt x="84" y="54"/>
                  </a:cubicBezTo>
                  <a:close/>
                  <a:moveTo>
                    <a:pt x="54" y="40"/>
                  </a:moveTo>
                  <a:cubicBezTo>
                    <a:pt x="53" y="36"/>
                    <a:pt x="52" y="34"/>
                    <a:pt x="50" y="31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9" y="29"/>
                    <a:pt x="61" y="33"/>
                    <a:pt x="62" y="38"/>
                  </a:cubicBezTo>
                  <a:lnTo>
                    <a:pt x="54" y="40"/>
                  </a:lnTo>
                  <a:close/>
                  <a:moveTo>
                    <a:pt x="77" y="34"/>
                  </a:moveTo>
                  <a:cubicBezTo>
                    <a:pt x="76" y="31"/>
                    <a:pt x="75" y="27"/>
                    <a:pt x="73" y="24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2" y="24"/>
                    <a:pt x="84" y="28"/>
                    <a:pt x="85" y="33"/>
                  </a:cubicBezTo>
                  <a:lnTo>
                    <a:pt x="77" y="34"/>
                  </a:lnTo>
                  <a:close/>
                  <a:moveTo>
                    <a:pt x="4" y="3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2" y="28"/>
                    <a:pt x="12" y="28"/>
                    <a:pt x="12" y="28"/>
                  </a:cubicBezTo>
                  <a:lnTo>
                    <a:pt x="4" y="31"/>
                  </a:lnTo>
                  <a:close/>
                  <a:moveTo>
                    <a:pt x="17" y="30"/>
                  </a:moveTo>
                  <a:cubicBezTo>
                    <a:pt x="13" y="22"/>
                    <a:pt x="13" y="22"/>
                    <a:pt x="13" y="22"/>
                  </a:cubicBezTo>
                  <a:cubicBezTo>
                    <a:pt x="17" y="21"/>
                    <a:pt x="21" y="19"/>
                    <a:pt x="26" y="19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3" y="27"/>
                    <a:pt x="20" y="28"/>
                    <a:pt x="17" y="30"/>
                  </a:cubicBezTo>
                  <a:close/>
                  <a:moveTo>
                    <a:pt x="45" y="28"/>
                  </a:moveTo>
                  <a:cubicBezTo>
                    <a:pt x="42" y="27"/>
                    <a:pt x="38" y="26"/>
                    <a:pt x="34" y="26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9" y="18"/>
                    <a:pt x="44" y="19"/>
                    <a:pt x="48" y="20"/>
                  </a:cubicBezTo>
                  <a:lnTo>
                    <a:pt x="45" y="28"/>
                  </a:lnTo>
                  <a:close/>
                  <a:moveTo>
                    <a:pt x="69" y="19"/>
                  </a:moveTo>
                  <a:cubicBezTo>
                    <a:pt x="67" y="16"/>
                    <a:pt x="64" y="14"/>
                    <a:pt x="60" y="12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8" y="7"/>
                    <a:pt x="72" y="10"/>
                    <a:pt x="75" y="13"/>
                  </a:cubicBezTo>
                  <a:lnTo>
                    <a:pt x="69" y="19"/>
                  </a:lnTo>
                  <a:close/>
                  <a:moveTo>
                    <a:pt x="7" y="15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6" y="7"/>
                    <a:pt x="10" y="5"/>
                    <a:pt x="14" y="3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3" y="12"/>
                    <a:pt x="10" y="14"/>
                    <a:pt x="7" y="15"/>
                  </a:cubicBezTo>
                  <a:close/>
                  <a:moveTo>
                    <a:pt x="54" y="9"/>
                  </a:moveTo>
                  <a:cubicBezTo>
                    <a:pt x="50" y="8"/>
                    <a:pt x="47" y="8"/>
                    <a:pt x="43" y="8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8" y="0"/>
                    <a:pt x="52" y="1"/>
                    <a:pt x="56" y="2"/>
                  </a:cubicBezTo>
                  <a:lnTo>
                    <a:pt x="54" y="9"/>
                  </a:lnTo>
                  <a:close/>
                  <a:moveTo>
                    <a:pt x="24" y="9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7" y="0"/>
                    <a:pt x="31" y="0"/>
                    <a:pt x="35" y="0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2" y="8"/>
                    <a:pt x="28" y="8"/>
                    <a:pt x="24" y="9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ïśļïde"/>
            <p:cNvSpPr/>
            <p:nvPr/>
          </p:nvSpPr>
          <p:spPr bwMode="auto">
            <a:xfrm>
              <a:off x="9322641" y="4541444"/>
              <a:ext cx="186791" cy="384651"/>
            </a:xfrm>
            <a:custGeom>
              <a:avLst/>
              <a:gdLst>
                <a:gd name="T0" fmla="*/ 29 w 65"/>
                <a:gd name="T1" fmla="*/ 126 h 134"/>
                <a:gd name="T2" fmla="*/ 42 w 65"/>
                <a:gd name="T3" fmla="*/ 125 h 134"/>
                <a:gd name="T4" fmla="*/ 19 w 65"/>
                <a:gd name="T5" fmla="*/ 131 h 134"/>
                <a:gd name="T6" fmla="*/ 21 w 65"/>
                <a:gd name="T7" fmla="*/ 106 h 134"/>
                <a:gd name="T8" fmla="*/ 21 w 65"/>
                <a:gd name="T9" fmla="*/ 119 h 134"/>
                <a:gd name="T10" fmla="*/ 19 w 65"/>
                <a:gd name="T11" fmla="*/ 131 h 134"/>
                <a:gd name="T12" fmla="*/ 30 w 65"/>
                <a:gd name="T13" fmla="*/ 112 h 134"/>
                <a:gd name="T14" fmla="*/ 42 w 65"/>
                <a:gd name="T15" fmla="*/ 115 h 134"/>
                <a:gd name="T16" fmla="*/ 40 w 65"/>
                <a:gd name="T17" fmla="*/ 98 h 134"/>
                <a:gd name="T18" fmla="*/ 32 w 65"/>
                <a:gd name="T19" fmla="*/ 94 h 134"/>
                <a:gd name="T20" fmla="*/ 31 w 65"/>
                <a:gd name="T21" fmla="*/ 89 h 134"/>
                <a:gd name="T22" fmla="*/ 31 w 65"/>
                <a:gd name="T23" fmla="*/ 85 h 134"/>
                <a:gd name="T24" fmla="*/ 39 w 65"/>
                <a:gd name="T25" fmla="*/ 87 h 134"/>
                <a:gd name="T26" fmla="*/ 40 w 65"/>
                <a:gd name="T27" fmla="*/ 98 h 134"/>
                <a:gd name="T28" fmla="*/ 18 w 65"/>
                <a:gd name="T29" fmla="*/ 98 h 134"/>
                <a:gd name="T30" fmla="*/ 17 w 65"/>
                <a:gd name="T31" fmla="*/ 85 h 134"/>
                <a:gd name="T32" fmla="*/ 25 w 65"/>
                <a:gd name="T33" fmla="*/ 82 h 134"/>
                <a:gd name="T34" fmla="*/ 25 w 65"/>
                <a:gd name="T35" fmla="*/ 89 h 134"/>
                <a:gd name="T36" fmla="*/ 24 w 65"/>
                <a:gd name="T37" fmla="*/ 94 h 134"/>
                <a:gd name="T38" fmla="*/ 40 w 65"/>
                <a:gd name="T39" fmla="*/ 79 h 134"/>
                <a:gd name="T40" fmla="*/ 39 w 65"/>
                <a:gd name="T41" fmla="*/ 64 h 134"/>
                <a:gd name="T42" fmla="*/ 40 w 65"/>
                <a:gd name="T43" fmla="*/ 79 h 134"/>
                <a:gd name="T44" fmla="*/ 19 w 65"/>
                <a:gd name="T45" fmla="*/ 73 h 134"/>
                <a:gd name="T46" fmla="*/ 31 w 65"/>
                <a:gd name="T47" fmla="*/ 65 h 134"/>
                <a:gd name="T48" fmla="*/ 50 w 65"/>
                <a:gd name="T49" fmla="*/ 63 h 134"/>
                <a:gd name="T50" fmla="*/ 51 w 65"/>
                <a:gd name="T51" fmla="*/ 49 h 134"/>
                <a:gd name="T52" fmla="*/ 50 w 65"/>
                <a:gd name="T53" fmla="*/ 63 h 134"/>
                <a:gd name="T54" fmla="*/ 30 w 65"/>
                <a:gd name="T55" fmla="*/ 54 h 134"/>
                <a:gd name="T56" fmla="*/ 43 w 65"/>
                <a:gd name="T57" fmla="*/ 49 h 134"/>
                <a:gd name="T58" fmla="*/ 62 w 65"/>
                <a:gd name="T59" fmla="*/ 46 h 134"/>
                <a:gd name="T60" fmla="*/ 57 w 65"/>
                <a:gd name="T61" fmla="*/ 32 h 134"/>
                <a:gd name="T62" fmla="*/ 62 w 65"/>
                <a:gd name="T63" fmla="*/ 46 h 134"/>
                <a:gd name="T64" fmla="*/ 40 w 65"/>
                <a:gd name="T65" fmla="*/ 39 h 134"/>
                <a:gd name="T66" fmla="*/ 40 w 65"/>
                <a:gd name="T67" fmla="*/ 29 h 134"/>
                <a:gd name="T68" fmla="*/ 49 w 65"/>
                <a:gd name="T69" fmla="*/ 33 h 134"/>
                <a:gd name="T70" fmla="*/ 13 w 65"/>
                <a:gd name="T71" fmla="*/ 25 h 134"/>
                <a:gd name="T72" fmla="*/ 21 w 65"/>
                <a:gd name="T73" fmla="*/ 14 h 134"/>
                <a:gd name="T74" fmla="*/ 13 w 65"/>
                <a:gd name="T75" fmla="*/ 25 h 134"/>
                <a:gd name="T76" fmla="*/ 52 w 65"/>
                <a:gd name="T77" fmla="*/ 16 h 134"/>
                <a:gd name="T78" fmla="*/ 64 w 65"/>
                <a:gd name="T79" fmla="*/ 23 h 134"/>
                <a:gd name="T80" fmla="*/ 38 w 65"/>
                <a:gd name="T81" fmla="*/ 24 h 134"/>
                <a:gd name="T82" fmla="*/ 30 w 65"/>
                <a:gd name="T83" fmla="*/ 13 h 134"/>
                <a:gd name="T84" fmla="*/ 38 w 65"/>
                <a:gd name="T85" fmla="*/ 24 h 134"/>
                <a:gd name="T86" fmla="*/ 0 w 65"/>
                <a:gd name="T87" fmla="*/ 10 h 134"/>
                <a:gd name="T88" fmla="*/ 9 w 65"/>
                <a:gd name="T89" fmla="*/ 5 h 134"/>
                <a:gd name="T90" fmla="*/ 10 w 65"/>
                <a:gd name="T91" fmla="*/ 13 h 134"/>
                <a:gd name="T92" fmla="*/ 3 w 65"/>
                <a:gd name="T93" fmla="*/ 18 h 134"/>
                <a:gd name="T94" fmla="*/ 37 w 65"/>
                <a:gd name="T95" fmla="*/ 9 h 134"/>
                <a:gd name="T96" fmla="*/ 51 w 65"/>
                <a:gd name="T97" fmla="*/ 5 h 134"/>
                <a:gd name="T98" fmla="*/ 19 w 65"/>
                <a:gd name="T99" fmla="*/ 10 h 134"/>
                <a:gd name="T100" fmla="*/ 30 w 65"/>
                <a:gd name="T101" fmla="*/ 0 h 134"/>
                <a:gd name="T102" fmla="*/ 19 w 65"/>
                <a:gd name="T103" fmla="*/ 1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5" h="134">
                  <a:moveTo>
                    <a:pt x="29" y="134"/>
                  </a:moveTo>
                  <a:cubicBezTo>
                    <a:pt x="29" y="126"/>
                    <a:pt x="29" y="126"/>
                    <a:pt x="29" y="126"/>
                  </a:cubicBezTo>
                  <a:cubicBezTo>
                    <a:pt x="31" y="126"/>
                    <a:pt x="33" y="125"/>
                    <a:pt x="34" y="122"/>
                  </a:cubicBezTo>
                  <a:cubicBezTo>
                    <a:pt x="42" y="125"/>
                    <a:pt x="42" y="125"/>
                    <a:pt x="42" y="125"/>
                  </a:cubicBezTo>
                  <a:cubicBezTo>
                    <a:pt x="40" y="131"/>
                    <a:pt x="35" y="134"/>
                    <a:pt x="29" y="134"/>
                  </a:cubicBezTo>
                  <a:close/>
                  <a:moveTo>
                    <a:pt x="19" y="131"/>
                  </a:moveTo>
                  <a:cubicBezTo>
                    <a:pt x="15" y="129"/>
                    <a:pt x="13" y="124"/>
                    <a:pt x="13" y="119"/>
                  </a:cubicBezTo>
                  <a:cubicBezTo>
                    <a:pt x="13" y="113"/>
                    <a:pt x="16" y="108"/>
                    <a:pt x="21" y="106"/>
                  </a:cubicBezTo>
                  <a:cubicBezTo>
                    <a:pt x="25" y="113"/>
                    <a:pt x="25" y="113"/>
                    <a:pt x="25" y="113"/>
                  </a:cubicBezTo>
                  <a:cubicBezTo>
                    <a:pt x="22" y="114"/>
                    <a:pt x="21" y="116"/>
                    <a:pt x="21" y="119"/>
                  </a:cubicBezTo>
                  <a:cubicBezTo>
                    <a:pt x="21" y="122"/>
                    <a:pt x="22" y="124"/>
                    <a:pt x="24" y="125"/>
                  </a:cubicBezTo>
                  <a:lnTo>
                    <a:pt x="19" y="131"/>
                  </a:lnTo>
                  <a:close/>
                  <a:moveTo>
                    <a:pt x="35" y="117"/>
                  </a:moveTo>
                  <a:cubicBezTo>
                    <a:pt x="34" y="114"/>
                    <a:pt x="32" y="112"/>
                    <a:pt x="30" y="112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7" y="105"/>
                    <a:pt x="41" y="109"/>
                    <a:pt x="42" y="115"/>
                  </a:cubicBezTo>
                  <a:lnTo>
                    <a:pt x="35" y="117"/>
                  </a:lnTo>
                  <a:close/>
                  <a:moveTo>
                    <a:pt x="40" y="98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1" y="89"/>
                    <a:pt x="31" y="89"/>
                    <a:pt x="31" y="89"/>
                  </a:cubicBezTo>
                  <a:cubicBezTo>
                    <a:pt x="31" y="88"/>
                    <a:pt x="31" y="88"/>
                    <a:pt x="31" y="87"/>
                  </a:cubicBezTo>
                  <a:cubicBezTo>
                    <a:pt x="31" y="86"/>
                    <a:pt x="31" y="86"/>
                    <a:pt x="31" y="85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39" y="86"/>
                    <a:pt x="39" y="86"/>
                    <a:pt x="39" y="87"/>
                  </a:cubicBezTo>
                  <a:cubicBezTo>
                    <a:pt x="39" y="88"/>
                    <a:pt x="39" y="88"/>
                    <a:pt x="39" y="89"/>
                  </a:cubicBezTo>
                  <a:lnTo>
                    <a:pt x="40" y="98"/>
                  </a:lnTo>
                  <a:close/>
                  <a:moveTo>
                    <a:pt x="24" y="98"/>
                  </a:moveTo>
                  <a:cubicBezTo>
                    <a:pt x="18" y="98"/>
                    <a:pt x="18" y="98"/>
                    <a:pt x="18" y="9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8"/>
                    <a:pt x="17" y="87"/>
                    <a:pt x="17" y="85"/>
                  </a:cubicBezTo>
                  <a:cubicBezTo>
                    <a:pt x="17" y="84"/>
                    <a:pt x="17" y="83"/>
                    <a:pt x="17" y="81"/>
                  </a:cubicBezTo>
                  <a:cubicBezTo>
                    <a:pt x="25" y="82"/>
                    <a:pt x="25" y="82"/>
                    <a:pt x="25" y="82"/>
                  </a:cubicBezTo>
                  <a:cubicBezTo>
                    <a:pt x="25" y="83"/>
                    <a:pt x="25" y="84"/>
                    <a:pt x="25" y="85"/>
                  </a:cubicBezTo>
                  <a:cubicBezTo>
                    <a:pt x="25" y="86"/>
                    <a:pt x="25" y="88"/>
                    <a:pt x="25" y="89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24" y="94"/>
                    <a:pt x="24" y="94"/>
                    <a:pt x="24" y="94"/>
                  </a:cubicBezTo>
                  <a:lnTo>
                    <a:pt x="24" y="98"/>
                  </a:lnTo>
                  <a:close/>
                  <a:moveTo>
                    <a:pt x="40" y="79"/>
                  </a:moveTo>
                  <a:cubicBezTo>
                    <a:pt x="33" y="76"/>
                    <a:pt x="33" y="76"/>
                    <a:pt x="33" y="76"/>
                  </a:cubicBezTo>
                  <a:cubicBezTo>
                    <a:pt x="34" y="72"/>
                    <a:pt x="36" y="68"/>
                    <a:pt x="39" y="64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3" y="72"/>
                    <a:pt x="41" y="75"/>
                    <a:pt x="40" y="79"/>
                  </a:cubicBezTo>
                  <a:close/>
                  <a:moveTo>
                    <a:pt x="26" y="75"/>
                  </a:moveTo>
                  <a:cubicBezTo>
                    <a:pt x="19" y="73"/>
                    <a:pt x="19" y="73"/>
                    <a:pt x="19" y="73"/>
                  </a:cubicBezTo>
                  <a:cubicBezTo>
                    <a:pt x="20" y="69"/>
                    <a:pt x="22" y="65"/>
                    <a:pt x="25" y="61"/>
                  </a:cubicBezTo>
                  <a:cubicBezTo>
                    <a:pt x="31" y="65"/>
                    <a:pt x="31" y="65"/>
                    <a:pt x="31" y="65"/>
                  </a:cubicBezTo>
                  <a:cubicBezTo>
                    <a:pt x="29" y="69"/>
                    <a:pt x="27" y="72"/>
                    <a:pt x="26" y="75"/>
                  </a:cubicBezTo>
                  <a:close/>
                  <a:moveTo>
                    <a:pt x="50" y="63"/>
                  </a:moveTo>
                  <a:cubicBezTo>
                    <a:pt x="44" y="58"/>
                    <a:pt x="44" y="58"/>
                    <a:pt x="44" y="58"/>
                  </a:cubicBezTo>
                  <a:cubicBezTo>
                    <a:pt x="46" y="55"/>
                    <a:pt x="49" y="52"/>
                    <a:pt x="51" y="49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5" y="57"/>
                    <a:pt x="53" y="60"/>
                    <a:pt x="50" y="63"/>
                  </a:cubicBezTo>
                  <a:close/>
                  <a:moveTo>
                    <a:pt x="36" y="59"/>
                  </a:moveTo>
                  <a:cubicBezTo>
                    <a:pt x="30" y="54"/>
                    <a:pt x="30" y="54"/>
                    <a:pt x="30" y="54"/>
                  </a:cubicBezTo>
                  <a:cubicBezTo>
                    <a:pt x="33" y="51"/>
                    <a:pt x="35" y="48"/>
                    <a:pt x="37" y="45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1" y="52"/>
                    <a:pt x="39" y="56"/>
                    <a:pt x="36" y="59"/>
                  </a:cubicBezTo>
                  <a:close/>
                  <a:moveTo>
                    <a:pt x="62" y="46"/>
                  </a:moveTo>
                  <a:cubicBezTo>
                    <a:pt x="55" y="42"/>
                    <a:pt x="55" y="42"/>
                    <a:pt x="55" y="42"/>
                  </a:cubicBezTo>
                  <a:cubicBezTo>
                    <a:pt x="56" y="39"/>
                    <a:pt x="57" y="36"/>
                    <a:pt x="57" y="32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5" y="37"/>
                    <a:pt x="64" y="41"/>
                    <a:pt x="62" y="46"/>
                  </a:cubicBezTo>
                  <a:close/>
                  <a:moveTo>
                    <a:pt x="47" y="42"/>
                  </a:moveTo>
                  <a:cubicBezTo>
                    <a:pt x="40" y="39"/>
                    <a:pt x="40" y="39"/>
                    <a:pt x="40" y="39"/>
                  </a:cubicBezTo>
                  <a:cubicBezTo>
                    <a:pt x="40" y="37"/>
                    <a:pt x="41" y="35"/>
                    <a:pt x="41" y="33"/>
                  </a:cubicBezTo>
                  <a:cubicBezTo>
                    <a:pt x="41" y="32"/>
                    <a:pt x="41" y="30"/>
                    <a:pt x="40" y="29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9" y="29"/>
                    <a:pt x="49" y="31"/>
                    <a:pt x="49" y="33"/>
                  </a:cubicBezTo>
                  <a:cubicBezTo>
                    <a:pt x="49" y="36"/>
                    <a:pt x="48" y="39"/>
                    <a:pt x="47" y="42"/>
                  </a:cubicBezTo>
                  <a:close/>
                  <a:moveTo>
                    <a:pt x="13" y="25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12" y="16"/>
                    <a:pt x="16" y="15"/>
                    <a:pt x="21" y="14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9" y="22"/>
                    <a:pt x="15" y="24"/>
                    <a:pt x="13" y="25"/>
                  </a:cubicBezTo>
                  <a:close/>
                  <a:moveTo>
                    <a:pt x="57" y="25"/>
                  </a:moveTo>
                  <a:cubicBezTo>
                    <a:pt x="56" y="22"/>
                    <a:pt x="54" y="19"/>
                    <a:pt x="52" y="16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61" y="15"/>
                    <a:pt x="63" y="19"/>
                    <a:pt x="64" y="23"/>
                  </a:cubicBezTo>
                  <a:lnTo>
                    <a:pt x="57" y="25"/>
                  </a:lnTo>
                  <a:close/>
                  <a:moveTo>
                    <a:pt x="38" y="24"/>
                  </a:moveTo>
                  <a:cubicBezTo>
                    <a:pt x="36" y="23"/>
                    <a:pt x="33" y="22"/>
                    <a:pt x="29" y="21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5" y="14"/>
                    <a:pt x="40" y="16"/>
                    <a:pt x="43" y="19"/>
                  </a:cubicBezTo>
                  <a:lnTo>
                    <a:pt x="38" y="24"/>
                  </a:lnTo>
                  <a:close/>
                  <a:moveTo>
                    <a:pt x="3" y="18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7"/>
                    <a:pt x="6" y="6"/>
                    <a:pt x="9" y="5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1" y="12"/>
                    <a:pt x="10" y="13"/>
                    <a:pt x="10" y="13"/>
                  </a:cubicBezTo>
                  <a:cubicBezTo>
                    <a:pt x="11" y="15"/>
                    <a:pt x="11" y="15"/>
                    <a:pt x="11" y="15"/>
                  </a:cubicBezTo>
                  <a:lnTo>
                    <a:pt x="3" y="18"/>
                  </a:lnTo>
                  <a:close/>
                  <a:moveTo>
                    <a:pt x="47" y="12"/>
                  </a:moveTo>
                  <a:cubicBezTo>
                    <a:pt x="44" y="10"/>
                    <a:pt x="41" y="9"/>
                    <a:pt x="37" y="9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43" y="1"/>
                    <a:pt x="47" y="3"/>
                    <a:pt x="51" y="5"/>
                  </a:cubicBezTo>
                  <a:lnTo>
                    <a:pt x="47" y="12"/>
                  </a:lnTo>
                  <a:close/>
                  <a:moveTo>
                    <a:pt x="19" y="10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21" y="1"/>
                    <a:pt x="26" y="0"/>
                    <a:pt x="30" y="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6" y="8"/>
                    <a:pt x="23" y="9"/>
                    <a:pt x="19" y="10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iṣḷïḋè"/>
            <p:cNvSpPr/>
            <p:nvPr/>
          </p:nvSpPr>
          <p:spPr bwMode="auto">
            <a:xfrm>
              <a:off x="8693086" y="3394410"/>
              <a:ext cx="453833" cy="862006"/>
            </a:xfrm>
            <a:custGeom>
              <a:avLst/>
              <a:gdLst>
                <a:gd name="T0" fmla="*/ 89 w 158"/>
                <a:gd name="T1" fmla="*/ 300 h 300"/>
                <a:gd name="T2" fmla="*/ 85 w 158"/>
                <a:gd name="T3" fmla="*/ 294 h 300"/>
                <a:gd name="T4" fmla="*/ 94 w 158"/>
                <a:gd name="T5" fmla="*/ 286 h 300"/>
                <a:gd name="T6" fmla="*/ 100 w 158"/>
                <a:gd name="T7" fmla="*/ 292 h 300"/>
                <a:gd name="T8" fmla="*/ 89 w 158"/>
                <a:gd name="T9" fmla="*/ 300 h 300"/>
                <a:gd name="T10" fmla="*/ 122 w 158"/>
                <a:gd name="T11" fmla="*/ 268 h 300"/>
                <a:gd name="T12" fmla="*/ 116 w 158"/>
                <a:gd name="T13" fmla="*/ 263 h 300"/>
                <a:gd name="T14" fmla="*/ 124 w 158"/>
                <a:gd name="T15" fmla="*/ 250 h 300"/>
                <a:gd name="T16" fmla="*/ 131 w 158"/>
                <a:gd name="T17" fmla="*/ 254 h 300"/>
                <a:gd name="T18" fmla="*/ 122 w 158"/>
                <a:gd name="T19" fmla="*/ 268 h 300"/>
                <a:gd name="T20" fmla="*/ 146 w 158"/>
                <a:gd name="T21" fmla="*/ 225 h 300"/>
                <a:gd name="T22" fmla="*/ 139 w 158"/>
                <a:gd name="T23" fmla="*/ 222 h 300"/>
                <a:gd name="T24" fmla="*/ 144 w 158"/>
                <a:gd name="T25" fmla="*/ 208 h 300"/>
                <a:gd name="T26" fmla="*/ 151 w 158"/>
                <a:gd name="T27" fmla="*/ 210 h 300"/>
                <a:gd name="T28" fmla="*/ 146 w 158"/>
                <a:gd name="T29" fmla="*/ 225 h 300"/>
                <a:gd name="T30" fmla="*/ 157 w 158"/>
                <a:gd name="T31" fmla="*/ 178 h 300"/>
                <a:gd name="T32" fmla="*/ 149 w 158"/>
                <a:gd name="T33" fmla="*/ 177 h 300"/>
                <a:gd name="T34" fmla="*/ 150 w 158"/>
                <a:gd name="T35" fmla="*/ 165 h 300"/>
                <a:gd name="T36" fmla="*/ 150 w 158"/>
                <a:gd name="T37" fmla="*/ 161 h 300"/>
                <a:gd name="T38" fmla="*/ 158 w 158"/>
                <a:gd name="T39" fmla="*/ 161 h 300"/>
                <a:gd name="T40" fmla="*/ 158 w 158"/>
                <a:gd name="T41" fmla="*/ 165 h 300"/>
                <a:gd name="T42" fmla="*/ 157 w 158"/>
                <a:gd name="T43" fmla="*/ 178 h 300"/>
                <a:gd name="T44" fmla="*/ 146 w 158"/>
                <a:gd name="T45" fmla="*/ 131 h 300"/>
                <a:gd name="T46" fmla="*/ 141 w 158"/>
                <a:gd name="T47" fmla="*/ 116 h 300"/>
                <a:gd name="T48" fmla="*/ 149 w 158"/>
                <a:gd name="T49" fmla="*/ 113 h 300"/>
                <a:gd name="T50" fmla="*/ 153 w 158"/>
                <a:gd name="T51" fmla="*/ 129 h 300"/>
                <a:gd name="T52" fmla="*/ 146 w 158"/>
                <a:gd name="T53" fmla="*/ 131 h 300"/>
                <a:gd name="T54" fmla="*/ 128 w 158"/>
                <a:gd name="T55" fmla="*/ 87 h 300"/>
                <a:gd name="T56" fmla="*/ 119 w 158"/>
                <a:gd name="T57" fmla="*/ 74 h 300"/>
                <a:gd name="T58" fmla="*/ 126 w 158"/>
                <a:gd name="T59" fmla="*/ 70 h 300"/>
                <a:gd name="T60" fmla="*/ 135 w 158"/>
                <a:gd name="T61" fmla="*/ 83 h 300"/>
                <a:gd name="T62" fmla="*/ 128 w 158"/>
                <a:gd name="T63" fmla="*/ 87 h 300"/>
                <a:gd name="T64" fmla="*/ 98 w 158"/>
                <a:gd name="T65" fmla="*/ 51 h 300"/>
                <a:gd name="T66" fmla="*/ 86 w 158"/>
                <a:gd name="T67" fmla="*/ 41 h 300"/>
                <a:gd name="T68" fmla="*/ 91 w 158"/>
                <a:gd name="T69" fmla="*/ 35 h 300"/>
                <a:gd name="T70" fmla="*/ 104 w 158"/>
                <a:gd name="T71" fmla="*/ 45 h 300"/>
                <a:gd name="T72" fmla="*/ 98 w 158"/>
                <a:gd name="T73" fmla="*/ 51 h 300"/>
                <a:gd name="T74" fmla="*/ 60 w 158"/>
                <a:gd name="T75" fmla="*/ 25 h 300"/>
                <a:gd name="T76" fmla="*/ 45 w 158"/>
                <a:gd name="T77" fmla="*/ 19 h 300"/>
                <a:gd name="T78" fmla="*/ 48 w 158"/>
                <a:gd name="T79" fmla="*/ 11 h 300"/>
                <a:gd name="T80" fmla="*/ 63 w 158"/>
                <a:gd name="T81" fmla="*/ 18 h 300"/>
                <a:gd name="T82" fmla="*/ 60 w 158"/>
                <a:gd name="T83" fmla="*/ 25 h 300"/>
                <a:gd name="T84" fmla="*/ 15 w 158"/>
                <a:gd name="T85" fmla="*/ 10 h 300"/>
                <a:gd name="T86" fmla="*/ 0 w 158"/>
                <a:gd name="T87" fmla="*/ 8 h 300"/>
                <a:gd name="T88" fmla="*/ 1 w 158"/>
                <a:gd name="T89" fmla="*/ 0 h 300"/>
                <a:gd name="T90" fmla="*/ 17 w 158"/>
                <a:gd name="T91" fmla="*/ 2 h 300"/>
                <a:gd name="T92" fmla="*/ 15 w 158"/>
                <a:gd name="T93" fmla="*/ 1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8" h="300">
                  <a:moveTo>
                    <a:pt x="89" y="300"/>
                  </a:moveTo>
                  <a:cubicBezTo>
                    <a:pt x="85" y="294"/>
                    <a:pt x="85" y="294"/>
                    <a:pt x="85" y="294"/>
                  </a:cubicBezTo>
                  <a:cubicBezTo>
                    <a:pt x="88" y="291"/>
                    <a:pt x="91" y="289"/>
                    <a:pt x="94" y="286"/>
                  </a:cubicBezTo>
                  <a:cubicBezTo>
                    <a:pt x="100" y="292"/>
                    <a:pt x="100" y="292"/>
                    <a:pt x="100" y="292"/>
                  </a:cubicBezTo>
                  <a:cubicBezTo>
                    <a:pt x="96" y="295"/>
                    <a:pt x="93" y="298"/>
                    <a:pt x="89" y="300"/>
                  </a:cubicBezTo>
                  <a:close/>
                  <a:moveTo>
                    <a:pt x="122" y="268"/>
                  </a:moveTo>
                  <a:cubicBezTo>
                    <a:pt x="116" y="263"/>
                    <a:pt x="116" y="263"/>
                    <a:pt x="116" y="263"/>
                  </a:cubicBezTo>
                  <a:cubicBezTo>
                    <a:pt x="119" y="259"/>
                    <a:pt x="122" y="255"/>
                    <a:pt x="124" y="250"/>
                  </a:cubicBezTo>
                  <a:cubicBezTo>
                    <a:pt x="131" y="254"/>
                    <a:pt x="131" y="254"/>
                    <a:pt x="131" y="254"/>
                  </a:cubicBezTo>
                  <a:cubicBezTo>
                    <a:pt x="128" y="259"/>
                    <a:pt x="125" y="264"/>
                    <a:pt x="122" y="268"/>
                  </a:cubicBezTo>
                  <a:close/>
                  <a:moveTo>
                    <a:pt x="146" y="225"/>
                  </a:moveTo>
                  <a:cubicBezTo>
                    <a:pt x="139" y="222"/>
                    <a:pt x="139" y="222"/>
                    <a:pt x="139" y="222"/>
                  </a:cubicBezTo>
                  <a:cubicBezTo>
                    <a:pt x="141" y="218"/>
                    <a:pt x="142" y="213"/>
                    <a:pt x="144" y="208"/>
                  </a:cubicBezTo>
                  <a:cubicBezTo>
                    <a:pt x="151" y="210"/>
                    <a:pt x="151" y="210"/>
                    <a:pt x="151" y="210"/>
                  </a:cubicBezTo>
                  <a:cubicBezTo>
                    <a:pt x="150" y="215"/>
                    <a:pt x="148" y="220"/>
                    <a:pt x="146" y="225"/>
                  </a:cubicBezTo>
                  <a:close/>
                  <a:moveTo>
                    <a:pt x="157" y="178"/>
                  </a:moveTo>
                  <a:cubicBezTo>
                    <a:pt x="149" y="177"/>
                    <a:pt x="149" y="177"/>
                    <a:pt x="149" y="177"/>
                  </a:cubicBezTo>
                  <a:cubicBezTo>
                    <a:pt x="149" y="173"/>
                    <a:pt x="150" y="169"/>
                    <a:pt x="150" y="165"/>
                  </a:cubicBezTo>
                  <a:cubicBezTo>
                    <a:pt x="150" y="164"/>
                    <a:pt x="150" y="163"/>
                    <a:pt x="150" y="161"/>
                  </a:cubicBezTo>
                  <a:cubicBezTo>
                    <a:pt x="158" y="161"/>
                    <a:pt x="158" y="161"/>
                    <a:pt x="158" y="161"/>
                  </a:cubicBezTo>
                  <a:cubicBezTo>
                    <a:pt x="158" y="162"/>
                    <a:pt x="158" y="164"/>
                    <a:pt x="158" y="165"/>
                  </a:cubicBezTo>
                  <a:cubicBezTo>
                    <a:pt x="158" y="169"/>
                    <a:pt x="157" y="173"/>
                    <a:pt x="157" y="178"/>
                  </a:cubicBezTo>
                  <a:close/>
                  <a:moveTo>
                    <a:pt x="146" y="131"/>
                  </a:moveTo>
                  <a:cubicBezTo>
                    <a:pt x="144" y="125"/>
                    <a:pt x="143" y="120"/>
                    <a:pt x="141" y="116"/>
                  </a:cubicBezTo>
                  <a:cubicBezTo>
                    <a:pt x="149" y="113"/>
                    <a:pt x="149" y="113"/>
                    <a:pt x="149" y="113"/>
                  </a:cubicBezTo>
                  <a:cubicBezTo>
                    <a:pt x="151" y="118"/>
                    <a:pt x="152" y="123"/>
                    <a:pt x="153" y="129"/>
                  </a:cubicBezTo>
                  <a:lnTo>
                    <a:pt x="146" y="131"/>
                  </a:lnTo>
                  <a:close/>
                  <a:moveTo>
                    <a:pt x="128" y="87"/>
                  </a:moveTo>
                  <a:cubicBezTo>
                    <a:pt x="125" y="83"/>
                    <a:pt x="122" y="79"/>
                    <a:pt x="119" y="74"/>
                  </a:cubicBezTo>
                  <a:cubicBezTo>
                    <a:pt x="126" y="70"/>
                    <a:pt x="126" y="70"/>
                    <a:pt x="126" y="70"/>
                  </a:cubicBezTo>
                  <a:cubicBezTo>
                    <a:pt x="129" y="74"/>
                    <a:pt x="132" y="79"/>
                    <a:pt x="135" y="83"/>
                  </a:cubicBezTo>
                  <a:lnTo>
                    <a:pt x="128" y="87"/>
                  </a:lnTo>
                  <a:close/>
                  <a:moveTo>
                    <a:pt x="98" y="51"/>
                  </a:moveTo>
                  <a:cubicBezTo>
                    <a:pt x="95" y="48"/>
                    <a:pt x="90" y="44"/>
                    <a:pt x="86" y="41"/>
                  </a:cubicBezTo>
                  <a:cubicBezTo>
                    <a:pt x="91" y="35"/>
                    <a:pt x="91" y="35"/>
                    <a:pt x="91" y="35"/>
                  </a:cubicBezTo>
                  <a:cubicBezTo>
                    <a:pt x="95" y="38"/>
                    <a:pt x="100" y="42"/>
                    <a:pt x="104" y="45"/>
                  </a:cubicBezTo>
                  <a:lnTo>
                    <a:pt x="98" y="51"/>
                  </a:lnTo>
                  <a:close/>
                  <a:moveTo>
                    <a:pt x="60" y="25"/>
                  </a:moveTo>
                  <a:cubicBezTo>
                    <a:pt x="55" y="23"/>
                    <a:pt x="50" y="21"/>
                    <a:pt x="45" y="19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53" y="13"/>
                    <a:pt x="58" y="15"/>
                    <a:pt x="63" y="18"/>
                  </a:cubicBezTo>
                  <a:lnTo>
                    <a:pt x="60" y="25"/>
                  </a:lnTo>
                  <a:close/>
                  <a:moveTo>
                    <a:pt x="15" y="10"/>
                  </a:moveTo>
                  <a:cubicBezTo>
                    <a:pt x="10" y="9"/>
                    <a:pt x="5" y="9"/>
                    <a:pt x="0" y="8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6" y="1"/>
                    <a:pt x="11" y="2"/>
                    <a:pt x="17" y="2"/>
                  </a:cubicBezTo>
                  <a:lnTo>
                    <a:pt x="15" y="10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îśľîḑe"/>
            <p:cNvSpPr/>
            <p:nvPr/>
          </p:nvSpPr>
          <p:spPr bwMode="auto">
            <a:xfrm>
              <a:off x="3343948" y="1937441"/>
              <a:ext cx="1883129" cy="1126280"/>
            </a:xfrm>
            <a:custGeom>
              <a:avLst/>
              <a:gdLst>
                <a:gd name="T0" fmla="*/ 0 w 655"/>
                <a:gd name="T1" fmla="*/ 390 h 392"/>
                <a:gd name="T2" fmla="*/ 12 w 655"/>
                <a:gd name="T3" fmla="*/ 377 h 392"/>
                <a:gd name="T4" fmla="*/ 22 w 655"/>
                <a:gd name="T5" fmla="*/ 347 h 392"/>
                <a:gd name="T6" fmla="*/ 21 w 655"/>
                <a:gd name="T7" fmla="*/ 329 h 392"/>
                <a:gd name="T8" fmla="*/ 22 w 655"/>
                <a:gd name="T9" fmla="*/ 347 h 392"/>
                <a:gd name="T10" fmla="*/ 34 w 655"/>
                <a:gd name="T11" fmla="*/ 299 h 392"/>
                <a:gd name="T12" fmla="*/ 48 w 655"/>
                <a:gd name="T13" fmla="*/ 288 h 392"/>
                <a:gd name="T14" fmla="*/ 64 w 655"/>
                <a:gd name="T15" fmla="*/ 261 h 392"/>
                <a:gd name="T16" fmla="*/ 65 w 655"/>
                <a:gd name="T17" fmla="*/ 243 h 392"/>
                <a:gd name="T18" fmla="*/ 64 w 655"/>
                <a:gd name="T19" fmla="*/ 261 h 392"/>
                <a:gd name="T20" fmla="*/ 83 w 655"/>
                <a:gd name="T21" fmla="*/ 216 h 392"/>
                <a:gd name="T22" fmla="*/ 99 w 655"/>
                <a:gd name="T23" fmla="*/ 208 h 392"/>
                <a:gd name="T24" fmla="*/ 119 w 655"/>
                <a:gd name="T25" fmla="*/ 183 h 392"/>
                <a:gd name="T26" fmla="*/ 124 w 655"/>
                <a:gd name="T27" fmla="*/ 166 h 392"/>
                <a:gd name="T28" fmla="*/ 119 w 655"/>
                <a:gd name="T29" fmla="*/ 183 h 392"/>
                <a:gd name="T30" fmla="*/ 146 w 655"/>
                <a:gd name="T31" fmla="*/ 143 h 392"/>
                <a:gd name="T32" fmla="*/ 163 w 655"/>
                <a:gd name="T33" fmla="*/ 138 h 392"/>
                <a:gd name="T34" fmla="*/ 188 w 655"/>
                <a:gd name="T35" fmla="*/ 117 h 392"/>
                <a:gd name="T36" fmla="*/ 195 w 655"/>
                <a:gd name="T37" fmla="*/ 101 h 392"/>
                <a:gd name="T38" fmla="*/ 188 w 655"/>
                <a:gd name="T39" fmla="*/ 117 h 392"/>
                <a:gd name="T40" fmla="*/ 222 w 655"/>
                <a:gd name="T41" fmla="*/ 83 h 392"/>
                <a:gd name="T42" fmla="*/ 240 w 655"/>
                <a:gd name="T43" fmla="*/ 81 h 392"/>
                <a:gd name="T44" fmla="*/ 267 w 655"/>
                <a:gd name="T45" fmla="*/ 66 h 392"/>
                <a:gd name="T46" fmla="*/ 278 w 655"/>
                <a:gd name="T47" fmla="*/ 51 h 392"/>
                <a:gd name="T48" fmla="*/ 267 w 655"/>
                <a:gd name="T49" fmla="*/ 66 h 392"/>
                <a:gd name="T50" fmla="*/ 307 w 655"/>
                <a:gd name="T51" fmla="*/ 38 h 392"/>
                <a:gd name="T52" fmla="*/ 325 w 655"/>
                <a:gd name="T53" fmla="*/ 40 h 392"/>
                <a:gd name="T54" fmla="*/ 355 w 655"/>
                <a:gd name="T55" fmla="*/ 30 h 392"/>
                <a:gd name="T56" fmla="*/ 369 w 655"/>
                <a:gd name="T57" fmla="*/ 18 h 392"/>
                <a:gd name="T58" fmla="*/ 355 w 655"/>
                <a:gd name="T59" fmla="*/ 30 h 392"/>
                <a:gd name="T60" fmla="*/ 638 w 655"/>
                <a:gd name="T61" fmla="*/ 24 h 392"/>
                <a:gd name="T62" fmla="*/ 655 w 655"/>
                <a:gd name="T63" fmla="*/ 20 h 392"/>
                <a:gd name="T64" fmla="*/ 402 w 655"/>
                <a:gd name="T65" fmla="*/ 18 h 392"/>
                <a:gd name="T66" fmla="*/ 416 w 655"/>
                <a:gd name="T67" fmla="*/ 7 h 392"/>
                <a:gd name="T68" fmla="*/ 402 w 655"/>
                <a:gd name="T69" fmla="*/ 18 h 392"/>
                <a:gd name="T70" fmla="*/ 591 w 655"/>
                <a:gd name="T71" fmla="*/ 15 h 392"/>
                <a:gd name="T72" fmla="*/ 608 w 655"/>
                <a:gd name="T73" fmla="*/ 10 h 392"/>
                <a:gd name="T74" fmla="*/ 449 w 655"/>
                <a:gd name="T75" fmla="*/ 11 h 392"/>
                <a:gd name="T76" fmla="*/ 464 w 655"/>
                <a:gd name="T77" fmla="*/ 2 h 392"/>
                <a:gd name="T78" fmla="*/ 449 w 655"/>
                <a:gd name="T79" fmla="*/ 11 h 392"/>
                <a:gd name="T80" fmla="*/ 544 w 655"/>
                <a:gd name="T81" fmla="*/ 10 h 392"/>
                <a:gd name="T82" fmla="*/ 560 w 655"/>
                <a:gd name="T83" fmla="*/ 3 h 392"/>
                <a:gd name="T84" fmla="*/ 496 w 655"/>
                <a:gd name="T85" fmla="*/ 8 h 392"/>
                <a:gd name="T86" fmla="*/ 512 w 655"/>
                <a:gd name="T87" fmla="*/ 0 h 392"/>
                <a:gd name="T88" fmla="*/ 496 w 655"/>
                <a:gd name="T89" fmla="*/ 8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55" h="392">
                  <a:moveTo>
                    <a:pt x="8" y="392"/>
                  </a:moveTo>
                  <a:cubicBezTo>
                    <a:pt x="0" y="390"/>
                    <a:pt x="0" y="390"/>
                    <a:pt x="0" y="390"/>
                  </a:cubicBezTo>
                  <a:cubicBezTo>
                    <a:pt x="2" y="385"/>
                    <a:pt x="3" y="379"/>
                    <a:pt x="5" y="374"/>
                  </a:cubicBezTo>
                  <a:cubicBezTo>
                    <a:pt x="12" y="377"/>
                    <a:pt x="12" y="377"/>
                    <a:pt x="12" y="377"/>
                  </a:cubicBezTo>
                  <a:cubicBezTo>
                    <a:pt x="11" y="382"/>
                    <a:pt x="9" y="387"/>
                    <a:pt x="8" y="392"/>
                  </a:cubicBezTo>
                  <a:close/>
                  <a:moveTo>
                    <a:pt x="22" y="347"/>
                  </a:moveTo>
                  <a:cubicBezTo>
                    <a:pt x="15" y="344"/>
                    <a:pt x="15" y="344"/>
                    <a:pt x="15" y="344"/>
                  </a:cubicBezTo>
                  <a:cubicBezTo>
                    <a:pt x="17" y="339"/>
                    <a:pt x="19" y="334"/>
                    <a:pt x="21" y="329"/>
                  </a:cubicBezTo>
                  <a:cubicBezTo>
                    <a:pt x="28" y="332"/>
                    <a:pt x="28" y="332"/>
                    <a:pt x="28" y="332"/>
                  </a:cubicBezTo>
                  <a:cubicBezTo>
                    <a:pt x="26" y="337"/>
                    <a:pt x="24" y="342"/>
                    <a:pt x="22" y="347"/>
                  </a:cubicBezTo>
                  <a:close/>
                  <a:moveTo>
                    <a:pt x="41" y="303"/>
                  </a:moveTo>
                  <a:cubicBezTo>
                    <a:pt x="34" y="299"/>
                    <a:pt x="34" y="299"/>
                    <a:pt x="34" y="299"/>
                  </a:cubicBezTo>
                  <a:cubicBezTo>
                    <a:pt x="36" y="295"/>
                    <a:pt x="39" y="290"/>
                    <a:pt x="41" y="285"/>
                  </a:cubicBezTo>
                  <a:cubicBezTo>
                    <a:pt x="48" y="288"/>
                    <a:pt x="48" y="288"/>
                    <a:pt x="48" y="288"/>
                  </a:cubicBezTo>
                  <a:cubicBezTo>
                    <a:pt x="46" y="293"/>
                    <a:pt x="43" y="298"/>
                    <a:pt x="41" y="303"/>
                  </a:cubicBezTo>
                  <a:close/>
                  <a:moveTo>
                    <a:pt x="64" y="261"/>
                  </a:moveTo>
                  <a:cubicBezTo>
                    <a:pt x="57" y="257"/>
                    <a:pt x="57" y="257"/>
                    <a:pt x="57" y="257"/>
                  </a:cubicBezTo>
                  <a:cubicBezTo>
                    <a:pt x="59" y="252"/>
                    <a:pt x="62" y="247"/>
                    <a:pt x="65" y="243"/>
                  </a:cubicBezTo>
                  <a:cubicBezTo>
                    <a:pt x="72" y="247"/>
                    <a:pt x="72" y="247"/>
                    <a:pt x="72" y="247"/>
                  </a:cubicBezTo>
                  <a:cubicBezTo>
                    <a:pt x="69" y="252"/>
                    <a:pt x="66" y="256"/>
                    <a:pt x="64" y="261"/>
                  </a:cubicBezTo>
                  <a:close/>
                  <a:moveTo>
                    <a:pt x="90" y="221"/>
                  </a:moveTo>
                  <a:cubicBezTo>
                    <a:pt x="83" y="216"/>
                    <a:pt x="83" y="216"/>
                    <a:pt x="83" y="216"/>
                  </a:cubicBezTo>
                  <a:cubicBezTo>
                    <a:pt x="86" y="212"/>
                    <a:pt x="89" y="207"/>
                    <a:pt x="93" y="203"/>
                  </a:cubicBezTo>
                  <a:cubicBezTo>
                    <a:pt x="99" y="208"/>
                    <a:pt x="99" y="208"/>
                    <a:pt x="99" y="208"/>
                  </a:cubicBezTo>
                  <a:cubicBezTo>
                    <a:pt x="96" y="212"/>
                    <a:pt x="93" y="216"/>
                    <a:pt x="90" y="221"/>
                  </a:cubicBezTo>
                  <a:close/>
                  <a:moveTo>
                    <a:pt x="119" y="183"/>
                  </a:moveTo>
                  <a:cubicBezTo>
                    <a:pt x="113" y="178"/>
                    <a:pt x="113" y="178"/>
                    <a:pt x="113" y="178"/>
                  </a:cubicBezTo>
                  <a:cubicBezTo>
                    <a:pt x="116" y="174"/>
                    <a:pt x="120" y="170"/>
                    <a:pt x="124" y="166"/>
                  </a:cubicBezTo>
                  <a:cubicBezTo>
                    <a:pt x="130" y="171"/>
                    <a:pt x="130" y="171"/>
                    <a:pt x="130" y="171"/>
                  </a:cubicBezTo>
                  <a:cubicBezTo>
                    <a:pt x="126" y="175"/>
                    <a:pt x="122" y="179"/>
                    <a:pt x="119" y="183"/>
                  </a:cubicBezTo>
                  <a:close/>
                  <a:moveTo>
                    <a:pt x="152" y="149"/>
                  </a:moveTo>
                  <a:cubicBezTo>
                    <a:pt x="146" y="143"/>
                    <a:pt x="146" y="143"/>
                    <a:pt x="146" y="143"/>
                  </a:cubicBezTo>
                  <a:cubicBezTo>
                    <a:pt x="150" y="139"/>
                    <a:pt x="154" y="136"/>
                    <a:pt x="158" y="132"/>
                  </a:cubicBezTo>
                  <a:cubicBezTo>
                    <a:pt x="163" y="138"/>
                    <a:pt x="163" y="138"/>
                    <a:pt x="163" y="138"/>
                  </a:cubicBezTo>
                  <a:cubicBezTo>
                    <a:pt x="159" y="141"/>
                    <a:pt x="156" y="145"/>
                    <a:pt x="152" y="149"/>
                  </a:cubicBezTo>
                  <a:close/>
                  <a:moveTo>
                    <a:pt x="188" y="117"/>
                  </a:moveTo>
                  <a:cubicBezTo>
                    <a:pt x="183" y="111"/>
                    <a:pt x="183" y="111"/>
                    <a:pt x="183" y="111"/>
                  </a:cubicBezTo>
                  <a:cubicBezTo>
                    <a:pt x="187" y="108"/>
                    <a:pt x="191" y="104"/>
                    <a:pt x="195" y="101"/>
                  </a:cubicBezTo>
                  <a:cubicBezTo>
                    <a:pt x="200" y="108"/>
                    <a:pt x="200" y="108"/>
                    <a:pt x="200" y="108"/>
                  </a:cubicBezTo>
                  <a:cubicBezTo>
                    <a:pt x="196" y="111"/>
                    <a:pt x="192" y="114"/>
                    <a:pt x="188" y="117"/>
                  </a:cubicBezTo>
                  <a:close/>
                  <a:moveTo>
                    <a:pt x="226" y="90"/>
                  </a:moveTo>
                  <a:cubicBezTo>
                    <a:pt x="222" y="83"/>
                    <a:pt x="222" y="83"/>
                    <a:pt x="222" y="83"/>
                  </a:cubicBezTo>
                  <a:cubicBezTo>
                    <a:pt x="226" y="80"/>
                    <a:pt x="231" y="77"/>
                    <a:pt x="236" y="74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35" y="84"/>
                    <a:pt x="231" y="87"/>
                    <a:pt x="226" y="90"/>
                  </a:cubicBezTo>
                  <a:close/>
                  <a:moveTo>
                    <a:pt x="267" y="66"/>
                  </a:moveTo>
                  <a:cubicBezTo>
                    <a:pt x="264" y="58"/>
                    <a:pt x="264" y="58"/>
                    <a:pt x="264" y="58"/>
                  </a:cubicBezTo>
                  <a:cubicBezTo>
                    <a:pt x="268" y="56"/>
                    <a:pt x="273" y="53"/>
                    <a:pt x="278" y="51"/>
                  </a:cubicBezTo>
                  <a:cubicBezTo>
                    <a:pt x="282" y="58"/>
                    <a:pt x="282" y="58"/>
                    <a:pt x="282" y="58"/>
                  </a:cubicBezTo>
                  <a:cubicBezTo>
                    <a:pt x="277" y="61"/>
                    <a:pt x="272" y="63"/>
                    <a:pt x="267" y="66"/>
                  </a:cubicBezTo>
                  <a:close/>
                  <a:moveTo>
                    <a:pt x="311" y="45"/>
                  </a:moveTo>
                  <a:cubicBezTo>
                    <a:pt x="307" y="38"/>
                    <a:pt x="307" y="38"/>
                    <a:pt x="307" y="38"/>
                  </a:cubicBezTo>
                  <a:cubicBezTo>
                    <a:pt x="313" y="36"/>
                    <a:pt x="318" y="34"/>
                    <a:pt x="323" y="32"/>
                  </a:cubicBezTo>
                  <a:cubicBezTo>
                    <a:pt x="325" y="40"/>
                    <a:pt x="325" y="40"/>
                    <a:pt x="325" y="40"/>
                  </a:cubicBezTo>
                  <a:cubicBezTo>
                    <a:pt x="320" y="42"/>
                    <a:pt x="315" y="43"/>
                    <a:pt x="311" y="45"/>
                  </a:cubicBezTo>
                  <a:close/>
                  <a:moveTo>
                    <a:pt x="355" y="30"/>
                  </a:moveTo>
                  <a:cubicBezTo>
                    <a:pt x="353" y="22"/>
                    <a:pt x="353" y="22"/>
                    <a:pt x="353" y="22"/>
                  </a:cubicBezTo>
                  <a:cubicBezTo>
                    <a:pt x="358" y="20"/>
                    <a:pt x="363" y="19"/>
                    <a:pt x="369" y="18"/>
                  </a:cubicBezTo>
                  <a:cubicBezTo>
                    <a:pt x="371" y="25"/>
                    <a:pt x="371" y="25"/>
                    <a:pt x="371" y="25"/>
                  </a:cubicBezTo>
                  <a:cubicBezTo>
                    <a:pt x="366" y="27"/>
                    <a:pt x="361" y="28"/>
                    <a:pt x="355" y="30"/>
                  </a:cubicBezTo>
                  <a:close/>
                  <a:moveTo>
                    <a:pt x="653" y="28"/>
                  </a:moveTo>
                  <a:cubicBezTo>
                    <a:pt x="649" y="27"/>
                    <a:pt x="644" y="25"/>
                    <a:pt x="638" y="24"/>
                  </a:cubicBezTo>
                  <a:cubicBezTo>
                    <a:pt x="640" y="16"/>
                    <a:pt x="640" y="16"/>
                    <a:pt x="640" y="16"/>
                  </a:cubicBezTo>
                  <a:cubicBezTo>
                    <a:pt x="646" y="18"/>
                    <a:pt x="651" y="19"/>
                    <a:pt x="655" y="20"/>
                  </a:cubicBezTo>
                  <a:lnTo>
                    <a:pt x="653" y="28"/>
                  </a:lnTo>
                  <a:close/>
                  <a:moveTo>
                    <a:pt x="402" y="18"/>
                  </a:moveTo>
                  <a:cubicBezTo>
                    <a:pt x="400" y="10"/>
                    <a:pt x="400" y="10"/>
                    <a:pt x="400" y="10"/>
                  </a:cubicBezTo>
                  <a:cubicBezTo>
                    <a:pt x="405" y="9"/>
                    <a:pt x="411" y="8"/>
                    <a:pt x="416" y="7"/>
                  </a:cubicBezTo>
                  <a:cubicBezTo>
                    <a:pt x="417" y="15"/>
                    <a:pt x="417" y="15"/>
                    <a:pt x="417" y="15"/>
                  </a:cubicBezTo>
                  <a:cubicBezTo>
                    <a:pt x="412" y="16"/>
                    <a:pt x="407" y="17"/>
                    <a:pt x="402" y="18"/>
                  </a:cubicBezTo>
                  <a:close/>
                  <a:moveTo>
                    <a:pt x="607" y="18"/>
                  </a:moveTo>
                  <a:cubicBezTo>
                    <a:pt x="602" y="17"/>
                    <a:pt x="597" y="16"/>
                    <a:pt x="591" y="15"/>
                  </a:cubicBezTo>
                  <a:cubicBezTo>
                    <a:pt x="592" y="7"/>
                    <a:pt x="592" y="7"/>
                    <a:pt x="592" y="7"/>
                  </a:cubicBezTo>
                  <a:cubicBezTo>
                    <a:pt x="598" y="8"/>
                    <a:pt x="603" y="9"/>
                    <a:pt x="608" y="10"/>
                  </a:cubicBezTo>
                  <a:lnTo>
                    <a:pt x="607" y="18"/>
                  </a:lnTo>
                  <a:close/>
                  <a:moveTo>
                    <a:pt x="449" y="11"/>
                  </a:moveTo>
                  <a:cubicBezTo>
                    <a:pt x="448" y="3"/>
                    <a:pt x="448" y="3"/>
                    <a:pt x="448" y="3"/>
                  </a:cubicBezTo>
                  <a:cubicBezTo>
                    <a:pt x="453" y="3"/>
                    <a:pt x="459" y="2"/>
                    <a:pt x="464" y="2"/>
                  </a:cubicBezTo>
                  <a:cubicBezTo>
                    <a:pt x="465" y="10"/>
                    <a:pt x="465" y="10"/>
                    <a:pt x="465" y="10"/>
                  </a:cubicBezTo>
                  <a:cubicBezTo>
                    <a:pt x="459" y="10"/>
                    <a:pt x="454" y="11"/>
                    <a:pt x="449" y="11"/>
                  </a:cubicBezTo>
                  <a:close/>
                  <a:moveTo>
                    <a:pt x="560" y="11"/>
                  </a:moveTo>
                  <a:cubicBezTo>
                    <a:pt x="555" y="10"/>
                    <a:pt x="549" y="10"/>
                    <a:pt x="544" y="10"/>
                  </a:cubicBezTo>
                  <a:cubicBezTo>
                    <a:pt x="544" y="2"/>
                    <a:pt x="544" y="2"/>
                    <a:pt x="544" y="2"/>
                  </a:cubicBezTo>
                  <a:cubicBezTo>
                    <a:pt x="550" y="2"/>
                    <a:pt x="555" y="2"/>
                    <a:pt x="560" y="3"/>
                  </a:cubicBezTo>
                  <a:lnTo>
                    <a:pt x="560" y="11"/>
                  </a:lnTo>
                  <a:close/>
                  <a:moveTo>
                    <a:pt x="496" y="8"/>
                  </a:moveTo>
                  <a:cubicBezTo>
                    <a:pt x="496" y="0"/>
                    <a:pt x="496" y="0"/>
                    <a:pt x="496" y="0"/>
                  </a:cubicBezTo>
                  <a:cubicBezTo>
                    <a:pt x="502" y="0"/>
                    <a:pt x="507" y="0"/>
                    <a:pt x="512" y="0"/>
                  </a:cubicBezTo>
                  <a:cubicBezTo>
                    <a:pt x="512" y="8"/>
                    <a:pt x="512" y="8"/>
                    <a:pt x="512" y="8"/>
                  </a:cubicBezTo>
                  <a:cubicBezTo>
                    <a:pt x="507" y="8"/>
                    <a:pt x="502" y="8"/>
                    <a:pt x="496" y="8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custDataLst>
      <p:tags r:id="rId1"/>
    </p:custData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56394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从字典类型读取到DataFrame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3503712" y="1484784"/>
            <a:ext cx="4987510" cy="1185580"/>
            <a:chOff x="3503712" y="1484784"/>
            <a:chExt cx="4987510" cy="1185580"/>
          </a:xfrm>
        </p:grpSpPr>
        <p:grpSp>
          <p:nvGrpSpPr>
            <p:cNvPr id="10" name="组合 9"/>
            <p:cNvGrpSpPr/>
            <p:nvPr/>
          </p:nvGrpSpPr>
          <p:grpSpPr>
            <a:xfrm>
              <a:off x="3503712" y="1484784"/>
              <a:ext cx="1185580" cy="1185580"/>
              <a:chOff x="5304817" y="3171217"/>
              <a:chExt cx="1582366" cy="1582366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5304817" y="3171217"/>
                <a:ext cx="1582366" cy="1582366"/>
                <a:chOff x="4528457" y="2394857"/>
                <a:chExt cx="3135086" cy="3135086"/>
              </a:xfrm>
            </p:grpSpPr>
            <p:grpSp>
              <p:nvGrpSpPr>
                <p:cNvPr id="13" name="组合 12"/>
                <p:cNvGrpSpPr/>
                <p:nvPr/>
              </p:nvGrpSpPr>
              <p:grpSpPr>
                <a:xfrm>
                  <a:off x="4775200" y="2641601"/>
                  <a:ext cx="2641600" cy="2641598"/>
                  <a:chOff x="4630057" y="2386466"/>
                  <a:chExt cx="2931887" cy="2931887"/>
                </a:xfrm>
              </p:grpSpPr>
              <p:sp>
                <p:nvSpPr>
                  <p:cNvPr id="15" name="弧形 14"/>
                  <p:cNvSpPr/>
                  <p:nvPr/>
                </p:nvSpPr>
                <p:spPr>
                  <a:xfrm>
                    <a:off x="4630057" y="2386466"/>
                    <a:ext cx="2931887" cy="2931887"/>
                  </a:xfrm>
                  <a:prstGeom prst="arc">
                    <a:avLst>
                      <a:gd name="adj1" fmla="val 15096983"/>
                      <a:gd name="adj2" fmla="val 13508186"/>
                    </a:avLst>
                  </a:prstGeom>
                  <a:noFill/>
                  <a:ln w="101600">
                    <a:solidFill>
                      <a:srgbClr val="0E3D4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6" name="弧形 15"/>
                  <p:cNvSpPr/>
                  <p:nvPr/>
                </p:nvSpPr>
                <p:spPr>
                  <a:xfrm>
                    <a:off x="4630057" y="2386466"/>
                    <a:ext cx="2931887" cy="2931887"/>
                  </a:xfrm>
                  <a:prstGeom prst="arc">
                    <a:avLst>
                      <a:gd name="adj1" fmla="val 2366694"/>
                      <a:gd name="adj2" fmla="val 16176231"/>
                    </a:avLst>
                  </a:prstGeom>
                  <a:noFill/>
                  <a:ln w="101600">
                    <a:solidFill>
                      <a:srgbClr val="61D6F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14" name="椭圆 13"/>
                <p:cNvSpPr/>
                <p:nvPr/>
              </p:nvSpPr>
              <p:spPr>
                <a:xfrm>
                  <a:off x="4528457" y="2394857"/>
                  <a:ext cx="3135086" cy="3135086"/>
                </a:xfrm>
                <a:prstGeom prst="ellipse">
                  <a:avLst/>
                </a:prstGeom>
                <a:noFill/>
                <a:ln>
                  <a:solidFill>
                    <a:srgbClr val="018D79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2" name="椭圆 5"/>
              <p:cNvSpPr/>
              <p:nvPr/>
            </p:nvSpPr>
            <p:spPr>
              <a:xfrm>
                <a:off x="5805714" y="3729746"/>
                <a:ext cx="580572" cy="465306"/>
              </a:xfrm>
              <a:custGeom>
                <a:avLst/>
                <a:gdLst>
                  <a:gd name="connsiteX0" fmla="*/ 264265 w 608485"/>
                  <a:gd name="connsiteY0" fmla="*/ 395257 h 487678"/>
                  <a:gd name="connsiteX1" fmla="*/ 255594 w 608485"/>
                  <a:gd name="connsiteY1" fmla="*/ 460898 h 487678"/>
                  <a:gd name="connsiteX2" fmla="*/ 352790 w 608485"/>
                  <a:gd name="connsiteY2" fmla="*/ 460898 h 487678"/>
                  <a:gd name="connsiteX3" fmla="*/ 344220 w 608485"/>
                  <a:gd name="connsiteY3" fmla="*/ 395257 h 487678"/>
                  <a:gd name="connsiteX4" fmla="*/ 26921 w 608485"/>
                  <a:gd name="connsiteY4" fmla="*/ 340288 h 487678"/>
                  <a:gd name="connsiteX5" fmla="*/ 26921 w 608485"/>
                  <a:gd name="connsiteY5" fmla="*/ 365557 h 487678"/>
                  <a:gd name="connsiteX6" fmla="*/ 29643 w 608485"/>
                  <a:gd name="connsiteY6" fmla="*/ 368376 h 487678"/>
                  <a:gd name="connsiteX7" fmla="*/ 578741 w 608485"/>
                  <a:gd name="connsiteY7" fmla="*/ 368376 h 487678"/>
                  <a:gd name="connsiteX8" fmla="*/ 581564 w 608485"/>
                  <a:gd name="connsiteY8" fmla="*/ 365557 h 487678"/>
                  <a:gd name="connsiteX9" fmla="*/ 581564 w 608485"/>
                  <a:gd name="connsiteY9" fmla="*/ 340288 h 487678"/>
                  <a:gd name="connsiteX10" fmla="*/ 152254 w 608485"/>
                  <a:gd name="connsiteY10" fmla="*/ 163890 h 487678"/>
                  <a:gd name="connsiteX11" fmla="*/ 148421 w 608485"/>
                  <a:gd name="connsiteY11" fmla="*/ 165501 h 487678"/>
                  <a:gd name="connsiteX12" fmla="*/ 148421 w 608485"/>
                  <a:gd name="connsiteY12" fmla="*/ 173052 h 487678"/>
                  <a:gd name="connsiteX13" fmla="*/ 152254 w 608485"/>
                  <a:gd name="connsiteY13" fmla="*/ 174663 h 487678"/>
                  <a:gd name="connsiteX14" fmla="*/ 156086 w 608485"/>
                  <a:gd name="connsiteY14" fmla="*/ 173052 h 487678"/>
                  <a:gd name="connsiteX15" fmla="*/ 157699 w 608485"/>
                  <a:gd name="connsiteY15" fmla="*/ 169327 h 487678"/>
                  <a:gd name="connsiteX16" fmla="*/ 156086 w 608485"/>
                  <a:gd name="connsiteY16" fmla="*/ 165501 h 487678"/>
                  <a:gd name="connsiteX17" fmla="*/ 152254 w 608485"/>
                  <a:gd name="connsiteY17" fmla="*/ 163890 h 487678"/>
                  <a:gd name="connsiteX18" fmla="*/ 152254 w 608485"/>
                  <a:gd name="connsiteY18" fmla="*/ 137109 h 487678"/>
                  <a:gd name="connsiteX19" fmla="*/ 175045 w 608485"/>
                  <a:gd name="connsiteY19" fmla="*/ 146473 h 487678"/>
                  <a:gd name="connsiteX20" fmla="*/ 184525 w 608485"/>
                  <a:gd name="connsiteY20" fmla="*/ 169327 h 487678"/>
                  <a:gd name="connsiteX21" fmla="*/ 182508 w 608485"/>
                  <a:gd name="connsiteY21" fmla="*/ 180503 h 487678"/>
                  <a:gd name="connsiteX22" fmla="*/ 188458 w 608485"/>
                  <a:gd name="connsiteY22" fmla="*/ 186342 h 487678"/>
                  <a:gd name="connsiteX23" fmla="*/ 188458 w 608485"/>
                  <a:gd name="connsiteY23" fmla="*/ 205371 h 487678"/>
                  <a:gd name="connsiteX24" fmla="*/ 178877 w 608485"/>
                  <a:gd name="connsiteY24" fmla="*/ 209297 h 487678"/>
                  <a:gd name="connsiteX25" fmla="*/ 169398 w 608485"/>
                  <a:gd name="connsiteY25" fmla="*/ 205371 h 487678"/>
                  <a:gd name="connsiteX26" fmla="*/ 163549 w 608485"/>
                  <a:gd name="connsiteY26" fmla="*/ 199531 h 487678"/>
                  <a:gd name="connsiteX27" fmla="*/ 152254 w 608485"/>
                  <a:gd name="connsiteY27" fmla="*/ 201545 h 487678"/>
                  <a:gd name="connsiteX28" fmla="*/ 129462 w 608485"/>
                  <a:gd name="connsiteY28" fmla="*/ 192081 h 487678"/>
                  <a:gd name="connsiteX29" fmla="*/ 129462 w 608485"/>
                  <a:gd name="connsiteY29" fmla="*/ 146473 h 487678"/>
                  <a:gd name="connsiteX30" fmla="*/ 152254 w 608485"/>
                  <a:gd name="connsiteY30" fmla="*/ 137109 h 487678"/>
                  <a:gd name="connsiteX31" fmla="*/ 225772 w 608485"/>
                  <a:gd name="connsiteY31" fmla="*/ 128888 h 487678"/>
                  <a:gd name="connsiteX32" fmla="*/ 225772 w 608485"/>
                  <a:gd name="connsiteY32" fmla="*/ 217487 h 487678"/>
                  <a:gd name="connsiteX33" fmla="*/ 495155 w 608485"/>
                  <a:gd name="connsiteY33" fmla="*/ 217487 h 487678"/>
                  <a:gd name="connsiteX34" fmla="*/ 495155 w 608485"/>
                  <a:gd name="connsiteY34" fmla="*/ 128888 h 487678"/>
                  <a:gd name="connsiteX35" fmla="*/ 113361 w 608485"/>
                  <a:gd name="connsiteY35" fmla="*/ 128888 h 487678"/>
                  <a:gd name="connsiteX36" fmla="*/ 113361 w 608485"/>
                  <a:gd name="connsiteY36" fmla="*/ 217487 h 487678"/>
                  <a:gd name="connsiteX37" fmla="*/ 198854 w 608485"/>
                  <a:gd name="connsiteY37" fmla="*/ 217487 h 487678"/>
                  <a:gd name="connsiteX38" fmla="*/ 198854 w 608485"/>
                  <a:gd name="connsiteY38" fmla="*/ 128888 h 487678"/>
                  <a:gd name="connsiteX39" fmla="*/ 99952 w 608485"/>
                  <a:gd name="connsiteY39" fmla="*/ 102108 h 487678"/>
                  <a:gd name="connsiteX40" fmla="*/ 508563 w 608485"/>
                  <a:gd name="connsiteY40" fmla="*/ 102108 h 487678"/>
                  <a:gd name="connsiteX41" fmla="*/ 521972 w 608485"/>
                  <a:gd name="connsiteY41" fmla="*/ 115498 h 487678"/>
                  <a:gd name="connsiteX42" fmla="*/ 521972 w 608485"/>
                  <a:gd name="connsiteY42" fmla="*/ 230978 h 487678"/>
                  <a:gd name="connsiteX43" fmla="*/ 508563 w 608485"/>
                  <a:gd name="connsiteY43" fmla="*/ 244368 h 487678"/>
                  <a:gd name="connsiteX44" fmla="*/ 99952 w 608485"/>
                  <a:gd name="connsiteY44" fmla="*/ 244368 h 487678"/>
                  <a:gd name="connsiteX45" fmla="*/ 86443 w 608485"/>
                  <a:gd name="connsiteY45" fmla="*/ 230978 h 487678"/>
                  <a:gd name="connsiteX46" fmla="*/ 86443 w 608485"/>
                  <a:gd name="connsiteY46" fmla="*/ 115498 h 487678"/>
                  <a:gd name="connsiteX47" fmla="*/ 99952 w 608485"/>
                  <a:gd name="connsiteY47" fmla="*/ 102108 h 487678"/>
                  <a:gd name="connsiteX48" fmla="*/ 29643 w 608485"/>
                  <a:gd name="connsiteY48" fmla="*/ 26880 h 487678"/>
                  <a:gd name="connsiteX49" fmla="*/ 26921 w 608485"/>
                  <a:gd name="connsiteY49" fmla="*/ 29699 h 487678"/>
                  <a:gd name="connsiteX50" fmla="*/ 26921 w 608485"/>
                  <a:gd name="connsiteY50" fmla="*/ 313407 h 487678"/>
                  <a:gd name="connsiteX51" fmla="*/ 581564 w 608485"/>
                  <a:gd name="connsiteY51" fmla="*/ 313407 h 487678"/>
                  <a:gd name="connsiteX52" fmla="*/ 581564 w 608485"/>
                  <a:gd name="connsiteY52" fmla="*/ 29699 h 487678"/>
                  <a:gd name="connsiteX53" fmla="*/ 578741 w 608485"/>
                  <a:gd name="connsiteY53" fmla="*/ 26880 h 487678"/>
                  <a:gd name="connsiteX54" fmla="*/ 29643 w 608485"/>
                  <a:gd name="connsiteY54" fmla="*/ 0 h 487678"/>
                  <a:gd name="connsiteX55" fmla="*/ 578741 w 608485"/>
                  <a:gd name="connsiteY55" fmla="*/ 0 h 487678"/>
                  <a:gd name="connsiteX56" fmla="*/ 608485 w 608485"/>
                  <a:gd name="connsiteY56" fmla="*/ 29699 h 487678"/>
                  <a:gd name="connsiteX57" fmla="*/ 608485 w 608485"/>
                  <a:gd name="connsiteY57" fmla="*/ 365557 h 487678"/>
                  <a:gd name="connsiteX58" fmla="*/ 578741 w 608485"/>
                  <a:gd name="connsiteY58" fmla="*/ 395257 h 487678"/>
                  <a:gd name="connsiteX59" fmla="*/ 371342 w 608485"/>
                  <a:gd name="connsiteY59" fmla="*/ 395257 h 487678"/>
                  <a:gd name="connsiteX60" fmla="*/ 379912 w 608485"/>
                  <a:gd name="connsiteY60" fmla="*/ 460898 h 487678"/>
                  <a:gd name="connsiteX61" fmla="*/ 416916 w 608485"/>
                  <a:gd name="connsiteY61" fmla="*/ 460898 h 487678"/>
                  <a:gd name="connsiteX62" fmla="*/ 430325 w 608485"/>
                  <a:gd name="connsiteY62" fmla="*/ 474288 h 487678"/>
                  <a:gd name="connsiteX63" fmla="*/ 416916 w 608485"/>
                  <a:gd name="connsiteY63" fmla="*/ 487678 h 487678"/>
                  <a:gd name="connsiteX64" fmla="*/ 191569 w 608485"/>
                  <a:gd name="connsiteY64" fmla="*/ 487678 h 487678"/>
                  <a:gd name="connsiteX65" fmla="*/ 178059 w 608485"/>
                  <a:gd name="connsiteY65" fmla="*/ 474288 h 487678"/>
                  <a:gd name="connsiteX66" fmla="*/ 191569 w 608485"/>
                  <a:gd name="connsiteY66" fmla="*/ 460898 h 487678"/>
                  <a:gd name="connsiteX67" fmla="*/ 228472 w 608485"/>
                  <a:gd name="connsiteY67" fmla="*/ 460898 h 487678"/>
                  <a:gd name="connsiteX68" fmla="*/ 237143 w 608485"/>
                  <a:gd name="connsiteY68" fmla="*/ 395257 h 487678"/>
                  <a:gd name="connsiteX69" fmla="*/ 29643 w 608485"/>
                  <a:gd name="connsiteY69" fmla="*/ 395257 h 487678"/>
                  <a:gd name="connsiteX70" fmla="*/ 0 w 608485"/>
                  <a:gd name="connsiteY70" fmla="*/ 365557 h 487678"/>
                  <a:gd name="connsiteX71" fmla="*/ 0 w 608485"/>
                  <a:gd name="connsiteY71" fmla="*/ 29699 h 487678"/>
                  <a:gd name="connsiteX72" fmla="*/ 29643 w 608485"/>
                  <a:gd name="connsiteY72" fmla="*/ 0 h 487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608485" h="487678">
                    <a:moveTo>
                      <a:pt x="264265" y="395257"/>
                    </a:moveTo>
                    <a:lnTo>
                      <a:pt x="255594" y="460898"/>
                    </a:lnTo>
                    <a:lnTo>
                      <a:pt x="352790" y="460898"/>
                    </a:lnTo>
                    <a:lnTo>
                      <a:pt x="344220" y="395257"/>
                    </a:lnTo>
                    <a:close/>
                    <a:moveTo>
                      <a:pt x="26921" y="340288"/>
                    </a:moveTo>
                    <a:lnTo>
                      <a:pt x="26921" y="365557"/>
                    </a:lnTo>
                    <a:cubicBezTo>
                      <a:pt x="26921" y="367068"/>
                      <a:pt x="28130" y="368376"/>
                      <a:pt x="29643" y="368376"/>
                    </a:cubicBezTo>
                    <a:lnTo>
                      <a:pt x="578741" y="368376"/>
                    </a:lnTo>
                    <a:cubicBezTo>
                      <a:pt x="580254" y="368376"/>
                      <a:pt x="581564" y="367068"/>
                      <a:pt x="581564" y="365557"/>
                    </a:cubicBezTo>
                    <a:lnTo>
                      <a:pt x="581564" y="340288"/>
                    </a:lnTo>
                    <a:close/>
                    <a:moveTo>
                      <a:pt x="152254" y="163890"/>
                    </a:moveTo>
                    <a:cubicBezTo>
                      <a:pt x="151447" y="163890"/>
                      <a:pt x="149833" y="164092"/>
                      <a:pt x="148421" y="165501"/>
                    </a:cubicBezTo>
                    <a:cubicBezTo>
                      <a:pt x="146404" y="167615"/>
                      <a:pt x="146404" y="171039"/>
                      <a:pt x="148421" y="173052"/>
                    </a:cubicBezTo>
                    <a:cubicBezTo>
                      <a:pt x="149833" y="174462"/>
                      <a:pt x="151447" y="174663"/>
                      <a:pt x="152254" y="174663"/>
                    </a:cubicBezTo>
                    <a:cubicBezTo>
                      <a:pt x="153060" y="174663"/>
                      <a:pt x="154674" y="174462"/>
                      <a:pt x="156086" y="173052"/>
                    </a:cubicBezTo>
                    <a:cubicBezTo>
                      <a:pt x="157397" y="171743"/>
                      <a:pt x="157699" y="170132"/>
                      <a:pt x="157699" y="169327"/>
                    </a:cubicBezTo>
                    <a:cubicBezTo>
                      <a:pt x="157699" y="168421"/>
                      <a:pt x="157397" y="166911"/>
                      <a:pt x="156086" y="165501"/>
                    </a:cubicBezTo>
                    <a:cubicBezTo>
                      <a:pt x="154674" y="164092"/>
                      <a:pt x="153060" y="163890"/>
                      <a:pt x="152254" y="163890"/>
                    </a:cubicBezTo>
                    <a:close/>
                    <a:moveTo>
                      <a:pt x="152254" y="137109"/>
                    </a:moveTo>
                    <a:cubicBezTo>
                      <a:pt x="160926" y="137109"/>
                      <a:pt x="168994" y="140432"/>
                      <a:pt x="175045" y="146473"/>
                    </a:cubicBezTo>
                    <a:cubicBezTo>
                      <a:pt x="181197" y="152614"/>
                      <a:pt x="184525" y="160669"/>
                      <a:pt x="184525" y="169327"/>
                    </a:cubicBezTo>
                    <a:cubicBezTo>
                      <a:pt x="184525" y="173153"/>
                      <a:pt x="183819" y="176979"/>
                      <a:pt x="182508" y="180503"/>
                    </a:cubicBezTo>
                    <a:lnTo>
                      <a:pt x="188458" y="186342"/>
                    </a:lnTo>
                    <a:cubicBezTo>
                      <a:pt x="193702" y="191678"/>
                      <a:pt x="193702" y="200135"/>
                      <a:pt x="188458" y="205371"/>
                    </a:cubicBezTo>
                    <a:cubicBezTo>
                      <a:pt x="185836" y="207988"/>
                      <a:pt x="182306" y="209297"/>
                      <a:pt x="178877" y="209297"/>
                    </a:cubicBezTo>
                    <a:cubicBezTo>
                      <a:pt x="175449" y="209297"/>
                      <a:pt x="172020" y="207988"/>
                      <a:pt x="169398" y="205371"/>
                    </a:cubicBezTo>
                    <a:lnTo>
                      <a:pt x="163549" y="199531"/>
                    </a:lnTo>
                    <a:cubicBezTo>
                      <a:pt x="159918" y="200840"/>
                      <a:pt x="156187" y="201545"/>
                      <a:pt x="152254" y="201545"/>
                    </a:cubicBezTo>
                    <a:cubicBezTo>
                      <a:pt x="143682" y="201545"/>
                      <a:pt x="135513" y="198122"/>
                      <a:pt x="129462" y="192081"/>
                    </a:cubicBezTo>
                    <a:cubicBezTo>
                      <a:pt x="116856" y="179496"/>
                      <a:pt x="116856" y="159058"/>
                      <a:pt x="129462" y="146473"/>
                    </a:cubicBezTo>
                    <a:cubicBezTo>
                      <a:pt x="135513" y="140432"/>
                      <a:pt x="143682" y="137109"/>
                      <a:pt x="152254" y="137109"/>
                    </a:cubicBezTo>
                    <a:close/>
                    <a:moveTo>
                      <a:pt x="225772" y="128888"/>
                    </a:moveTo>
                    <a:lnTo>
                      <a:pt x="225772" y="217487"/>
                    </a:lnTo>
                    <a:lnTo>
                      <a:pt x="495155" y="217487"/>
                    </a:lnTo>
                    <a:lnTo>
                      <a:pt x="495155" y="128888"/>
                    </a:lnTo>
                    <a:close/>
                    <a:moveTo>
                      <a:pt x="113361" y="128888"/>
                    </a:moveTo>
                    <a:lnTo>
                      <a:pt x="113361" y="217487"/>
                    </a:lnTo>
                    <a:lnTo>
                      <a:pt x="198854" y="217487"/>
                    </a:lnTo>
                    <a:lnTo>
                      <a:pt x="198854" y="128888"/>
                    </a:lnTo>
                    <a:close/>
                    <a:moveTo>
                      <a:pt x="99952" y="102108"/>
                    </a:moveTo>
                    <a:lnTo>
                      <a:pt x="508563" y="102108"/>
                    </a:lnTo>
                    <a:cubicBezTo>
                      <a:pt x="516024" y="102108"/>
                      <a:pt x="521972" y="108048"/>
                      <a:pt x="521972" y="115498"/>
                    </a:cubicBezTo>
                    <a:lnTo>
                      <a:pt x="521972" y="230978"/>
                    </a:lnTo>
                    <a:cubicBezTo>
                      <a:pt x="521972" y="238327"/>
                      <a:pt x="516024" y="244368"/>
                      <a:pt x="508563" y="244368"/>
                    </a:cubicBezTo>
                    <a:lnTo>
                      <a:pt x="99952" y="244368"/>
                    </a:lnTo>
                    <a:cubicBezTo>
                      <a:pt x="92492" y="244368"/>
                      <a:pt x="86443" y="238327"/>
                      <a:pt x="86443" y="230978"/>
                    </a:cubicBezTo>
                    <a:lnTo>
                      <a:pt x="86443" y="115498"/>
                    </a:lnTo>
                    <a:cubicBezTo>
                      <a:pt x="86443" y="108048"/>
                      <a:pt x="92492" y="102108"/>
                      <a:pt x="99952" y="102108"/>
                    </a:cubicBezTo>
                    <a:close/>
                    <a:moveTo>
                      <a:pt x="29643" y="26880"/>
                    </a:moveTo>
                    <a:cubicBezTo>
                      <a:pt x="28130" y="26880"/>
                      <a:pt x="26921" y="28189"/>
                      <a:pt x="26921" y="29699"/>
                    </a:cubicBezTo>
                    <a:lnTo>
                      <a:pt x="26921" y="313407"/>
                    </a:lnTo>
                    <a:lnTo>
                      <a:pt x="581564" y="313407"/>
                    </a:lnTo>
                    <a:lnTo>
                      <a:pt x="581564" y="29699"/>
                    </a:lnTo>
                    <a:cubicBezTo>
                      <a:pt x="581564" y="28189"/>
                      <a:pt x="580254" y="26880"/>
                      <a:pt x="578741" y="26880"/>
                    </a:cubicBezTo>
                    <a:close/>
                    <a:moveTo>
                      <a:pt x="29643" y="0"/>
                    </a:moveTo>
                    <a:lnTo>
                      <a:pt x="578741" y="0"/>
                    </a:lnTo>
                    <a:cubicBezTo>
                      <a:pt x="595176" y="0"/>
                      <a:pt x="608485" y="13289"/>
                      <a:pt x="608485" y="29699"/>
                    </a:cubicBezTo>
                    <a:lnTo>
                      <a:pt x="608485" y="365557"/>
                    </a:lnTo>
                    <a:cubicBezTo>
                      <a:pt x="608485" y="381867"/>
                      <a:pt x="595075" y="395257"/>
                      <a:pt x="578741" y="395257"/>
                    </a:cubicBezTo>
                    <a:lnTo>
                      <a:pt x="371342" y="395257"/>
                    </a:lnTo>
                    <a:lnTo>
                      <a:pt x="379912" y="460898"/>
                    </a:lnTo>
                    <a:lnTo>
                      <a:pt x="416916" y="460898"/>
                    </a:lnTo>
                    <a:cubicBezTo>
                      <a:pt x="424377" y="460898"/>
                      <a:pt x="430325" y="466838"/>
                      <a:pt x="430325" y="474288"/>
                    </a:cubicBezTo>
                    <a:cubicBezTo>
                      <a:pt x="430325" y="481738"/>
                      <a:pt x="424377" y="487678"/>
                      <a:pt x="416916" y="487678"/>
                    </a:cubicBezTo>
                    <a:lnTo>
                      <a:pt x="191569" y="487678"/>
                    </a:lnTo>
                    <a:cubicBezTo>
                      <a:pt x="184108" y="487678"/>
                      <a:pt x="178059" y="481738"/>
                      <a:pt x="178059" y="474288"/>
                    </a:cubicBezTo>
                    <a:cubicBezTo>
                      <a:pt x="178059" y="466838"/>
                      <a:pt x="184108" y="460898"/>
                      <a:pt x="191569" y="460898"/>
                    </a:cubicBezTo>
                    <a:lnTo>
                      <a:pt x="228472" y="460898"/>
                    </a:lnTo>
                    <a:lnTo>
                      <a:pt x="237143" y="395257"/>
                    </a:lnTo>
                    <a:lnTo>
                      <a:pt x="29643" y="395257"/>
                    </a:lnTo>
                    <a:cubicBezTo>
                      <a:pt x="13309" y="395257"/>
                      <a:pt x="0" y="381867"/>
                      <a:pt x="0" y="365557"/>
                    </a:cubicBezTo>
                    <a:lnTo>
                      <a:pt x="0" y="29699"/>
                    </a:lnTo>
                    <a:cubicBezTo>
                      <a:pt x="0" y="13289"/>
                      <a:pt x="13309" y="0"/>
                      <a:pt x="29643" y="0"/>
                    </a:cubicBezTo>
                    <a:close/>
                  </a:path>
                </a:pathLst>
              </a:custGeom>
              <a:solidFill>
                <a:srgbClr val="61D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3" name="矩形 2"/>
            <p:cNvSpPr/>
            <p:nvPr/>
          </p:nvSpPr>
          <p:spPr>
            <a:xfrm>
              <a:off x="4422479" y="1787460"/>
              <a:ext cx="4068743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indent="457200" algn="just" fontAlgn="auto">
                <a:lnSpc>
                  <a:spcPct val="150000"/>
                </a:lnSpc>
                <a:buClr>
                  <a:srgbClr val="032089"/>
                </a:buClr>
                <a:defRPr/>
              </a:pPr>
              <a:r>
                <a:rPr lang="zh-CN" altLang="en-US" dirty="0">
                  <a:solidFill>
                    <a:srgbClr val="E6E6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1.使用包含列表的字典创建数据帧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223812" y="3140968"/>
            <a:ext cx="5267410" cy="1185580"/>
            <a:chOff x="3223812" y="3140968"/>
            <a:chExt cx="5267410" cy="1185580"/>
          </a:xfrm>
        </p:grpSpPr>
        <p:grpSp>
          <p:nvGrpSpPr>
            <p:cNvPr id="17" name="组合 16"/>
            <p:cNvGrpSpPr/>
            <p:nvPr/>
          </p:nvGrpSpPr>
          <p:grpSpPr>
            <a:xfrm>
              <a:off x="7305642" y="3140968"/>
              <a:ext cx="1185580" cy="1185580"/>
              <a:chOff x="5304817" y="3171217"/>
              <a:chExt cx="1582366" cy="1582366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5304817" y="3171217"/>
                <a:ext cx="1582366" cy="1582366"/>
                <a:chOff x="4528457" y="2394857"/>
                <a:chExt cx="3135086" cy="3135086"/>
              </a:xfrm>
            </p:grpSpPr>
            <p:grpSp>
              <p:nvGrpSpPr>
                <p:cNvPr id="20" name="组合 19"/>
                <p:cNvGrpSpPr/>
                <p:nvPr/>
              </p:nvGrpSpPr>
              <p:grpSpPr>
                <a:xfrm>
                  <a:off x="4775200" y="2641601"/>
                  <a:ext cx="2641600" cy="2641598"/>
                  <a:chOff x="4630057" y="2386466"/>
                  <a:chExt cx="2931887" cy="2931887"/>
                </a:xfrm>
              </p:grpSpPr>
              <p:sp>
                <p:nvSpPr>
                  <p:cNvPr id="22" name="弧形 21"/>
                  <p:cNvSpPr/>
                  <p:nvPr/>
                </p:nvSpPr>
                <p:spPr>
                  <a:xfrm>
                    <a:off x="4630057" y="2386466"/>
                    <a:ext cx="2931887" cy="2931887"/>
                  </a:xfrm>
                  <a:prstGeom prst="arc">
                    <a:avLst>
                      <a:gd name="adj1" fmla="val 15096983"/>
                      <a:gd name="adj2" fmla="val 13508186"/>
                    </a:avLst>
                  </a:prstGeom>
                  <a:noFill/>
                  <a:ln w="101600">
                    <a:solidFill>
                      <a:srgbClr val="0E3D4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3" name="弧形 22"/>
                  <p:cNvSpPr/>
                  <p:nvPr/>
                </p:nvSpPr>
                <p:spPr>
                  <a:xfrm>
                    <a:off x="4630057" y="2386466"/>
                    <a:ext cx="2931887" cy="2931887"/>
                  </a:xfrm>
                  <a:prstGeom prst="arc">
                    <a:avLst>
                      <a:gd name="adj1" fmla="val 374779"/>
                      <a:gd name="adj2" fmla="val 16176231"/>
                    </a:avLst>
                  </a:prstGeom>
                  <a:noFill/>
                  <a:ln w="101600">
                    <a:solidFill>
                      <a:srgbClr val="9CD7E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21" name="椭圆 20"/>
                <p:cNvSpPr/>
                <p:nvPr/>
              </p:nvSpPr>
              <p:spPr>
                <a:xfrm>
                  <a:off x="4528457" y="2394857"/>
                  <a:ext cx="3135086" cy="3135086"/>
                </a:xfrm>
                <a:prstGeom prst="ellipse">
                  <a:avLst/>
                </a:prstGeom>
                <a:noFill/>
                <a:ln>
                  <a:solidFill>
                    <a:srgbClr val="018D79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9" name="椭圆 17"/>
              <p:cNvSpPr/>
              <p:nvPr/>
            </p:nvSpPr>
            <p:spPr>
              <a:xfrm>
                <a:off x="5810893" y="3672113"/>
                <a:ext cx="570213" cy="580572"/>
              </a:xfrm>
              <a:custGeom>
                <a:avLst/>
                <a:gdLst>
                  <a:gd name="connsiteX0" fmla="*/ 87801 w 596278"/>
                  <a:gd name="connsiteY0" fmla="*/ 507611 h 607110"/>
                  <a:gd name="connsiteX1" fmla="*/ 87801 w 596278"/>
                  <a:gd name="connsiteY1" fmla="*/ 572672 h 607110"/>
                  <a:gd name="connsiteX2" fmla="*/ 508444 w 596278"/>
                  <a:gd name="connsiteY2" fmla="*/ 572672 h 607110"/>
                  <a:gd name="connsiteX3" fmla="*/ 508444 w 596278"/>
                  <a:gd name="connsiteY3" fmla="*/ 507611 h 607110"/>
                  <a:gd name="connsiteX4" fmla="*/ 298122 w 596278"/>
                  <a:gd name="connsiteY4" fmla="*/ 200764 h 607110"/>
                  <a:gd name="connsiteX5" fmla="*/ 270141 w 596278"/>
                  <a:gd name="connsiteY5" fmla="*/ 228706 h 607110"/>
                  <a:gd name="connsiteX6" fmla="*/ 298122 w 596278"/>
                  <a:gd name="connsiteY6" fmla="*/ 256648 h 607110"/>
                  <a:gd name="connsiteX7" fmla="*/ 326103 w 596278"/>
                  <a:gd name="connsiteY7" fmla="*/ 228706 h 607110"/>
                  <a:gd name="connsiteX8" fmla="*/ 298122 w 596278"/>
                  <a:gd name="connsiteY8" fmla="*/ 200764 h 607110"/>
                  <a:gd name="connsiteX9" fmla="*/ 298122 w 596278"/>
                  <a:gd name="connsiteY9" fmla="*/ 166429 h 607110"/>
                  <a:gd name="connsiteX10" fmla="*/ 360589 w 596278"/>
                  <a:gd name="connsiteY10" fmla="*/ 228706 h 607110"/>
                  <a:gd name="connsiteX11" fmla="*/ 315365 w 596278"/>
                  <a:gd name="connsiteY11" fmla="*/ 288611 h 607110"/>
                  <a:gd name="connsiteX12" fmla="*/ 315365 w 596278"/>
                  <a:gd name="connsiteY12" fmla="*/ 473174 h 607110"/>
                  <a:gd name="connsiteX13" fmla="*/ 525687 w 596278"/>
                  <a:gd name="connsiteY13" fmla="*/ 473174 h 607110"/>
                  <a:gd name="connsiteX14" fmla="*/ 542930 w 596278"/>
                  <a:gd name="connsiteY14" fmla="*/ 490392 h 607110"/>
                  <a:gd name="connsiteX15" fmla="*/ 542930 w 596278"/>
                  <a:gd name="connsiteY15" fmla="*/ 589891 h 607110"/>
                  <a:gd name="connsiteX16" fmla="*/ 525687 w 596278"/>
                  <a:gd name="connsiteY16" fmla="*/ 607110 h 607110"/>
                  <a:gd name="connsiteX17" fmla="*/ 70661 w 596278"/>
                  <a:gd name="connsiteY17" fmla="*/ 607110 h 607110"/>
                  <a:gd name="connsiteX18" fmla="*/ 53418 w 596278"/>
                  <a:gd name="connsiteY18" fmla="*/ 589891 h 607110"/>
                  <a:gd name="connsiteX19" fmla="*/ 53418 w 596278"/>
                  <a:gd name="connsiteY19" fmla="*/ 490392 h 607110"/>
                  <a:gd name="connsiteX20" fmla="*/ 70661 w 596278"/>
                  <a:gd name="connsiteY20" fmla="*/ 473174 h 607110"/>
                  <a:gd name="connsiteX21" fmla="*/ 280983 w 596278"/>
                  <a:gd name="connsiteY21" fmla="*/ 473174 h 607110"/>
                  <a:gd name="connsiteX22" fmla="*/ 280983 w 596278"/>
                  <a:gd name="connsiteY22" fmla="*/ 288611 h 607110"/>
                  <a:gd name="connsiteX23" fmla="*/ 235759 w 596278"/>
                  <a:gd name="connsiteY23" fmla="*/ 228706 h 607110"/>
                  <a:gd name="connsiteX24" fmla="*/ 298122 w 596278"/>
                  <a:gd name="connsiteY24" fmla="*/ 166429 h 607110"/>
                  <a:gd name="connsiteX25" fmla="*/ 425903 w 596278"/>
                  <a:gd name="connsiteY25" fmla="*/ 71418 h 607110"/>
                  <a:gd name="connsiteX26" fmla="*/ 437805 w 596278"/>
                  <a:gd name="connsiteY26" fmla="*/ 77101 h 607110"/>
                  <a:gd name="connsiteX27" fmla="*/ 495228 w 596278"/>
                  <a:gd name="connsiteY27" fmla="*/ 225554 h 607110"/>
                  <a:gd name="connsiteX28" fmla="*/ 437805 w 596278"/>
                  <a:gd name="connsiteY28" fmla="*/ 374008 h 607110"/>
                  <a:gd name="connsiteX29" fmla="*/ 424999 w 596278"/>
                  <a:gd name="connsiteY29" fmla="*/ 379678 h 607110"/>
                  <a:gd name="connsiteX30" fmla="*/ 413535 w 596278"/>
                  <a:gd name="connsiteY30" fmla="*/ 375245 h 607110"/>
                  <a:gd name="connsiteX31" fmla="*/ 412295 w 596278"/>
                  <a:gd name="connsiteY31" fmla="*/ 351018 h 607110"/>
                  <a:gd name="connsiteX32" fmla="*/ 460733 w 596278"/>
                  <a:gd name="connsiteY32" fmla="*/ 225554 h 607110"/>
                  <a:gd name="connsiteX33" fmla="*/ 412295 w 596278"/>
                  <a:gd name="connsiteY33" fmla="*/ 100091 h 607110"/>
                  <a:gd name="connsiteX34" fmla="*/ 413535 w 596278"/>
                  <a:gd name="connsiteY34" fmla="*/ 75864 h 607110"/>
                  <a:gd name="connsiteX35" fmla="*/ 425903 w 596278"/>
                  <a:gd name="connsiteY35" fmla="*/ 71418 h 607110"/>
                  <a:gd name="connsiteX36" fmla="*/ 170390 w 596278"/>
                  <a:gd name="connsiteY36" fmla="*/ 71418 h 607110"/>
                  <a:gd name="connsiteX37" fmla="*/ 182748 w 596278"/>
                  <a:gd name="connsiteY37" fmla="*/ 75864 h 607110"/>
                  <a:gd name="connsiteX38" fmla="*/ 183987 w 596278"/>
                  <a:gd name="connsiteY38" fmla="*/ 100091 h 607110"/>
                  <a:gd name="connsiteX39" fmla="*/ 135484 w 596278"/>
                  <a:gd name="connsiteY39" fmla="*/ 225554 h 607110"/>
                  <a:gd name="connsiteX40" fmla="*/ 183987 w 596278"/>
                  <a:gd name="connsiteY40" fmla="*/ 351018 h 607110"/>
                  <a:gd name="connsiteX41" fmla="*/ 182748 w 596278"/>
                  <a:gd name="connsiteY41" fmla="*/ 375245 h 607110"/>
                  <a:gd name="connsiteX42" fmla="*/ 171190 w 596278"/>
                  <a:gd name="connsiteY42" fmla="*/ 379678 h 607110"/>
                  <a:gd name="connsiteX43" fmla="*/ 158497 w 596278"/>
                  <a:gd name="connsiteY43" fmla="*/ 374008 h 607110"/>
                  <a:gd name="connsiteX44" fmla="*/ 101120 w 596278"/>
                  <a:gd name="connsiteY44" fmla="*/ 225554 h 607110"/>
                  <a:gd name="connsiteX45" fmla="*/ 158497 w 596278"/>
                  <a:gd name="connsiteY45" fmla="*/ 77101 h 607110"/>
                  <a:gd name="connsiteX46" fmla="*/ 170390 w 596278"/>
                  <a:gd name="connsiteY46" fmla="*/ 71418 h 607110"/>
                  <a:gd name="connsiteX47" fmla="*/ 497125 w 596278"/>
                  <a:gd name="connsiteY47" fmla="*/ 11 h 607110"/>
                  <a:gd name="connsiteX48" fmla="*/ 509117 w 596278"/>
                  <a:gd name="connsiteY48" fmla="*/ 5449 h 607110"/>
                  <a:gd name="connsiteX49" fmla="*/ 596278 w 596278"/>
                  <a:gd name="connsiteY49" fmla="*/ 225538 h 607110"/>
                  <a:gd name="connsiteX50" fmla="*/ 509117 w 596278"/>
                  <a:gd name="connsiteY50" fmla="*/ 445626 h 607110"/>
                  <a:gd name="connsiteX51" fmla="*/ 496518 w 596278"/>
                  <a:gd name="connsiteY51" fmla="*/ 451090 h 607110"/>
                  <a:gd name="connsiteX52" fmla="*/ 484745 w 596278"/>
                  <a:gd name="connsiteY52" fmla="*/ 446451 h 607110"/>
                  <a:gd name="connsiteX53" fmla="*/ 483919 w 596278"/>
                  <a:gd name="connsiteY53" fmla="*/ 422123 h 607110"/>
                  <a:gd name="connsiteX54" fmla="*/ 561889 w 596278"/>
                  <a:gd name="connsiteY54" fmla="*/ 225538 h 607110"/>
                  <a:gd name="connsiteX55" fmla="*/ 483919 w 596278"/>
                  <a:gd name="connsiteY55" fmla="*/ 28953 h 607110"/>
                  <a:gd name="connsiteX56" fmla="*/ 484745 w 596278"/>
                  <a:gd name="connsiteY56" fmla="*/ 4624 h 607110"/>
                  <a:gd name="connsiteX57" fmla="*/ 497125 w 596278"/>
                  <a:gd name="connsiteY57" fmla="*/ 11 h 607110"/>
                  <a:gd name="connsiteX58" fmla="*/ 99141 w 596278"/>
                  <a:gd name="connsiteY58" fmla="*/ 11 h 607110"/>
                  <a:gd name="connsiteX59" fmla="*/ 111430 w 596278"/>
                  <a:gd name="connsiteY59" fmla="*/ 4624 h 607110"/>
                  <a:gd name="connsiteX60" fmla="*/ 112256 w 596278"/>
                  <a:gd name="connsiteY60" fmla="*/ 28953 h 607110"/>
                  <a:gd name="connsiteX61" fmla="*/ 34389 w 596278"/>
                  <a:gd name="connsiteY61" fmla="*/ 225538 h 607110"/>
                  <a:gd name="connsiteX62" fmla="*/ 112256 w 596278"/>
                  <a:gd name="connsiteY62" fmla="*/ 422123 h 607110"/>
                  <a:gd name="connsiteX63" fmla="*/ 111430 w 596278"/>
                  <a:gd name="connsiteY63" fmla="*/ 446451 h 607110"/>
                  <a:gd name="connsiteX64" fmla="*/ 99760 w 596278"/>
                  <a:gd name="connsiteY64" fmla="*/ 451090 h 607110"/>
                  <a:gd name="connsiteX65" fmla="*/ 87161 w 596278"/>
                  <a:gd name="connsiteY65" fmla="*/ 445626 h 607110"/>
                  <a:gd name="connsiteX66" fmla="*/ 0 w 596278"/>
                  <a:gd name="connsiteY66" fmla="*/ 225538 h 607110"/>
                  <a:gd name="connsiteX67" fmla="*/ 87161 w 596278"/>
                  <a:gd name="connsiteY67" fmla="*/ 5449 h 607110"/>
                  <a:gd name="connsiteX68" fmla="*/ 99141 w 596278"/>
                  <a:gd name="connsiteY68" fmla="*/ 11 h 607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596278" h="607110">
                    <a:moveTo>
                      <a:pt x="87801" y="507611"/>
                    </a:moveTo>
                    <a:lnTo>
                      <a:pt x="87801" y="572672"/>
                    </a:lnTo>
                    <a:lnTo>
                      <a:pt x="508444" y="572672"/>
                    </a:lnTo>
                    <a:lnTo>
                      <a:pt x="508444" y="507611"/>
                    </a:lnTo>
                    <a:close/>
                    <a:moveTo>
                      <a:pt x="298122" y="200764"/>
                    </a:moveTo>
                    <a:cubicBezTo>
                      <a:pt x="282738" y="200764"/>
                      <a:pt x="270141" y="213343"/>
                      <a:pt x="270141" y="228706"/>
                    </a:cubicBezTo>
                    <a:cubicBezTo>
                      <a:pt x="270141" y="244172"/>
                      <a:pt x="282738" y="256648"/>
                      <a:pt x="298122" y="256648"/>
                    </a:cubicBezTo>
                    <a:cubicBezTo>
                      <a:pt x="313610" y="256648"/>
                      <a:pt x="326103" y="244172"/>
                      <a:pt x="326103" y="228706"/>
                    </a:cubicBezTo>
                    <a:cubicBezTo>
                      <a:pt x="326103" y="213343"/>
                      <a:pt x="313610" y="200764"/>
                      <a:pt x="298122" y="200764"/>
                    </a:cubicBezTo>
                    <a:close/>
                    <a:moveTo>
                      <a:pt x="298122" y="166429"/>
                    </a:moveTo>
                    <a:cubicBezTo>
                      <a:pt x="332608" y="166429"/>
                      <a:pt x="360589" y="194371"/>
                      <a:pt x="360589" y="228706"/>
                    </a:cubicBezTo>
                    <a:cubicBezTo>
                      <a:pt x="360589" y="257164"/>
                      <a:pt x="341384" y="281084"/>
                      <a:pt x="315365" y="288611"/>
                    </a:cubicBezTo>
                    <a:lnTo>
                      <a:pt x="315365" y="473174"/>
                    </a:lnTo>
                    <a:lnTo>
                      <a:pt x="525687" y="473174"/>
                    </a:lnTo>
                    <a:cubicBezTo>
                      <a:pt x="535186" y="473174"/>
                      <a:pt x="542930" y="480907"/>
                      <a:pt x="542930" y="490392"/>
                    </a:cubicBezTo>
                    <a:lnTo>
                      <a:pt x="542930" y="589891"/>
                    </a:lnTo>
                    <a:cubicBezTo>
                      <a:pt x="542930" y="599377"/>
                      <a:pt x="535186" y="607110"/>
                      <a:pt x="525687" y="607110"/>
                    </a:cubicBezTo>
                    <a:lnTo>
                      <a:pt x="70661" y="607110"/>
                    </a:lnTo>
                    <a:cubicBezTo>
                      <a:pt x="61162" y="607110"/>
                      <a:pt x="53418" y="599377"/>
                      <a:pt x="53418" y="589891"/>
                    </a:cubicBezTo>
                    <a:lnTo>
                      <a:pt x="53418" y="490392"/>
                    </a:lnTo>
                    <a:cubicBezTo>
                      <a:pt x="53418" y="480907"/>
                      <a:pt x="61162" y="473174"/>
                      <a:pt x="70661" y="473174"/>
                    </a:cubicBezTo>
                    <a:lnTo>
                      <a:pt x="280983" y="473174"/>
                    </a:lnTo>
                    <a:lnTo>
                      <a:pt x="280983" y="288611"/>
                    </a:lnTo>
                    <a:cubicBezTo>
                      <a:pt x="254860" y="281084"/>
                      <a:pt x="235759" y="257164"/>
                      <a:pt x="235759" y="228706"/>
                    </a:cubicBezTo>
                    <a:cubicBezTo>
                      <a:pt x="235759" y="194371"/>
                      <a:pt x="263740" y="166429"/>
                      <a:pt x="298122" y="166429"/>
                    </a:cubicBezTo>
                    <a:close/>
                    <a:moveTo>
                      <a:pt x="425903" y="71418"/>
                    </a:moveTo>
                    <a:cubicBezTo>
                      <a:pt x="430292" y="71637"/>
                      <a:pt x="434603" y="73544"/>
                      <a:pt x="437805" y="77101"/>
                    </a:cubicBezTo>
                    <a:cubicBezTo>
                      <a:pt x="474779" y="117822"/>
                      <a:pt x="495228" y="170606"/>
                      <a:pt x="495228" y="225554"/>
                    </a:cubicBezTo>
                    <a:cubicBezTo>
                      <a:pt x="495228" y="280503"/>
                      <a:pt x="474779" y="333183"/>
                      <a:pt x="437805" y="374008"/>
                    </a:cubicBezTo>
                    <a:cubicBezTo>
                      <a:pt x="434397" y="377822"/>
                      <a:pt x="429749" y="379678"/>
                      <a:pt x="424999" y="379678"/>
                    </a:cubicBezTo>
                    <a:cubicBezTo>
                      <a:pt x="420971" y="379678"/>
                      <a:pt x="416840" y="378235"/>
                      <a:pt x="413535" y="375245"/>
                    </a:cubicBezTo>
                    <a:cubicBezTo>
                      <a:pt x="406408" y="368853"/>
                      <a:pt x="405892" y="358029"/>
                      <a:pt x="412295" y="351018"/>
                    </a:cubicBezTo>
                    <a:cubicBezTo>
                      <a:pt x="443589" y="316482"/>
                      <a:pt x="460733" y="271946"/>
                      <a:pt x="460733" y="225554"/>
                    </a:cubicBezTo>
                    <a:cubicBezTo>
                      <a:pt x="460733" y="179163"/>
                      <a:pt x="443589" y="134627"/>
                      <a:pt x="412295" y="100091"/>
                    </a:cubicBezTo>
                    <a:cubicBezTo>
                      <a:pt x="405892" y="93080"/>
                      <a:pt x="406408" y="82255"/>
                      <a:pt x="413535" y="75864"/>
                    </a:cubicBezTo>
                    <a:cubicBezTo>
                      <a:pt x="417046" y="72668"/>
                      <a:pt x="421513" y="71199"/>
                      <a:pt x="425903" y="71418"/>
                    </a:cubicBezTo>
                    <a:close/>
                    <a:moveTo>
                      <a:pt x="170390" y="71418"/>
                    </a:moveTo>
                    <a:cubicBezTo>
                      <a:pt x="174776" y="71199"/>
                      <a:pt x="179240" y="72668"/>
                      <a:pt x="182748" y="75864"/>
                    </a:cubicBezTo>
                    <a:cubicBezTo>
                      <a:pt x="189766" y="82255"/>
                      <a:pt x="190385" y="93080"/>
                      <a:pt x="183987" y="100091"/>
                    </a:cubicBezTo>
                    <a:cubicBezTo>
                      <a:pt x="152718" y="134627"/>
                      <a:pt x="135484" y="179163"/>
                      <a:pt x="135484" y="225554"/>
                    </a:cubicBezTo>
                    <a:cubicBezTo>
                      <a:pt x="135484" y="271946"/>
                      <a:pt x="152718" y="316482"/>
                      <a:pt x="183987" y="351018"/>
                    </a:cubicBezTo>
                    <a:cubicBezTo>
                      <a:pt x="190385" y="358029"/>
                      <a:pt x="189766" y="368853"/>
                      <a:pt x="182748" y="375245"/>
                    </a:cubicBezTo>
                    <a:cubicBezTo>
                      <a:pt x="179446" y="378235"/>
                      <a:pt x="175318" y="379678"/>
                      <a:pt x="171190" y="379678"/>
                    </a:cubicBezTo>
                    <a:cubicBezTo>
                      <a:pt x="166547" y="379678"/>
                      <a:pt x="161903" y="377822"/>
                      <a:pt x="158497" y="374008"/>
                    </a:cubicBezTo>
                    <a:cubicBezTo>
                      <a:pt x="121450" y="333183"/>
                      <a:pt x="101120" y="280503"/>
                      <a:pt x="101120" y="225554"/>
                    </a:cubicBezTo>
                    <a:cubicBezTo>
                      <a:pt x="101120" y="170606"/>
                      <a:pt x="121450" y="117822"/>
                      <a:pt x="158497" y="77101"/>
                    </a:cubicBezTo>
                    <a:cubicBezTo>
                      <a:pt x="161696" y="73544"/>
                      <a:pt x="166005" y="71637"/>
                      <a:pt x="170390" y="71418"/>
                    </a:cubicBezTo>
                    <a:close/>
                    <a:moveTo>
                      <a:pt x="497125" y="11"/>
                    </a:moveTo>
                    <a:cubicBezTo>
                      <a:pt x="501527" y="166"/>
                      <a:pt x="505864" y="1996"/>
                      <a:pt x="509117" y="5449"/>
                    </a:cubicBezTo>
                    <a:cubicBezTo>
                      <a:pt x="565297" y="65445"/>
                      <a:pt x="596278" y="143584"/>
                      <a:pt x="596278" y="225538"/>
                    </a:cubicBezTo>
                    <a:cubicBezTo>
                      <a:pt x="596278" y="307491"/>
                      <a:pt x="565297" y="385630"/>
                      <a:pt x="509117" y="445626"/>
                    </a:cubicBezTo>
                    <a:cubicBezTo>
                      <a:pt x="505709" y="449234"/>
                      <a:pt x="501165" y="451090"/>
                      <a:pt x="496518" y="451090"/>
                    </a:cubicBezTo>
                    <a:cubicBezTo>
                      <a:pt x="492284" y="451090"/>
                      <a:pt x="488050" y="449544"/>
                      <a:pt x="484745" y="446451"/>
                    </a:cubicBezTo>
                    <a:cubicBezTo>
                      <a:pt x="477826" y="439957"/>
                      <a:pt x="477516" y="429030"/>
                      <a:pt x="483919" y="422123"/>
                    </a:cubicBezTo>
                    <a:cubicBezTo>
                      <a:pt x="534212" y="368518"/>
                      <a:pt x="561889" y="298729"/>
                      <a:pt x="561889" y="225538"/>
                    </a:cubicBezTo>
                    <a:cubicBezTo>
                      <a:pt x="561889" y="152347"/>
                      <a:pt x="534212" y="82454"/>
                      <a:pt x="483919" y="28953"/>
                    </a:cubicBezTo>
                    <a:cubicBezTo>
                      <a:pt x="477516" y="21943"/>
                      <a:pt x="477826" y="11119"/>
                      <a:pt x="484745" y="4624"/>
                    </a:cubicBezTo>
                    <a:cubicBezTo>
                      <a:pt x="488256" y="1377"/>
                      <a:pt x="492722" y="-143"/>
                      <a:pt x="497125" y="11"/>
                    </a:cubicBezTo>
                    <a:close/>
                    <a:moveTo>
                      <a:pt x="99141" y="11"/>
                    </a:moveTo>
                    <a:cubicBezTo>
                      <a:pt x="103530" y="-143"/>
                      <a:pt x="107971" y="1377"/>
                      <a:pt x="111430" y="4624"/>
                    </a:cubicBezTo>
                    <a:cubicBezTo>
                      <a:pt x="118452" y="11119"/>
                      <a:pt x="118762" y="21943"/>
                      <a:pt x="112256" y="28953"/>
                    </a:cubicBezTo>
                    <a:cubicBezTo>
                      <a:pt x="62066" y="82454"/>
                      <a:pt x="34389" y="152347"/>
                      <a:pt x="34389" y="225538"/>
                    </a:cubicBezTo>
                    <a:cubicBezTo>
                      <a:pt x="34389" y="298729"/>
                      <a:pt x="62066" y="368518"/>
                      <a:pt x="112256" y="422123"/>
                    </a:cubicBezTo>
                    <a:cubicBezTo>
                      <a:pt x="118762" y="429030"/>
                      <a:pt x="118452" y="439957"/>
                      <a:pt x="111430" y="446451"/>
                    </a:cubicBezTo>
                    <a:cubicBezTo>
                      <a:pt x="108125" y="449544"/>
                      <a:pt x="103891" y="451090"/>
                      <a:pt x="99760" y="451090"/>
                    </a:cubicBezTo>
                    <a:cubicBezTo>
                      <a:pt x="95113" y="451090"/>
                      <a:pt x="90569" y="449234"/>
                      <a:pt x="87161" y="445626"/>
                    </a:cubicBezTo>
                    <a:cubicBezTo>
                      <a:pt x="30878" y="385630"/>
                      <a:pt x="0" y="307491"/>
                      <a:pt x="0" y="225538"/>
                    </a:cubicBezTo>
                    <a:cubicBezTo>
                      <a:pt x="0" y="143584"/>
                      <a:pt x="30878" y="65445"/>
                      <a:pt x="87161" y="5449"/>
                    </a:cubicBezTo>
                    <a:cubicBezTo>
                      <a:pt x="90414" y="1996"/>
                      <a:pt x="94752" y="166"/>
                      <a:pt x="99141" y="11"/>
                    </a:cubicBezTo>
                    <a:close/>
                  </a:path>
                </a:pathLst>
              </a:custGeom>
              <a:solidFill>
                <a:srgbClr val="9CD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32" name="矩形 31"/>
            <p:cNvSpPr/>
            <p:nvPr/>
          </p:nvSpPr>
          <p:spPr>
            <a:xfrm>
              <a:off x="3223812" y="3487589"/>
              <a:ext cx="3376245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indent="457200" algn="just" fontAlgn="auto">
                <a:lnSpc>
                  <a:spcPct val="150000"/>
                </a:lnSpc>
                <a:buClr>
                  <a:srgbClr val="032089"/>
                </a:buClr>
                <a:defRPr/>
              </a:pPr>
              <a:r>
                <a:rPr lang="zh-CN" altLang="en-US" dirty="0">
                  <a:solidFill>
                    <a:srgbClr val="E6E6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2.使用嵌套字典创建数据帧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571857" y="4812646"/>
            <a:ext cx="4540189" cy="1185580"/>
            <a:chOff x="3571857" y="4812646"/>
            <a:chExt cx="4540189" cy="1185580"/>
          </a:xfrm>
        </p:grpSpPr>
        <p:grpSp>
          <p:nvGrpSpPr>
            <p:cNvPr id="24" name="组合 23"/>
            <p:cNvGrpSpPr/>
            <p:nvPr/>
          </p:nvGrpSpPr>
          <p:grpSpPr>
            <a:xfrm>
              <a:off x="3571857" y="4812646"/>
              <a:ext cx="1185580" cy="1185580"/>
              <a:chOff x="5304817" y="3171217"/>
              <a:chExt cx="1582366" cy="1582366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5304817" y="3171217"/>
                <a:ext cx="1582366" cy="1582366"/>
                <a:chOff x="4528457" y="2394857"/>
                <a:chExt cx="3135086" cy="3135086"/>
              </a:xfrm>
            </p:grpSpPr>
            <p:grpSp>
              <p:nvGrpSpPr>
                <p:cNvPr id="28" name="组合 27"/>
                <p:cNvGrpSpPr/>
                <p:nvPr/>
              </p:nvGrpSpPr>
              <p:grpSpPr>
                <a:xfrm>
                  <a:off x="4775200" y="2641601"/>
                  <a:ext cx="2641600" cy="2641598"/>
                  <a:chOff x="4630057" y="2386466"/>
                  <a:chExt cx="2931887" cy="2931887"/>
                </a:xfrm>
              </p:grpSpPr>
              <p:sp>
                <p:nvSpPr>
                  <p:cNvPr id="30" name="弧形 29"/>
                  <p:cNvSpPr/>
                  <p:nvPr/>
                </p:nvSpPr>
                <p:spPr>
                  <a:xfrm>
                    <a:off x="4630057" y="2386466"/>
                    <a:ext cx="2931887" cy="2931887"/>
                  </a:xfrm>
                  <a:prstGeom prst="arc">
                    <a:avLst>
                      <a:gd name="adj1" fmla="val 15096983"/>
                      <a:gd name="adj2" fmla="val 13508186"/>
                    </a:avLst>
                  </a:prstGeom>
                  <a:noFill/>
                  <a:ln w="101600">
                    <a:solidFill>
                      <a:srgbClr val="0E3D4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1" name="弧形 30"/>
                  <p:cNvSpPr/>
                  <p:nvPr/>
                </p:nvSpPr>
                <p:spPr>
                  <a:xfrm>
                    <a:off x="4630057" y="2386466"/>
                    <a:ext cx="2931887" cy="2931887"/>
                  </a:xfrm>
                  <a:prstGeom prst="arc">
                    <a:avLst>
                      <a:gd name="adj1" fmla="val 19151738"/>
                      <a:gd name="adj2" fmla="val 16176231"/>
                    </a:avLst>
                  </a:prstGeom>
                  <a:noFill/>
                  <a:ln w="101600">
                    <a:solidFill>
                      <a:srgbClr val="61D6F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29" name="椭圆 28"/>
                <p:cNvSpPr/>
                <p:nvPr/>
              </p:nvSpPr>
              <p:spPr>
                <a:xfrm>
                  <a:off x="4528457" y="2394857"/>
                  <a:ext cx="3135086" cy="3135086"/>
                </a:xfrm>
                <a:prstGeom prst="ellipse">
                  <a:avLst/>
                </a:prstGeom>
                <a:noFill/>
                <a:ln>
                  <a:solidFill>
                    <a:srgbClr val="018D79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7" name="椭圆 24"/>
              <p:cNvSpPr/>
              <p:nvPr/>
            </p:nvSpPr>
            <p:spPr>
              <a:xfrm>
                <a:off x="5805714" y="3677500"/>
                <a:ext cx="580572" cy="569798"/>
              </a:xfrm>
              <a:custGeom>
                <a:avLst/>
                <a:gdLst>
                  <a:gd name="connsiteX0" fmla="*/ 27448 w 586365"/>
                  <a:gd name="connsiteY0" fmla="*/ 311075 h 575483"/>
                  <a:gd name="connsiteX1" fmla="*/ 27448 w 586365"/>
                  <a:gd name="connsiteY1" fmla="*/ 548075 h 575483"/>
                  <a:gd name="connsiteX2" fmla="*/ 361674 w 586365"/>
                  <a:gd name="connsiteY2" fmla="*/ 548075 h 575483"/>
                  <a:gd name="connsiteX3" fmla="*/ 361674 w 586365"/>
                  <a:gd name="connsiteY3" fmla="*/ 311075 h 575483"/>
                  <a:gd name="connsiteX4" fmla="*/ 167920 w 586365"/>
                  <a:gd name="connsiteY4" fmla="*/ 269157 h 575483"/>
                  <a:gd name="connsiteX5" fmla="*/ 167920 w 586365"/>
                  <a:gd name="connsiteY5" fmla="*/ 283667 h 575483"/>
                  <a:gd name="connsiteX6" fmla="*/ 361674 w 586365"/>
                  <a:gd name="connsiteY6" fmla="*/ 283667 h 575483"/>
                  <a:gd name="connsiteX7" fmla="*/ 361674 w 586365"/>
                  <a:gd name="connsiteY7" fmla="*/ 269157 h 575483"/>
                  <a:gd name="connsiteX8" fmla="*/ 134013 w 586365"/>
                  <a:gd name="connsiteY8" fmla="*/ 262708 h 575483"/>
                  <a:gd name="connsiteX9" fmla="*/ 119482 w 586365"/>
                  <a:gd name="connsiteY9" fmla="*/ 277218 h 575483"/>
                  <a:gd name="connsiteX10" fmla="*/ 134013 w 586365"/>
                  <a:gd name="connsiteY10" fmla="*/ 290116 h 575483"/>
                  <a:gd name="connsiteX11" fmla="*/ 146930 w 586365"/>
                  <a:gd name="connsiteY11" fmla="*/ 277218 h 575483"/>
                  <a:gd name="connsiteX12" fmla="*/ 134013 w 586365"/>
                  <a:gd name="connsiteY12" fmla="*/ 262708 h 575483"/>
                  <a:gd name="connsiteX13" fmla="*/ 90418 w 586365"/>
                  <a:gd name="connsiteY13" fmla="*/ 262708 h 575483"/>
                  <a:gd name="connsiteX14" fmla="*/ 75887 w 586365"/>
                  <a:gd name="connsiteY14" fmla="*/ 277218 h 575483"/>
                  <a:gd name="connsiteX15" fmla="*/ 90418 w 586365"/>
                  <a:gd name="connsiteY15" fmla="*/ 290116 h 575483"/>
                  <a:gd name="connsiteX16" fmla="*/ 104950 w 586365"/>
                  <a:gd name="connsiteY16" fmla="*/ 277218 h 575483"/>
                  <a:gd name="connsiteX17" fmla="*/ 90418 w 586365"/>
                  <a:gd name="connsiteY17" fmla="*/ 262708 h 575483"/>
                  <a:gd name="connsiteX18" fmla="*/ 48438 w 586365"/>
                  <a:gd name="connsiteY18" fmla="*/ 262708 h 575483"/>
                  <a:gd name="connsiteX19" fmla="*/ 35522 w 586365"/>
                  <a:gd name="connsiteY19" fmla="*/ 277218 h 575483"/>
                  <a:gd name="connsiteX20" fmla="*/ 48438 w 586365"/>
                  <a:gd name="connsiteY20" fmla="*/ 290116 h 575483"/>
                  <a:gd name="connsiteX21" fmla="*/ 62970 w 586365"/>
                  <a:gd name="connsiteY21" fmla="*/ 277218 h 575483"/>
                  <a:gd name="connsiteX22" fmla="*/ 48438 w 586365"/>
                  <a:gd name="connsiteY22" fmla="*/ 262708 h 575483"/>
                  <a:gd name="connsiteX23" fmla="*/ 27448 w 586365"/>
                  <a:gd name="connsiteY23" fmla="*/ 241749 h 575483"/>
                  <a:gd name="connsiteX24" fmla="*/ 361674 w 586365"/>
                  <a:gd name="connsiteY24" fmla="*/ 241749 h 575483"/>
                  <a:gd name="connsiteX25" fmla="*/ 390737 w 586365"/>
                  <a:gd name="connsiteY25" fmla="*/ 269157 h 575483"/>
                  <a:gd name="connsiteX26" fmla="*/ 390737 w 586365"/>
                  <a:gd name="connsiteY26" fmla="*/ 548075 h 575483"/>
                  <a:gd name="connsiteX27" fmla="*/ 361674 w 586365"/>
                  <a:gd name="connsiteY27" fmla="*/ 575483 h 575483"/>
                  <a:gd name="connsiteX28" fmla="*/ 27448 w 586365"/>
                  <a:gd name="connsiteY28" fmla="*/ 575483 h 575483"/>
                  <a:gd name="connsiteX29" fmla="*/ 0 w 586365"/>
                  <a:gd name="connsiteY29" fmla="*/ 548075 h 575483"/>
                  <a:gd name="connsiteX30" fmla="*/ 0 w 586365"/>
                  <a:gd name="connsiteY30" fmla="*/ 269157 h 575483"/>
                  <a:gd name="connsiteX31" fmla="*/ 27448 w 586365"/>
                  <a:gd name="connsiteY31" fmla="*/ 241749 h 575483"/>
                  <a:gd name="connsiteX32" fmla="*/ 258426 w 586365"/>
                  <a:gd name="connsiteY32" fmla="*/ 145044 h 575483"/>
                  <a:gd name="connsiteX33" fmla="*/ 258426 w 586365"/>
                  <a:gd name="connsiteY33" fmla="*/ 159554 h 575483"/>
                  <a:gd name="connsiteX34" fmla="*/ 453955 w 586365"/>
                  <a:gd name="connsiteY34" fmla="*/ 159554 h 575483"/>
                  <a:gd name="connsiteX35" fmla="*/ 453955 w 586365"/>
                  <a:gd name="connsiteY35" fmla="*/ 145044 h 575483"/>
                  <a:gd name="connsiteX36" fmla="*/ 224491 w 586365"/>
                  <a:gd name="connsiteY36" fmla="*/ 138595 h 575483"/>
                  <a:gd name="connsiteX37" fmla="*/ 209948 w 586365"/>
                  <a:gd name="connsiteY37" fmla="*/ 151493 h 575483"/>
                  <a:gd name="connsiteX38" fmla="*/ 224491 w 586365"/>
                  <a:gd name="connsiteY38" fmla="*/ 166003 h 575483"/>
                  <a:gd name="connsiteX39" fmla="*/ 239035 w 586365"/>
                  <a:gd name="connsiteY39" fmla="*/ 151493 h 575483"/>
                  <a:gd name="connsiteX40" fmla="*/ 224491 w 586365"/>
                  <a:gd name="connsiteY40" fmla="*/ 138595 h 575483"/>
                  <a:gd name="connsiteX41" fmla="*/ 182477 w 586365"/>
                  <a:gd name="connsiteY41" fmla="*/ 138595 h 575483"/>
                  <a:gd name="connsiteX42" fmla="*/ 167933 w 586365"/>
                  <a:gd name="connsiteY42" fmla="*/ 151493 h 575483"/>
                  <a:gd name="connsiteX43" fmla="*/ 182477 w 586365"/>
                  <a:gd name="connsiteY43" fmla="*/ 166003 h 575483"/>
                  <a:gd name="connsiteX44" fmla="*/ 195404 w 586365"/>
                  <a:gd name="connsiteY44" fmla="*/ 151493 h 575483"/>
                  <a:gd name="connsiteX45" fmla="*/ 182477 w 586365"/>
                  <a:gd name="connsiteY45" fmla="*/ 138595 h 575483"/>
                  <a:gd name="connsiteX46" fmla="*/ 140462 w 586365"/>
                  <a:gd name="connsiteY46" fmla="*/ 138595 h 575483"/>
                  <a:gd name="connsiteX47" fmla="*/ 125919 w 586365"/>
                  <a:gd name="connsiteY47" fmla="*/ 151493 h 575483"/>
                  <a:gd name="connsiteX48" fmla="*/ 140462 w 586365"/>
                  <a:gd name="connsiteY48" fmla="*/ 166003 h 575483"/>
                  <a:gd name="connsiteX49" fmla="*/ 153390 w 586365"/>
                  <a:gd name="connsiteY49" fmla="*/ 151493 h 575483"/>
                  <a:gd name="connsiteX50" fmla="*/ 140462 w 586365"/>
                  <a:gd name="connsiteY50" fmla="*/ 138595 h 575483"/>
                  <a:gd name="connsiteX51" fmla="*/ 119455 w 586365"/>
                  <a:gd name="connsiteY51" fmla="*/ 117636 h 575483"/>
                  <a:gd name="connsiteX52" fmla="*/ 453955 w 586365"/>
                  <a:gd name="connsiteY52" fmla="*/ 117636 h 575483"/>
                  <a:gd name="connsiteX53" fmla="*/ 481426 w 586365"/>
                  <a:gd name="connsiteY53" fmla="*/ 145044 h 575483"/>
                  <a:gd name="connsiteX54" fmla="*/ 481426 w 586365"/>
                  <a:gd name="connsiteY54" fmla="*/ 423962 h 575483"/>
                  <a:gd name="connsiteX55" fmla="*/ 453955 w 586365"/>
                  <a:gd name="connsiteY55" fmla="*/ 451370 h 575483"/>
                  <a:gd name="connsiteX56" fmla="*/ 405477 w 586365"/>
                  <a:gd name="connsiteY56" fmla="*/ 451370 h 575483"/>
                  <a:gd name="connsiteX57" fmla="*/ 405477 w 586365"/>
                  <a:gd name="connsiteY57" fmla="*/ 423962 h 575483"/>
                  <a:gd name="connsiteX58" fmla="*/ 453955 w 586365"/>
                  <a:gd name="connsiteY58" fmla="*/ 423962 h 575483"/>
                  <a:gd name="connsiteX59" fmla="*/ 453955 w 586365"/>
                  <a:gd name="connsiteY59" fmla="*/ 186962 h 575483"/>
                  <a:gd name="connsiteX60" fmla="*/ 119455 w 586365"/>
                  <a:gd name="connsiteY60" fmla="*/ 186962 h 575483"/>
                  <a:gd name="connsiteX61" fmla="*/ 119455 w 586365"/>
                  <a:gd name="connsiteY61" fmla="*/ 225656 h 575483"/>
                  <a:gd name="connsiteX62" fmla="*/ 91984 w 586365"/>
                  <a:gd name="connsiteY62" fmla="*/ 225656 h 575483"/>
                  <a:gd name="connsiteX63" fmla="*/ 91984 w 586365"/>
                  <a:gd name="connsiteY63" fmla="*/ 145044 h 575483"/>
                  <a:gd name="connsiteX64" fmla="*/ 119455 w 586365"/>
                  <a:gd name="connsiteY64" fmla="*/ 117636 h 575483"/>
                  <a:gd name="connsiteX65" fmla="*/ 361785 w 586365"/>
                  <a:gd name="connsiteY65" fmla="*/ 27408 h 575483"/>
                  <a:gd name="connsiteX66" fmla="*/ 361785 w 586365"/>
                  <a:gd name="connsiteY66" fmla="*/ 41918 h 575483"/>
                  <a:gd name="connsiteX67" fmla="*/ 557283 w 586365"/>
                  <a:gd name="connsiteY67" fmla="*/ 41918 h 575483"/>
                  <a:gd name="connsiteX68" fmla="*/ 557283 w 586365"/>
                  <a:gd name="connsiteY68" fmla="*/ 27408 h 575483"/>
                  <a:gd name="connsiteX69" fmla="*/ 327855 w 586365"/>
                  <a:gd name="connsiteY69" fmla="*/ 20959 h 575483"/>
                  <a:gd name="connsiteX70" fmla="*/ 314930 w 586365"/>
                  <a:gd name="connsiteY70" fmla="*/ 33857 h 575483"/>
                  <a:gd name="connsiteX71" fmla="*/ 327855 w 586365"/>
                  <a:gd name="connsiteY71" fmla="*/ 48367 h 575483"/>
                  <a:gd name="connsiteX72" fmla="*/ 342396 w 586365"/>
                  <a:gd name="connsiteY72" fmla="*/ 33857 h 575483"/>
                  <a:gd name="connsiteX73" fmla="*/ 327855 w 586365"/>
                  <a:gd name="connsiteY73" fmla="*/ 20959 h 575483"/>
                  <a:gd name="connsiteX74" fmla="*/ 285847 w 586365"/>
                  <a:gd name="connsiteY74" fmla="*/ 20959 h 575483"/>
                  <a:gd name="connsiteX75" fmla="*/ 271306 w 586365"/>
                  <a:gd name="connsiteY75" fmla="*/ 33857 h 575483"/>
                  <a:gd name="connsiteX76" fmla="*/ 285847 w 586365"/>
                  <a:gd name="connsiteY76" fmla="*/ 48367 h 575483"/>
                  <a:gd name="connsiteX77" fmla="*/ 300389 w 586365"/>
                  <a:gd name="connsiteY77" fmla="*/ 33857 h 575483"/>
                  <a:gd name="connsiteX78" fmla="*/ 285847 w 586365"/>
                  <a:gd name="connsiteY78" fmla="*/ 20959 h 575483"/>
                  <a:gd name="connsiteX79" fmla="*/ 243840 w 586365"/>
                  <a:gd name="connsiteY79" fmla="*/ 20959 h 575483"/>
                  <a:gd name="connsiteX80" fmla="*/ 229298 w 586365"/>
                  <a:gd name="connsiteY80" fmla="*/ 33857 h 575483"/>
                  <a:gd name="connsiteX81" fmla="*/ 243840 w 586365"/>
                  <a:gd name="connsiteY81" fmla="*/ 48367 h 575483"/>
                  <a:gd name="connsiteX82" fmla="*/ 258381 w 586365"/>
                  <a:gd name="connsiteY82" fmla="*/ 33857 h 575483"/>
                  <a:gd name="connsiteX83" fmla="*/ 243840 w 586365"/>
                  <a:gd name="connsiteY83" fmla="*/ 20959 h 575483"/>
                  <a:gd name="connsiteX84" fmla="*/ 222836 w 586365"/>
                  <a:gd name="connsiteY84" fmla="*/ 0 h 575483"/>
                  <a:gd name="connsiteX85" fmla="*/ 557283 w 586365"/>
                  <a:gd name="connsiteY85" fmla="*/ 0 h 575483"/>
                  <a:gd name="connsiteX86" fmla="*/ 586365 w 586365"/>
                  <a:gd name="connsiteY86" fmla="*/ 27408 h 575483"/>
                  <a:gd name="connsiteX87" fmla="*/ 586365 w 586365"/>
                  <a:gd name="connsiteY87" fmla="*/ 306326 h 575483"/>
                  <a:gd name="connsiteX88" fmla="*/ 557283 w 586365"/>
                  <a:gd name="connsiteY88" fmla="*/ 333734 h 575483"/>
                  <a:gd name="connsiteX89" fmla="*/ 508812 w 586365"/>
                  <a:gd name="connsiteY89" fmla="*/ 333734 h 575483"/>
                  <a:gd name="connsiteX90" fmla="*/ 508812 w 586365"/>
                  <a:gd name="connsiteY90" fmla="*/ 306326 h 575483"/>
                  <a:gd name="connsiteX91" fmla="*/ 557283 w 586365"/>
                  <a:gd name="connsiteY91" fmla="*/ 306326 h 575483"/>
                  <a:gd name="connsiteX92" fmla="*/ 557283 w 586365"/>
                  <a:gd name="connsiteY92" fmla="*/ 69326 h 575483"/>
                  <a:gd name="connsiteX93" fmla="*/ 222836 w 586365"/>
                  <a:gd name="connsiteY93" fmla="*/ 69326 h 575483"/>
                  <a:gd name="connsiteX94" fmla="*/ 222836 w 586365"/>
                  <a:gd name="connsiteY94" fmla="*/ 108020 h 575483"/>
                  <a:gd name="connsiteX95" fmla="*/ 195369 w 586365"/>
                  <a:gd name="connsiteY95" fmla="*/ 108020 h 575483"/>
                  <a:gd name="connsiteX96" fmla="*/ 195369 w 586365"/>
                  <a:gd name="connsiteY96" fmla="*/ 27408 h 575483"/>
                  <a:gd name="connsiteX97" fmla="*/ 222836 w 586365"/>
                  <a:gd name="connsiteY97" fmla="*/ 0 h 575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</a:cxnLst>
                <a:rect l="l" t="t" r="r" b="b"/>
                <a:pathLst>
                  <a:path w="586365" h="575483">
                    <a:moveTo>
                      <a:pt x="27448" y="311075"/>
                    </a:moveTo>
                    <a:lnTo>
                      <a:pt x="27448" y="548075"/>
                    </a:lnTo>
                    <a:lnTo>
                      <a:pt x="361674" y="548075"/>
                    </a:lnTo>
                    <a:lnTo>
                      <a:pt x="361674" y="311075"/>
                    </a:lnTo>
                    <a:close/>
                    <a:moveTo>
                      <a:pt x="167920" y="269157"/>
                    </a:moveTo>
                    <a:lnTo>
                      <a:pt x="167920" y="283667"/>
                    </a:lnTo>
                    <a:lnTo>
                      <a:pt x="361674" y="283667"/>
                    </a:lnTo>
                    <a:lnTo>
                      <a:pt x="361674" y="269157"/>
                    </a:lnTo>
                    <a:close/>
                    <a:moveTo>
                      <a:pt x="134013" y="262708"/>
                    </a:moveTo>
                    <a:cubicBezTo>
                      <a:pt x="125940" y="262708"/>
                      <a:pt x="119482" y="269157"/>
                      <a:pt x="119482" y="277218"/>
                    </a:cubicBezTo>
                    <a:cubicBezTo>
                      <a:pt x="119482" y="283667"/>
                      <a:pt x="125940" y="290116"/>
                      <a:pt x="134013" y="290116"/>
                    </a:cubicBezTo>
                    <a:cubicBezTo>
                      <a:pt x="140472" y="290116"/>
                      <a:pt x="146930" y="283667"/>
                      <a:pt x="146930" y="277218"/>
                    </a:cubicBezTo>
                    <a:cubicBezTo>
                      <a:pt x="146930" y="269157"/>
                      <a:pt x="140472" y="262708"/>
                      <a:pt x="134013" y="262708"/>
                    </a:cubicBezTo>
                    <a:close/>
                    <a:moveTo>
                      <a:pt x="90418" y="262708"/>
                    </a:moveTo>
                    <a:cubicBezTo>
                      <a:pt x="82345" y="262708"/>
                      <a:pt x="75887" y="269157"/>
                      <a:pt x="75887" y="277218"/>
                    </a:cubicBezTo>
                    <a:cubicBezTo>
                      <a:pt x="75887" y="283667"/>
                      <a:pt x="82345" y="290116"/>
                      <a:pt x="90418" y="290116"/>
                    </a:cubicBezTo>
                    <a:cubicBezTo>
                      <a:pt x="98492" y="290116"/>
                      <a:pt x="104950" y="283667"/>
                      <a:pt x="104950" y="277218"/>
                    </a:cubicBezTo>
                    <a:cubicBezTo>
                      <a:pt x="104950" y="269157"/>
                      <a:pt x="98492" y="262708"/>
                      <a:pt x="90418" y="262708"/>
                    </a:cubicBezTo>
                    <a:close/>
                    <a:moveTo>
                      <a:pt x="48438" y="262708"/>
                    </a:moveTo>
                    <a:cubicBezTo>
                      <a:pt x="40365" y="262708"/>
                      <a:pt x="35522" y="269157"/>
                      <a:pt x="35522" y="277218"/>
                    </a:cubicBezTo>
                    <a:cubicBezTo>
                      <a:pt x="35522" y="283667"/>
                      <a:pt x="40365" y="290116"/>
                      <a:pt x="48438" y="290116"/>
                    </a:cubicBezTo>
                    <a:cubicBezTo>
                      <a:pt x="56512" y="290116"/>
                      <a:pt x="62970" y="283667"/>
                      <a:pt x="62970" y="277218"/>
                    </a:cubicBezTo>
                    <a:cubicBezTo>
                      <a:pt x="62970" y="269157"/>
                      <a:pt x="56512" y="262708"/>
                      <a:pt x="48438" y="262708"/>
                    </a:cubicBezTo>
                    <a:close/>
                    <a:moveTo>
                      <a:pt x="27448" y="241749"/>
                    </a:moveTo>
                    <a:lnTo>
                      <a:pt x="361674" y="241749"/>
                    </a:lnTo>
                    <a:cubicBezTo>
                      <a:pt x="377820" y="241749"/>
                      <a:pt x="390737" y="254647"/>
                      <a:pt x="390737" y="269157"/>
                    </a:cubicBezTo>
                    <a:lnTo>
                      <a:pt x="390737" y="548075"/>
                    </a:lnTo>
                    <a:cubicBezTo>
                      <a:pt x="390737" y="562585"/>
                      <a:pt x="377820" y="575483"/>
                      <a:pt x="361674" y="575483"/>
                    </a:cubicBezTo>
                    <a:lnTo>
                      <a:pt x="27448" y="575483"/>
                    </a:lnTo>
                    <a:cubicBezTo>
                      <a:pt x="12917" y="575483"/>
                      <a:pt x="0" y="562585"/>
                      <a:pt x="0" y="548075"/>
                    </a:cubicBezTo>
                    <a:lnTo>
                      <a:pt x="0" y="269157"/>
                    </a:lnTo>
                    <a:cubicBezTo>
                      <a:pt x="0" y="254647"/>
                      <a:pt x="12917" y="241749"/>
                      <a:pt x="27448" y="241749"/>
                    </a:cubicBezTo>
                    <a:close/>
                    <a:moveTo>
                      <a:pt x="258426" y="145044"/>
                    </a:moveTo>
                    <a:lnTo>
                      <a:pt x="258426" y="159554"/>
                    </a:lnTo>
                    <a:lnTo>
                      <a:pt x="453955" y="159554"/>
                    </a:lnTo>
                    <a:lnTo>
                      <a:pt x="453955" y="145044"/>
                    </a:lnTo>
                    <a:close/>
                    <a:moveTo>
                      <a:pt x="224491" y="138595"/>
                    </a:moveTo>
                    <a:cubicBezTo>
                      <a:pt x="216412" y="138595"/>
                      <a:pt x="209948" y="145044"/>
                      <a:pt x="209948" y="151493"/>
                    </a:cubicBezTo>
                    <a:cubicBezTo>
                      <a:pt x="209948" y="159554"/>
                      <a:pt x="216412" y="166003"/>
                      <a:pt x="224491" y="166003"/>
                    </a:cubicBezTo>
                    <a:cubicBezTo>
                      <a:pt x="232571" y="166003"/>
                      <a:pt x="239035" y="159554"/>
                      <a:pt x="239035" y="151493"/>
                    </a:cubicBezTo>
                    <a:cubicBezTo>
                      <a:pt x="239035" y="145044"/>
                      <a:pt x="232571" y="138595"/>
                      <a:pt x="224491" y="138595"/>
                    </a:cubicBezTo>
                    <a:close/>
                    <a:moveTo>
                      <a:pt x="182477" y="138595"/>
                    </a:moveTo>
                    <a:cubicBezTo>
                      <a:pt x="174397" y="138595"/>
                      <a:pt x="167933" y="145044"/>
                      <a:pt x="167933" y="151493"/>
                    </a:cubicBezTo>
                    <a:cubicBezTo>
                      <a:pt x="167933" y="159554"/>
                      <a:pt x="174397" y="166003"/>
                      <a:pt x="182477" y="166003"/>
                    </a:cubicBezTo>
                    <a:cubicBezTo>
                      <a:pt x="188941" y="166003"/>
                      <a:pt x="195404" y="159554"/>
                      <a:pt x="195404" y="151493"/>
                    </a:cubicBezTo>
                    <a:cubicBezTo>
                      <a:pt x="195404" y="145044"/>
                      <a:pt x="188941" y="138595"/>
                      <a:pt x="182477" y="138595"/>
                    </a:cubicBezTo>
                    <a:close/>
                    <a:moveTo>
                      <a:pt x="140462" y="138595"/>
                    </a:moveTo>
                    <a:cubicBezTo>
                      <a:pt x="132383" y="138595"/>
                      <a:pt x="125919" y="145044"/>
                      <a:pt x="125919" y="151493"/>
                    </a:cubicBezTo>
                    <a:cubicBezTo>
                      <a:pt x="125919" y="159554"/>
                      <a:pt x="132383" y="166003"/>
                      <a:pt x="140462" y="166003"/>
                    </a:cubicBezTo>
                    <a:cubicBezTo>
                      <a:pt x="148542" y="166003"/>
                      <a:pt x="153390" y="159554"/>
                      <a:pt x="153390" y="151493"/>
                    </a:cubicBezTo>
                    <a:cubicBezTo>
                      <a:pt x="153390" y="145044"/>
                      <a:pt x="148542" y="138595"/>
                      <a:pt x="140462" y="138595"/>
                    </a:cubicBezTo>
                    <a:close/>
                    <a:moveTo>
                      <a:pt x="119455" y="117636"/>
                    </a:moveTo>
                    <a:lnTo>
                      <a:pt x="453955" y="117636"/>
                    </a:lnTo>
                    <a:cubicBezTo>
                      <a:pt x="470114" y="117636"/>
                      <a:pt x="481426" y="130534"/>
                      <a:pt x="481426" y="145044"/>
                    </a:cubicBezTo>
                    <a:lnTo>
                      <a:pt x="481426" y="423962"/>
                    </a:lnTo>
                    <a:cubicBezTo>
                      <a:pt x="481426" y="438472"/>
                      <a:pt x="470114" y="451370"/>
                      <a:pt x="453955" y="451370"/>
                    </a:cubicBezTo>
                    <a:lnTo>
                      <a:pt x="405477" y="451370"/>
                    </a:lnTo>
                    <a:lnTo>
                      <a:pt x="405477" y="423962"/>
                    </a:lnTo>
                    <a:lnTo>
                      <a:pt x="453955" y="423962"/>
                    </a:lnTo>
                    <a:lnTo>
                      <a:pt x="453955" y="186962"/>
                    </a:lnTo>
                    <a:lnTo>
                      <a:pt x="119455" y="186962"/>
                    </a:lnTo>
                    <a:lnTo>
                      <a:pt x="119455" y="225656"/>
                    </a:lnTo>
                    <a:lnTo>
                      <a:pt x="91984" y="225656"/>
                    </a:lnTo>
                    <a:lnTo>
                      <a:pt x="91984" y="145044"/>
                    </a:lnTo>
                    <a:cubicBezTo>
                      <a:pt x="91984" y="130534"/>
                      <a:pt x="103296" y="117636"/>
                      <a:pt x="119455" y="117636"/>
                    </a:cubicBezTo>
                    <a:close/>
                    <a:moveTo>
                      <a:pt x="361785" y="27408"/>
                    </a:moveTo>
                    <a:lnTo>
                      <a:pt x="361785" y="41918"/>
                    </a:lnTo>
                    <a:lnTo>
                      <a:pt x="557283" y="41918"/>
                    </a:lnTo>
                    <a:lnTo>
                      <a:pt x="557283" y="27408"/>
                    </a:lnTo>
                    <a:close/>
                    <a:moveTo>
                      <a:pt x="327855" y="20959"/>
                    </a:moveTo>
                    <a:cubicBezTo>
                      <a:pt x="321393" y="20959"/>
                      <a:pt x="314930" y="25796"/>
                      <a:pt x="314930" y="33857"/>
                    </a:cubicBezTo>
                    <a:cubicBezTo>
                      <a:pt x="314930" y="41918"/>
                      <a:pt x="321393" y="48367"/>
                      <a:pt x="327855" y="48367"/>
                    </a:cubicBezTo>
                    <a:cubicBezTo>
                      <a:pt x="335934" y="48367"/>
                      <a:pt x="342396" y="41918"/>
                      <a:pt x="342396" y="33857"/>
                    </a:cubicBezTo>
                    <a:cubicBezTo>
                      <a:pt x="342396" y="25796"/>
                      <a:pt x="335934" y="20959"/>
                      <a:pt x="327855" y="20959"/>
                    </a:cubicBezTo>
                    <a:close/>
                    <a:moveTo>
                      <a:pt x="285847" y="20959"/>
                    </a:moveTo>
                    <a:cubicBezTo>
                      <a:pt x="277769" y="20959"/>
                      <a:pt x="271306" y="25796"/>
                      <a:pt x="271306" y="33857"/>
                    </a:cubicBezTo>
                    <a:cubicBezTo>
                      <a:pt x="271306" y="41918"/>
                      <a:pt x="277769" y="48367"/>
                      <a:pt x="285847" y="48367"/>
                    </a:cubicBezTo>
                    <a:cubicBezTo>
                      <a:pt x="293926" y="48367"/>
                      <a:pt x="300389" y="41918"/>
                      <a:pt x="300389" y="33857"/>
                    </a:cubicBezTo>
                    <a:cubicBezTo>
                      <a:pt x="300389" y="25796"/>
                      <a:pt x="293926" y="20959"/>
                      <a:pt x="285847" y="20959"/>
                    </a:cubicBezTo>
                    <a:close/>
                    <a:moveTo>
                      <a:pt x="243840" y="20959"/>
                    </a:moveTo>
                    <a:cubicBezTo>
                      <a:pt x="235761" y="20959"/>
                      <a:pt x="229298" y="25796"/>
                      <a:pt x="229298" y="33857"/>
                    </a:cubicBezTo>
                    <a:cubicBezTo>
                      <a:pt x="229298" y="41918"/>
                      <a:pt x="235761" y="48367"/>
                      <a:pt x="243840" y="48367"/>
                    </a:cubicBezTo>
                    <a:cubicBezTo>
                      <a:pt x="251918" y="48367"/>
                      <a:pt x="258381" y="41918"/>
                      <a:pt x="258381" y="33857"/>
                    </a:cubicBezTo>
                    <a:cubicBezTo>
                      <a:pt x="258381" y="25796"/>
                      <a:pt x="251918" y="20959"/>
                      <a:pt x="243840" y="20959"/>
                    </a:cubicBezTo>
                    <a:close/>
                    <a:moveTo>
                      <a:pt x="222836" y="0"/>
                    </a:moveTo>
                    <a:lnTo>
                      <a:pt x="557283" y="0"/>
                    </a:lnTo>
                    <a:cubicBezTo>
                      <a:pt x="573440" y="0"/>
                      <a:pt x="586365" y="11286"/>
                      <a:pt x="586365" y="27408"/>
                    </a:cubicBezTo>
                    <a:lnTo>
                      <a:pt x="586365" y="306326"/>
                    </a:lnTo>
                    <a:cubicBezTo>
                      <a:pt x="586365" y="320836"/>
                      <a:pt x="573440" y="333734"/>
                      <a:pt x="557283" y="333734"/>
                    </a:cubicBezTo>
                    <a:lnTo>
                      <a:pt x="508812" y="333734"/>
                    </a:lnTo>
                    <a:lnTo>
                      <a:pt x="508812" y="306326"/>
                    </a:lnTo>
                    <a:lnTo>
                      <a:pt x="557283" y="306326"/>
                    </a:lnTo>
                    <a:lnTo>
                      <a:pt x="557283" y="69326"/>
                    </a:lnTo>
                    <a:lnTo>
                      <a:pt x="222836" y="69326"/>
                    </a:lnTo>
                    <a:lnTo>
                      <a:pt x="222836" y="108020"/>
                    </a:lnTo>
                    <a:lnTo>
                      <a:pt x="195369" y="108020"/>
                    </a:lnTo>
                    <a:lnTo>
                      <a:pt x="195369" y="27408"/>
                    </a:lnTo>
                    <a:cubicBezTo>
                      <a:pt x="195369" y="11286"/>
                      <a:pt x="208295" y="0"/>
                      <a:pt x="222836" y="0"/>
                    </a:cubicBezTo>
                    <a:close/>
                  </a:path>
                </a:pathLst>
              </a:custGeom>
              <a:solidFill>
                <a:srgbClr val="61D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33" name="矩形 32"/>
            <p:cNvSpPr/>
            <p:nvPr/>
          </p:nvSpPr>
          <p:spPr>
            <a:xfrm>
              <a:off x="4545044" y="5143169"/>
              <a:ext cx="3567002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indent="457200" algn="just" fontAlgn="auto">
                <a:lnSpc>
                  <a:spcPct val="150000"/>
                </a:lnSpc>
                <a:buClr>
                  <a:srgbClr val="032089"/>
                </a:buClr>
                <a:defRPr/>
              </a:pPr>
              <a:r>
                <a:rPr lang="zh-CN" altLang="en-US" dirty="0">
                  <a:solidFill>
                    <a:srgbClr val="E6E6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3.使用包含Series的字典创建</a:t>
              </a:r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1919536" y="1844824"/>
            <a:ext cx="465251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import pandas as pd</a:t>
            </a:r>
          </a:p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 = {'水果':['苹果','梨','草莓'],</a:t>
            </a:r>
          </a:p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        '数量':[3,2,5],</a:t>
            </a:r>
          </a:p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        '价格':[10,9,8]}</a:t>
            </a:r>
          </a:p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df = pd.DataFrame(data)</a:t>
            </a:r>
          </a:p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print(df)</a:t>
            </a:r>
          </a:p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endParaRPr lang="zh-CN" altLang="en-US" sz="2000" dirty="0">
              <a:solidFill>
                <a:srgbClr val="E6E6E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执行上面示例代码，得到以下结果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215900" y="179705"/>
            <a:ext cx="56394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使用包含列表的字典创建数据帧</a:t>
            </a:r>
          </a:p>
        </p:txBody>
      </p:sp>
      <p:sp>
        <p:nvSpPr>
          <p:cNvPr id="4" name="矩形 3"/>
          <p:cNvSpPr/>
          <p:nvPr/>
        </p:nvSpPr>
        <p:spPr>
          <a:xfrm>
            <a:off x="2135560" y="1700808"/>
            <a:ext cx="4436486" cy="3096344"/>
          </a:xfrm>
          <a:prstGeom prst="rect">
            <a:avLst/>
          </a:prstGeom>
          <a:noFill/>
          <a:ln w="6350" cap="flat" cmpd="sng" algn="ctr">
            <a:solidFill>
              <a:srgbClr val="61D6FE"/>
            </a:solidFill>
            <a:prstDash val="sysDash"/>
            <a:miter lim="800000"/>
          </a:ln>
          <a:effectLst/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endParaRPr kumimoji="1" lang="zh-CN" altLang="zh-CN" sz="2275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176120" y="1700808"/>
            <a:ext cx="3312368" cy="3312227"/>
            <a:chOff x="4255300" y="1860398"/>
            <a:chExt cx="3722840" cy="3722682"/>
          </a:xfrm>
        </p:grpSpPr>
        <p:grpSp>
          <p:nvGrpSpPr>
            <p:cNvPr id="6" name="Group 1"/>
            <p:cNvGrpSpPr/>
            <p:nvPr/>
          </p:nvGrpSpPr>
          <p:grpSpPr>
            <a:xfrm>
              <a:off x="4297681" y="1899508"/>
              <a:ext cx="3596640" cy="3640296"/>
              <a:chOff x="4297681" y="2137013"/>
              <a:chExt cx="3596640" cy="3640296"/>
            </a:xfrm>
          </p:grpSpPr>
          <p:sp>
            <p:nvSpPr>
              <p:cNvPr id="79" name="Line 699"/>
              <p:cNvSpPr>
                <a:spLocks noChangeShapeType="1"/>
              </p:cNvSpPr>
              <p:nvPr/>
            </p:nvSpPr>
            <p:spPr bwMode="auto">
              <a:xfrm flipH="1" flipV="1">
                <a:off x="6010042" y="2137013"/>
                <a:ext cx="971473" cy="229223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0" name="Freeform 700"/>
              <p:cNvSpPr/>
              <p:nvPr/>
            </p:nvSpPr>
            <p:spPr bwMode="auto">
              <a:xfrm>
                <a:off x="6981517" y="2366236"/>
                <a:ext cx="912804" cy="1547262"/>
              </a:xfrm>
              <a:custGeom>
                <a:avLst/>
                <a:gdLst>
                  <a:gd name="T0" fmla="*/ 669 w 669"/>
                  <a:gd name="T1" fmla="*/ 1134 h 1134"/>
                  <a:gd name="T2" fmla="*/ 591 w 669"/>
                  <a:gd name="T3" fmla="*/ 550 h 1134"/>
                  <a:gd name="T4" fmla="*/ 0 w 669"/>
                  <a:gd name="T5" fmla="*/ 0 h 1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69" h="1134">
                    <a:moveTo>
                      <a:pt x="669" y="1134"/>
                    </a:moveTo>
                    <a:lnTo>
                      <a:pt x="591" y="55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1" name="Freeform 701"/>
              <p:cNvSpPr/>
              <p:nvPr/>
            </p:nvSpPr>
            <p:spPr bwMode="auto">
              <a:xfrm>
                <a:off x="5240505" y="3913500"/>
                <a:ext cx="2653816" cy="1863809"/>
              </a:xfrm>
              <a:custGeom>
                <a:avLst/>
                <a:gdLst>
                  <a:gd name="T0" fmla="*/ 0 w 1945"/>
                  <a:gd name="T1" fmla="*/ 1276 h 1366"/>
                  <a:gd name="T2" fmla="*/ 830 w 1945"/>
                  <a:gd name="T3" fmla="*/ 1366 h 1366"/>
                  <a:gd name="T4" fmla="*/ 1305 w 1945"/>
                  <a:gd name="T5" fmla="*/ 1162 h 1366"/>
                  <a:gd name="T6" fmla="*/ 1804 w 1945"/>
                  <a:gd name="T7" fmla="*/ 737 h 1366"/>
                  <a:gd name="T8" fmla="*/ 1945 w 1945"/>
                  <a:gd name="T9" fmla="*/ 0 h 1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45" h="1366">
                    <a:moveTo>
                      <a:pt x="0" y="1276"/>
                    </a:moveTo>
                    <a:lnTo>
                      <a:pt x="830" y="1366"/>
                    </a:lnTo>
                    <a:lnTo>
                      <a:pt x="1305" y="1162"/>
                    </a:lnTo>
                    <a:lnTo>
                      <a:pt x="1804" y="737"/>
                    </a:lnTo>
                    <a:lnTo>
                      <a:pt x="1945" y="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2" name="Line 702"/>
              <p:cNvSpPr>
                <a:spLocks noChangeShapeType="1"/>
              </p:cNvSpPr>
              <p:nvPr/>
            </p:nvSpPr>
            <p:spPr bwMode="auto">
              <a:xfrm>
                <a:off x="4440949" y="4633919"/>
                <a:ext cx="799556" cy="1020592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3" name="Freeform 703"/>
              <p:cNvSpPr/>
              <p:nvPr/>
            </p:nvSpPr>
            <p:spPr bwMode="auto">
              <a:xfrm>
                <a:off x="4297681" y="3149337"/>
                <a:ext cx="143268" cy="1484584"/>
              </a:xfrm>
              <a:custGeom>
                <a:avLst/>
                <a:gdLst>
                  <a:gd name="T0" fmla="*/ 609 w 609"/>
                  <a:gd name="T1" fmla="*/ 0 h 1611"/>
                  <a:gd name="T2" fmla="*/ 592 w 609"/>
                  <a:gd name="T3" fmla="*/ 5 h 1611"/>
                  <a:gd name="T4" fmla="*/ 313 w 609"/>
                  <a:gd name="T5" fmla="*/ 392 h 1611"/>
                  <a:gd name="T6" fmla="*/ 52 w 609"/>
                  <a:gd name="T7" fmla="*/ 523 h 1611"/>
                  <a:gd name="T8" fmla="*/ 0 w 609"/>
                  <a:gd name="T9" fmla="*/ 1132 h 1611"/>
                  <a:gd name="T10" fmla="*/ 105 w 609"/>
                  <a:gd name="T11" fmla="*/ 1611 h 1611"/>
                  <a:gd name="connsiteX0" fmla="*/ 10000 w 10018"/>
                  <a:gd name="connsiteY0" fmla="*/ 0 h 10000"/>
                  <a:gd name="connsiteX1" fmla="*/ 10018 w 10018"/>
                  <a:gd name="connsiteY1" fmla="*/ 1358 h 10000"/>
                  <a:gd name="connsiteX2" fmla="*/ 5140 w 10018"/>
                  <a:gd name="connsiteY2" fmla="*/ 2433 h 10000"/>
                  <a:gd name="connsiteX3" fmla="*/ 854 w 10018"/>
                  <a:gd name="connsiteY3" fmla="*/ 3246 h 10000"/>
                  <a:gd name="connsiteX4" fmla="*/ 0 w 10018"/>
                  <a:gd name="connsiteY4" fmla="*/ 7027 h 10000"/>
                  <a:gd name="connsiteX5" fmla="*/ 1724 w 10018"/>
                  <a:gd name="connsiteY5" fmla="*/ 10000 h 10000"/>
                  <a:gd name="connsiteX0-1" fmla="*/ 12868 w 12868"/>
                  <a:gd name="connsiteY0-2" fmla="*/ 0 h 9028"/>
                  <a:gd name="connsiteX1-3" fmla="*/ 10018 w 12868"/>
                  <a:gd name="connsiteY1-4" fmla="*/ 386 h 9028"/>
                  <a:gd name="connsiteX2-5" fmla="*/ 5140 w 12868"/>
                  <a:gd name="connsiteY2-6" fmla="*/ 1461 h 9028"/>
                  <a:gd name="connsiteX3-7" fmla="*/ 854 w 12868"/>
                  <a:gd name="connsiteY3-8" fmla="*/ 2274 h 9028"/>
                  <a:gd name="connsiteX4-9" fmla="*/ 0 w 12868"/>
                  <a:gd name="connsiteY4-10" fmla="*/ 6055 h 9028"/>
                  <a:gd name="connsiteX5-11" fmla="*/ 1724 w 12868"/>
                  <a:gd name="connsiteY5-12" fmla="*/ 9028 h 9028"/>
                  <a:gd name="connsiteX0-13" fmla="*/ 7785 w 7785"/>
                  <a:gd name="connsiteY0-14" fmla="*/ 0 h 9572"/>
                  <a:gd name="connsiteX1-15" fmla="*/ 3994 w 7785"/>
                  <a:gd name="connsiteY1-16" fmla="*/ 1190 h 9572"/>
                  <a:gd name="connsiteX2-17" fmla="*/ 664 w 7785"/>
                  <a:gd name="connsiteY2-18" fmla="*/ 2091 h 9572"/>
                  <a:gd name="connsiteX3-19" fmla="*/ 0 w 7785"/>
                  <a:gd name="connsiteY3-20" fmla="*/ 6279 h 9572"/>
                  <a:gd name="connsiteX4-21" fmla="*/ 1340 w 7785"/>
                  <a:gd name="connsiteY4-22" fmla="*/ 9572 h 9572"/>
                  <a:gd name="connsiteX0-23" fmla="*/ 5130 w 5130"/>
                  <a:gd name="connsiteY0-24" fmla="*/ 0 h 8757"/>
                  <a:gd name="connsiteX1-25" fmla="*/ 853 w 5130"/>
                  <a:gd name="connsiteY1-26" fmla="*/ 941 h 8757"/>
                  <a:gd name="connsiteX2-27" fmla="*/ 0 w 5130"/>
                  <a:gd name="connsiteY2-28" fmla="*/ 5317 h 8757"/>
                  <a:gd name="connsiteX3-29" fmla="*/ 1721 w 5130"/>
                  <a:gd name="connsiteY3-30" fmla="*/ 8757 h 8757"/>
                  <a:gd name="connsiteX0-31" fmla="*/ 1663 w 3355"/>
                  <a:gd name="connsiteY0-32" fmla="*/ 0 h 8925"/>
                  <a:gd name="connsiteX1-33" fmla="*/ 0 w 3355"/>
                  <a:gd name="connsiteY1-34" fmla="*/ 4997 h 8925"/>
                  <a:gd name="connsiteX2-35" fmla="*/ 3355 w 3355"/>
                  <a:gd name="connsiteY2-36" fmla="*/ 8925 h 89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3355" h="8925">
                    <a:moveTo>
                      <a:pt x="1663" y="0"/>
                    </a:moveTo>
                    <a:lnTo>
                      <a:pt x="0" y="4997"/>
                    </a:lnTo>
                    <a:lnTo>
                      <a:pt x="3355" y="8925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4" name="Line 704"/>
              <p:cNvSpPr>
                <a:spLocks noChangeShapeType="1"/>
              </p:cNvSpPr>
              <p:nvPr/>
            </p:nvSpPr>
            <p:spPr bwMode="auto">
              <a:xfrm flipH="1">
                <a:off x="5114925" y="2137013"/>
                <a:ext cx="895116" cy="296625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5" name="Freeform 705"/>
              <p:cNvSpPr/>
              <p:nvPr/>
            </p:nvSpPr>
            <p:spPr bwMode="auto">
              <a:xfrm>
                <a:off x="5114925" y="2340343"/>
                <a:ext cx="1871166" cy="103615"/>
              </a:xfrm>
              <a:custGeom>
                <a:avLst/>
                <a:gdLst>
                  <a:gd name="T0" fmla="*/ 0 w 1375"/>
                  <a:gd name="T1" fmla="*/ 69 h 119"/>
                  <a:gd name="T2" fmla="*/ 0 w 1375"/>
                  <a:gd name="T3" fmla="*/ 69 h 119"/>
                  <a:gd name="T4" fmla="*/ 681 w 1375"/>
                  <a:gd name="T5" fmla="*/ 0 h 119"/>
                  <a:gd name="T6" fmla="*/ 681 w 1375"/>
                  <a:gd name="T7" fmla="*/ 0 h 119"/>
                  <a:gd name="T8" fmla="*/ 1375 w 1375"/>
                  <a:gd name="T9" fmla="*/ 13 h 119"/>
                  <a:gd name="T10" fmla="*/ 1279 w 1375"/>
                  <a:gd name="T11" fmla="*/ 119 h 119"/>
                  <a:gd name="connsiteX0" fmla="*/ 0 w 10000"/>
                  <a:gd name="connsiteY0" fmla="*/ 5798 h 12759"/>
                  <a:gd name="connsiteX1" fmla="*/ 0 w 10000"/>
                  <a:gd name="connsiteY1" fmla="*/ 5798 h 12759"/>
                  <a:gd name="connsiteX2" fmla="*/ 4953 w 10000"/>
                  <a:gd name="connsiteY2" fmla="*/ 0 h 12759"/>
                  <a:gd name="connsiteX3" fmla="*/ 4953 w 10000"/>
                  <a:gd name="connsiteY3" fmla="*/ 0 h 12759"/>
                  <a:gd name="connsiteX4" fmla="*/ 10000 w 10000"/>
                  <a:gd name="connsiteY4" fmla="*/ 1092 h 12759"/>
                  <a:gd name="connsiteX5" fmla="*/ 9413 w 10000"/>
                  <a:gd name="connsiteY5" fmla="*/ 12759 h 12759"/>
                  <a:gd name="connsiteX0-1" fmla="*/ 0 w 10000"/>
                  <a:gd name="connsiteY0-2" fmla="*/ 5798 h 5798"/>
                  <a:gd name="connsiteX1-3" fmla="*/ 0 w 10000"/>
                  <a:gd name="connsiteY1-4" fmla="*/ 5798 h 5798"/>
                  <a:gd name="connsiteX2-5" fmla="*/ 4953 w 10000"/>
                  <a:gd name="connsiteY2-6" fmla="*/ 0 h 5798"/>
                  <a:gd name="connsiteX3-7" fmla="*/ 4953 w 10000"/>
                  <a:gd name="connsiteY3-8" fmla="*/ 0 h 5798"/>
                  <a:gd name="connsiteX4-9" fmla="*/ 10000 w 10000"/>
                  <a:gd name="connsiteY4-10" fmla="*/ 1092 h 579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00" h="5798">
                    <a:moveTo>
                      <a:pt x="0" y="5798"/>
                    </a:moveTo>
                    <a:lnTo>
                      <a:pt x="0" y="5798"/>
                    </a:lnTo>
                    <a:lnTo>
                      <a:pt x="4953" y="0"/>
                    </a:lnTo>
                    <a:lnTo>
                      <a:pt x="4953" y="0"/>
                    </a:lnTo>
                    <a:lnTo>
                      <a:pt x="10000" y="1092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6" name="Freeform 706"/>
              <p:cNvSpPr/>
              <p:nvPr/>
            </p:nvSpPr>
            <p:spPr bwMode="auto">
              <a:xfrm>
                <a:off x="4997636" y="4060857"/>
                <a:ext cx="242869" cy="1593654"/>
              </a:xfrm>
              <a:custGeom>
                <a:avLst/>
                <a:gdLst>
                  <a:gd name="T0" fmla="*/ 0 w 178"/>
                  <a:gd name="T1" fmla="*/ 0 h 1168"/>
                  <a:gd name="T2" fmla="*/ 144 w 178"/>
                  <a:gd name="T3" fmla="*/ 792 h 1168"/>
                  <a:gd name="T4" fmla="*/ 178 w 178"/>
                  <a:gd name="T5" fmla="*/ 1168 h 1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8" h="1168">
                    <a:moveTo>
                      <a:pt x="0" y="0"/>
                    </a:moveTo>
                    <a:lnTo>
                      <a:pt x="144" y="792"/>
                    </a:lnTo>
                    <a:lnTo>
                      <a:pt x="178" y="1168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7" name="Freeform 707"/>
              <p:cNvSpPr/>
              <p:nvPr/>
            </p:nvSpPr>
            <p:spPr bwMode="auto">
              <a:xfrm>
                <a:off x="4997636" y="2442645"/>
                <a:ext cx="180104" cy="1618213"/>
              </a:xfrm>
              <a:custGeom>
                <a:avLst/>
                <a:gdLst>
                  <a:gd name="T0" fmla="*/ 79 w 132"/>
                  <a:gd name="T1" fmla="*/ 0 h 1186"/>
                  <a:gd name="T2" fmla="*/ 132 w 132"/>
                  <a:gd name="T3" fmla="*/ 368 h 1186"/>
                  <a:gd name="T4" fmla="*/ 0 w 132"/>
                  <a:gd name="T5" fmla="*/ 1186 h 1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2" h="1186">
                    <a:moveTo>
                      <a:pt x="79" y="0"/>
                    </a:moveTo>
                    <a:lnTo>
                      <a:pt x="132" y="368"/>
                    </a:lnTo>
                    <a:lnTo>
                      <a:pt x="0" y="1186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8" name="Freeform 708"/>
              <p:cNvSpPr/>
              <p:nvPr/>
            </p:nvSpPr>
            <p:spPr bwMode="auto">
              <a:xfrm>
                <a:off x="5963651" y="4745799"/>
                <a:ext cx="409345" cy="1031510"/>
              </a:xfrm>
              <a:custGeom>
                <a:avLst/>
                <a:gdLst>
                  <a:gd name="T0" fmla="*/ 0 w 398"/>
                  <a:gd name="T1" fmla="*/ 0 h 756"/>
                  <a:gd name="T2" fmla="*/ 219 w 398"/>
                  <a:gd name="T3" fmla="*/ 591 h 756"/>
                  <a:gd name="T4" fmla="*/ 300 w 398"/>
                  <a:gd name="T5" fmla="*/ 756 h 756"/>
                  <a:gd name="T6" fmla="*/ 398 w 398"/>
                  <a:gd name="T7" fmla="*/ 595 h 756"/>
                  <a:gd name="connsiteX0" fmla="*/ 0 w 13102"/>
                  <a:gd name="connsiteY0" fmla="*/ 0 h 10000"/>
                  <a:gd name="connsiteX1" fmla="*/ 5503 w 13102"/>
                  <a:gd name="connsiteY1" fmla="*/ 7817 h 10000"/>
                  <a:gd name="connsiteX2" fmla="*/ 7538 w 13102"/>
                  <a:gd name="connsiteY2" fmla="*/ 10000 h 10000"/>
                  <a:gd name="connsiteX3" fmla="*/ 13102 w 13102"/>
                  <a:gd name="connsiteY3" fmla="*/ 9384 h 10000"/>
                  <a:gd name="connsiteX0-1" fmla="*/ 0 w 7538"/>
                  <a:gd name="connsiteY0-2" fmla="*/ 0 h 10000"/>
                  <a:gd name="connsiteX1-3" fmla="*/ 5503 w 7538"/>
                  <a:gd name="connsiteY1-4" fmla="*/ 7817 h 10000"/>
                  <a:gd name="connsiteX2-5" fmla="*/ 7538 w 7538"/>
                  <a:gd name="connsiteY2-6" fmla="*/ 10000 h 10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7538" h="10000">
                    <a:moveTo>
                      <a:pt x="0" y="0"/>
                    </a:moveTo>
                    <a:lnTo>
                      <a:pt x="5503" y="7817"/>
                    </a:lnTo>
                    <a:lnTo>
                      <a:pt x="7538" y="1000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9" name="Freeform 709"/>
              <p:cNvSpPr/>
              <p:nvPr/>
            </p:nvSpPr>
            <p:spPr bwMode="auto">
              <a:xfrm>
                <a:off x="5963652" y="2348500"/>
                <a:ext cx="450260" cy="2397304"/>
              </a:xfrm>
              <a:custGeom>
                <a:avLst/>
                <a:gdLst>
                  <a:gd name="T0" fmla="*/ 52 w 330"/>
                  <a:gd name="T1" fmla="*/ 0 h 1757"/>
                  <a:gd name="T2" fmla="*/ 330 w 330"/>
                  <a:gd name="T3" fmla="*/ 664 h 1757"/>
                  <a:gd name="T4" fmla="*/ 0 w 330"/>
                  <a:gd name="T5" fmla="*/ 1757 h 1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0" h="1757">
                    <a:moveTo>
                      <a:pt x="52" y="0"/>
                    </a:moveTo>
                    <a:lnTo>
                      <a:pt x="330" y="664"/>
                    </a:lnTo>
                    <a:lnTo>
                      <a:pt x="0" y="1757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0" name="Line 710"/>
              <p:cNvSpPr>
                <a:spLocks noChangeShapeType="1"/>
              </p:cNvSpPr>
              <p:nvPr/>
            </p:nvSpPr>
            <p:spPr bwMode="auto">
              <a:xfrm>
                <a:off x="6010042" y="2137015"/>
                <a:ext cx="24560" cy="211488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1" name="Line 711"/>
              <p:cNvSpPr>
                <a:spLocks noChangeShapeType="1"/>
              </p:cNvSpPr>
              <p:nvPr/>
            </p:nvSpPr>
            <p:spPr bwMode="auto">
              <a:xfrm flipH="1">
                <a:off x="4368632" y="2434349"/>
                <a:ext cx="751816" cy="715072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2" name="Line 712"/>
              <p:cNvSpPr>
                <a:spLocks noChangeShapeType="1"/>
              </p:cNvSpPr>
              <p:nvPr/>
            </p:nvSpPr>
            <p:spPr bwMode="auto">
              <a:xfrm flipH="1" flipV="1">
                <a:off x="7681469" y="3816627"/>
                <a:ext cx="212851" cy="96875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3" name="Line 713"/>
              <p:cNvSpPr>
                <a:spLocks noChangeShapeType="1"/>
              </p:cNvSpPr>
              <p:nvPr/>
            </p:nvSpPr>
            <p:spPr bwMode="auto">
              <a:xfrm flipH="1" flipV="1">
                <a:off x="6972417" y="2367473"/>
                <a:ext cx="242415" cy="630496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4" name="Line 714"/>
              <p:cNvSpPr>
                <a:spLocks noChangeShapeType="1"/>
              </p:cNvSpPr>
              <p:nvPr/>
            </p:nvSpPr>
            <p:spPr bwMode="auto">
              <a:xfrm flipH="1" flipV="1">
                <a:off x="7214834" y="2997969"/>
                <a:ext cx="466634" cy="818657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5" name="Line 715"/>
              <p:cNvSpPr>
                <a:spLocks noChangeShapeType="1"/>
              </p:cNvSpPr>
              <p:nvPr/>
            </p:nvSpPr>
            <p:spPr bwMode="auto">
              <a:xfrm flipH="1" flipV="1">
                <a:off x="7681469" y="3816627"/>
                <a:ext cx="20465" cy="1102458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6" name="Freeform 716"/>
              <p:cNvSpPr/>
              <p:nvPr/>
            </p:nvSpPr>
            <p:spPr bwMode="auto">
              <a:xfrm>
                <a:off x="5963652" y="4745802"/>
                <a:ext cx="1738283" cy="328828"/>
              </a:xfrm>
              <a:custGeom>
                <a:avLst/>
                <a:gdLst>
                  <a:gd name="T0" fmla="*/ 0 w 1274"/>
                  <a:gd name="T1" fmla="*/ 0 h 241"/>
                  <a:gd name="T2" fmla="*/ 909 w 1274"/>
                  <a:gd name="T3" fmla="*/ 241 h 241"/>
                  <a:gd name="T4" fmla="*/ 1274 w 1274"/>
                  <a:gd name="T5" fmla="*/ 127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74" h="241">
                    <a:moveTo>
                      <a:pt x="0" y="0"/>
                    </a:moveTo>
                    <a:lnTo>
                      <a:pt x="909" y="241"/>
                    </a:lnTo>
                    <a:lnTo>
                      <a:pt x="1274" y="127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7" name="Line 717"/>
              <p:cNvSpPr>
                <a:spLocks noChangeShapeType="1"/>
              </p:cNvSpPr>
              <p:nvPr/>
            </p:nvSpPr>
            <p:spPr bwMode="auto">
              <a:xfrm>
                <a:off x="4997636" y="4060859"/>
                <a:ext cx="966016" cy="684944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8" name="Line 718"/>
              <p:cNvSpPr>
                <a:spLocks noChangeShapeType="1"/>
              </p:cNvSpPr>
              <p:nvPr/>
            </p:nvSpPr>
            <p:spPr bwMode="auto">
              <a:xfrm>
                <a:off x="4368632" y="3149421"/>
                <a:ext cx="629002" cy="911438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9" name="Line 719"/>
              <p:cNvSpPr>
                <a:spLocks noChangeShapeType="1"/>
              </p:cNvSpPr>
              <p:nvPr/>
            </p:nvSpPr>
            <p:spPr bwMode="auto">
              <a:xfrm flipH="1">
                <a:off x="4368634" y="2944756"/>
                <a:ext cx="809106" cy="204665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0" name="Line 720"/>
              <p:cNvSpPr>
                <a:spLocks noChangeShapeType="1"/>
              </p:cNvSpPr>
              <p:nvPr/>
            </p:nvSpPr>
            <p:spPr bwMode="auto">
              <a:xfrm flipH="1">
                <a:off x="5177742" y="2348501"/>
                <a:ext cx="856862" cy="596256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1" name="Line 721"/>
              <p:cNvSpPr>
                <a:spLocks noChangeShapeType="1"/>
              </p:cNvSpPr>
              <p:nvPr/>
            </p:nvSpPr>
            <p:spPr bwMode="auto">
              <a:xfrm flipH="1" flipV="1">
                <a:off x="6034604" y="2348500"/>
                <a:ext cx="1180232" cy="649470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2" name="Freeform 722"/>
              <p:cNvSpPr/>
              <p:nvPr/>
            </p:nvSpPr>
            <p:spPr bwMode="auto">
              <a:xfrm>
                <a:off x="7214833" y="2997968"/>
                <a:ext cx="573059" cy="798191"/>
              </a:xfrm>
              <a:custGeom>
                <a:avLst/>
                <a:gdLst>
                  <a:gd name="T0" fmla="*/ 344 w 420"/>
                  <a:gd name="T1" fmla="*/ 585 h 585"/>
                  <a:gd name="T2" fmla="*/ 420 w 420"/>
                  <a:gd name="T3" fmla="*/ 87 h 585"/>
                  <a:gd name="T4" fmla="*/ 0 w 420"/>
                  <a:gd name="T5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0" h="585">
                    <a:moveTo>
                      <a:pt x="344" y="585"/>
                    </a:moveTo>
                    <a:lnTo>
                      <a:pt x="420" y="87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3" name="Freeform 723"/>
              <p:cNvSpPr/>
              <p:nvPr/>
            </p:nvSpPr>
            <p:spPr bwMode="auto">
              <a:xfrm>
                <a:off x="7193002" y="2997968"/>
                <a:ext cx="491195" cy="2076661"/>
              </a:xfrm>
              <a:custGeom>
                <a:avLst/>
                <a:gdLst>
                  <a:gd name="T0" fmla="*/ 16 w 360"/>
                  <a:gd name="T1" fmla="*/ 0 h 1522"/>
                  <a:gd name="T2" fmla="*/ 0 w 360"/>
                  <a:gd name="T3" fmla="*/ 729 h 1522"/>
                  <a:gd name="T4" fmla="*/ 8 w 360"/>
                  <a:gd name="T5" fmla="*/ 1522 h 1522"/>
                  <a:gd name="T6" fmla="*/ 358 w 360"/>
                  <a:gd name="T7" fmla="*/ 600 h 1522"/>
                  <a:gd name="T8" fmla="*/ 360 w 360"/>
                  <a:gd name="T9" fmla="*/ 585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0" h="1522">
                    <a:moveTo>
                      <a:pt x="16" y="0"/>
                    </a:moveTo>
                    <a:lnTo>
                      <a:pt x="0" y="729"/>
                    </a:lnTo>
                    <a:lnTo>
                      <a:pt x="8" y="1522"/>
                    </a:lnTo>
                    <a:lnTo>
                      <a:pt x="358" y="600"/>
                    </a:lnTo>
                    <a:lnTo>
                      <a:pt x="360" y="585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4" name="Line 724"/>
              <p:cNvSpPr>
                <a:spLocks noChangeShapeType="1"/>
              </p:cNvSpPr>
              <p:nvPr/>
            </p:nvSpPr>
            <p:spPr bwMode="auto">
              <a:xfrm flipV="1">
                <a:off x="6413914" y="2997968"/>
                <a:ext cx="800921" cy="256512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5" name="Line 725"/>
              <p:cNvSpPr>
                <a:spLocks noChangeShapeType="1"/>
              </p:cNvSpPr>
              <p:nvPr/>
            </p:nvSpPr>
            <p:spPr bwMode="auto">
              <a:xfrm flipV="1">
                <a:off x="4997634" y="3254480"/>
                <a:ext cx="1416278" cy="817292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6" name="Freeform 726"/>
              <p:cNvSpPr/>
              <p:nvPr/>
            </p:nvSpPr>
            <p:spPr bwMode="auto">
              <a:xfrm>
                <a:off x="4440949" y="4071773"/>
                <a:ext cx="753165" cy="1069713"/>
              </a:xfrm>
              <a:custGeom>
                <a:avLst/>
                <a:gdLst>
                  <a:gd name="T0" fmla="*/ 552 w 552"/>
                  <a:gd name="T1" fmla="*/ 784 h 784"/>
                  <a:gd name="T2" fmla="*/ 0 w 552"/>
                  <a:gd name="T3" fmla="*/ 412 h 784"/>
                  <a:gd name="T4" fmla="*/ 408 w 552"/>
                  <a:gd name="T5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52" h="784">
                    <a:moveTo>
                      <a:pt x="552" y="784"/>
                    </a:moveTo>
                    <a:lnTo>
                      <a:pt x="0" y="412"/>
                    </a:lnTo>
                    <a:lnTo>
                      <a:pt x="408" y="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7" name="Line 728"/>
              <p:cNvSpPr>
                <a:spLocks noChangeShapeType="1"/>
              </p:cNvSpPr>
              <p:nvPr/>
            </p:nvSpPr>
            <p:spPr bwMode="auto">
              <a:xfrm flipH="1">
                <a:off x="5194114" y="4745801"/>
                <a:ext cx="769538" cy="395684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8" name="Freeform 729"/>
              <p:cNvSpPr/>
              <p:nvPr/>
            </p:nvSpPr>
            <p:spPr bwMode="auto">
              <a:xfrm>
                <a:off x="5963654" y="3816625"/>
                <a:ext cx="1717818" cy="929177"/>
              </a:xfrm>
              <a:custGeom>
                <a:avLst/>
                <a:gdLst>
                  <a:gd name="T0" fmla="*/ 1259 w 1259"/>
                  <a:gd name="T1" fmla="*/ 0 h 681"/>
                  <a:gd name="T2" fmla="*/ 902 w 1259"/>
                  <a:gd name="T3" fmla="*/ 140 h 681"/>
                  <a:gd name="T4" fmla="*/ 0 w 1259"/>
                  <a:gd name="T5" fmla="*/ 681 h 6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59" h="681">
                    <a:moveTo>
                      <a:pt x="1259" y="0"/>
                    </a:moveTo>
                    <a:lnTo>
                      <a:pt x="902" y="140"/>
                    </a:lnTo>
                    <a:lnTo>
                      <a:pt x="0" y="681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9" name="Freeform 730"/>
              <p:cNvSpPr/>
              <p:nvPr/>
            </p:nvSpPr>
            <p:spPr bwMode="auto">
              <a:xfrm>
                <a:off x="5254151" y="5500332"/>
                <a:ext cx="1756021" cy="158273"/>
              </a:xfrm>
              <a:custGeom>
                <a:avLst/>
                <a:gdLst>
                  <a:gd name="T0" fmla="*/ 1287 w 1287"/>
                  <a:gd name="T1" fmla="*/ 0 h 116"/>
                  <a:gd name="T2" fmla="*/ 739 w 1287"/>
                  <a:gd name="T3" fmla="*/ 38 h 116"/>
                  <a:gd name="T4" fmla="*/ 0 w 1287"/>
                  <a:gd name="T5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87" h="116">
                    <a:moveTo>
                      <a:pt x="1287" y="0"/>
                    </a:moveTo>
                    <a:lnTo>
                      <a:pt x="739" y="38"/>
                    </a:lnTo>
                    <a:lnTo>
                      <a:pt x="0" y="116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0" name="Freeform 731"/>
              <p:cNvSpPr/>
              <p:nvPr/>
            </p:nvSpPr>
            <p:spPr bwMode="auto">
              <a:xfrm>
                <a:off x="5194116" y="5074626"/>
                <a:ext cx="2009806" cy="477551"/>
              </a:xfrm>
              <a:custGeom>
                <a:avLst/>
                <a:gdLst>
                  <a:gd name="T0" fmla="*/ 0 w 1473"/>
                  <a:gd name="T1" fmla="*/ 49 h 350"/>
                  <a:gd name="T2" fmla="*/ 783 w 1473"/>
                  <a:gd name="T3" fmla="*/ 350 h 350"/>
                  <a:gd name="T4" fmla="*/ 1473 w 1473"/>
                  <a:gd name="T5" fmla="*/ 0 h 350"/>
                  <a:gd name="T6" fmla="*/ 1348 w 1473"/>
                  <a:gd name="T7" fmla="*/ 303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73" h="350">
                    <a:moveTo>
                      <a:pt x="0" y="49"/>
                    </a:moveTo>
                    <a:lnTo>
                      <a:pt x="783" y="350"/>
                    </a:lnTo>
                    <a:lnTo>
                      <a:pt x="1473" y="0"/>
                    </a:lnTo>
                    <a:lnTo>
                      <a:pt x="1348" y="303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1" name="Line 732"/>
              <p:cNvSpPr>
                <a:spLocks noChangeShapeType="1"/>
              </p:cNvSpPr>
              <p:nvPr/>
            </p:nvSpPr>
            <p:spPr bwMode="auto">
              <a:xfrm>
                <a:off x="6413918" y="3254481"/>
                <a:ext cx="780454" cy="753166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2" name="Line 733"/>
              <p:cNvSpPr>
                <a:spLocks noChangeShapeType="1"/>
              </p:cNvSpPr>
              <p:nvPr/>
            </p:nvSpPr>
            <p:spPr bwMode="auto">
              <a:xfrm>
                <a:off x="5177745" y="2944750"/>
                <a:ext cx="1236173" cy="309725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7" name="Oval 45"/>
            <p:cNvSpPr/>
            <p:nvPr/>
          </p:nvSpPr>
          <p:spPr>
            <a:xfrm>
              <a:off x="4328325" y="2884335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8" name="Oval 46"/>
            <p:cNvSpPr/>
            <p:nvPr/>
          </p:nvSpPr>
          <p:spPr>
            <a:xfrm>
              <a:off x="5976150" y="1860398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9" name="Oval 47"/>
            <p:cNvSpPr/>
            <p:nvPr/>
          </p:nvSpPr>
          <p:spPr>
            <a:xfrm>
              <a:off x="6007107" y="2079473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0" name="Oval 48"/>
            <p:cNvSpPr/>
            <p:nvPr/>
          </p:nvSpPr>
          <p:spPr>
            <a:xfrm>
              <a:off x="5145094" y="2679548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1" name="Oval 49"/>
            <p:cNvSpPr/>
            <p:nvPr/>
          </p:nvSpPr>
          <p:spPr>
            <a:xfrm>
              <a:off x="4255300" y="371936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2" name="Oval 50"/>
            <p:cNvSpPr/>
            <p:nvPr/>
          </p:nvSpPr>
          <p:spPr>
            <a:xfrm>
              <a:off x="4972850" y="3805085"/>
              <a:ext cx="65082" cy="65082"/>
            </a:xfrm>
            <a:prstGeom prst="ellipse">
              <a:avLst/>
            </a:prstGeom>
            <a:solidFill>
              <a:srgbClr val="B04474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3" name="Oval 51"/>
            <p:cNvSpPr/>
            <p:nvPr/>
          </p:nvSpPr>
          <p:spPr>
            <a:xfrm>
              <a:off x="4407700" y="437341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4" name="Oval 53"/>
            <p:cNvSpPr/>
            <p:nvPr/>
          </p:nvSpPr>
          <p:spPr>
            <a:xfrm>
              <a:off x="7163600" y="373841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5" name="Oval 54"/>
            <p:cNvSpPr/>
            <p:nvPr/>
          </p:nvSpPr>
          <p:spPr>
            <a:xfrm>
              <a:off x="7646200" y="355426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6" name="Oval 55"/>
            <p:cNvSpPr/>
            <p:nvPr/>
          </p:nvSpPr>
          <p:spPr>
            <a:xfrm>
              <a:off x="7865275" y="3652685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7" name="Oval 57"/>
            <p:cNvSpPr/>
            <p:nvPr/>
          </p:nvSpPr>
          <p:spPr>
            <a:xfrm>
              <a:off x="7182650" y="273511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8" name="Oval 58"/>
            <p:cNvSpPr/>
            <p:nvPr/>
          </p:nvSpPr>
          <p:spPr>
            <a:xfrm>
              <a:off x="7179475" y="480521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9" name="Oval 60"/>
            <p:cNvSpPr/>
            <p:nvPr/>
          </p:nvSpPr>
          <p:spPr>
            <a:xfrm>
              <a:off x="6947700" y="208741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0" name="Oval 61"/>
            <p:cNvSpPr/>
            <p:nvPr/>
          </p:nvSpPr>
          <p:spPr>
            <a:xfrm>
              <a:off x="5166525" y="4877441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1" name="Oval 62"/>
            <p:cNvSpPr/>
            <p:nvPr/>
          </p:nvSpPr>
          <p:spPr>
            <a:xfrm>
              <a:off x="6228563" y="5282254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2" name="Oval 63"/>
            <p:cNvSpPr/>
            <p:nvPr/>
          </p:nvSpPr>
          <p:spPr>
            <a:xfrm>
              <a:off x="6992944" y="5234629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3" name="Oval 64"/>
            <p:cNvSpPr/>
            <p:nvPr/>
          </p:nvSpPr>
          <p:spPr>
            <a:xfrm>
              <a:off x="6340482" y="5517998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4" name="Oval 44"/>
            <p:cNvSpPr/>
            <p:nvPr/>
          </p:nvSpPr>
          <p:spPr>
            <a:xfrm>
              <a:off x="6059496" y="2667643"/>
              <a:ext cx="703254" cy="703254"/>
            </a:xfrm>
            <a:prstGeom prst="ellipse">
              <a:avLst/>
            </a:prstGeom>
            <a:gradFill flip="none" rotWithShape="1">
              <a:gsLst>
                <a:gs pos="96396">
                  <a:srgbClr val="128EB7"/>
                </a:gs>
                <a:gs pos="87000">
                  <a:schemeClr val="accent5">
                    <a:lumMod val="50000"/>
                  </a:schemeClr>
                </a:gs>
                <a:gs pos="0">
                  <a:srgbClr val="61D6FE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grpSp>
          <p:nvGrpSpPr>
            <p:cNvPr id="26" name="Group 68"/>
            <p:cNvGrpSpPr/>
            <p:nvPr/>
          </p:nvGrpSpPr>
          <p:grpSpPr>
            <a:xfrm>
              <a:off x="6216454" y="2797385"/>
              <a:ext cx="389338" cy="443770"/>
              <a:chOff x="4021138" y="1814513"/>
              <a:chExt cx="669925" cy="763588"/>
            </a:xfrm>
            <a:solidFill>
              <a:schemeClr val="bg1"/>
            </a:solidFill>
          </p:grpSpPr>
          <p:sp>
            <p:nvSpPr>
              <p:cNvPr id="69" name="Freeform 69"/>
              <p:cNvSpPr>
                <a:spLocks noEditPoints="1"/>
              </p:cNvSpPr>
              <p:nvPr/>
            </p:nvSpPr>
            <p:spPr bwMode="auto">
              <a:xfrm>
                <a:off x="4140200" y="1938338"/>
                <a:ext cx="431800" cy="639763"/>
              </a:xfrm>
              <a:custGeom>
                <a:avLst/>
                <a:gdLst>
                  <a:gd name="T0" fmla="*/ 96 w 272"/>
                  <a:gd name="T1" fmla="*/ 7 h 403"/>
                  <a:gd name="T2" fmla="*/ 40 w 272"/>
                  <a:gd name="T3" fmla="*/ 40 h 403"/>
                  <a:gd name="T4" fmla="*/ 5 w 272"/>
                  <a:gd name="T5" fmla="*/ 97 h 403"/>
                  <a:gd name="T6" fmla="*/ 1 w 272"/>
                  <a:gd name="T7" fmla="*/ 148 h 403"/>
                  <a:gd name="T8" fmla="*/ 29 w 272"/>
                  <a:gd name="T9" fmla="*/ 232 h 403"/>
                  <a:gd name="T10" fmla="*/ 55 w 272"/>
                  <a:gd name="T11" fmla="*/ 273 h 403"/>
                  <a:gd name="T12" fmla="*/ 63 w 272"/>
                  <a:gd name="T13" fmla="*/ 314 h 403"/>
                  <a:gd name="T14" fmla="*/ 55 w 272"/>
                  <a:gd name="T15" fmla="*/ 329 h 403"/>
                  <a:gd name="T16" fmla="*/ 55 w 272"/>
                  <a:gd name="T17" fmla="*/ 349 h 403"/>
                  <a:gd name="T18" fmla="*/ 55 w 272"/>
                  <a:gd name="T19" fmla="*/ 364 h 403"/>
                  <a:gd name="T20" fmla="*/ 61 w 272"/>
                  <a:gd name="T21" fmla="*/ 384 h 403"/>
                  <a:gd name="T22" fmla="*/ 80 w 272"/>
                  <a:gd name="T23" fmla="*/ 402 h 403"/>
                  <a:gd name="T24" fmla="*/ 189 w 272"/>
                  <a:gd name="T25" fmla="*/ 403 h 403"/>
                  <a:gd name="T26" fmla="*/ 206 w 272"/>
                  <a:gd name="T27" fmla="*/ 387 h 403"/>
                  <a:gd name="T28" fmla="*/ 217 w 272"/>
                  <a:gd name="T29" fmla="*/ 370 h 403"/>
                  <a:gd name="T30" fmla="*/ 217 w 272"/>
                  <a:gd name="T31" fmla="*/ 349 h 403"/>
                  <a:gd name="T32" fmla="*/ 217 w 272"/>
                  <a:gd name="T33" fmla="*/ 334 h 403"/>
                  <a:gd name="T34" fmla="*/ 212 w 272"/>
                  <a:gd name="T35" fmla="*/ 316 h 403"/>
                  <a:gd name="T36" fmla="*/ 214 w 272"/>
                  <a:gd name="T37" fmla="*/ 278 h 403"/>
                  <a:gd name="T38" fmla="*/ 236 w 272"/>
                  <a:gd name="T39" fmla="*/ 243 h 403"/>
                  <a:gd name="T40" fmla="*/ 269 w 272"/>
                  <a:gd name="T41" fmla="*/ 161 h 403"/>
                  <a:gd name="T42" fmla="*/ 270 w 272"/>
                  <a:gd name="T43" fmla="*/ 110 h 403"/>
                  <a:gd name="T44" fmla="*/ 241 w 272"/>
                  <a:gd name="T45" fmla="*/ 50 h 403"/>
                  <a:gd name="T46" fmla="*/ 189 w 272"/>
                  <a:gd name="T47" fmla="*/ 11 h 403"/>
                  <a:gd name="T48" fmla="*/ 136 w 272"/>
                  <a:gd name="T49" fmla="*/ 0 h 403"/>
                  <a:gd name="T50" fmla="*/ 201 w 272"/>
                  <a:gd name="T51" fmla="*/ 367 h 403"/>
                  <a:gd name="T52" fmla="*/ 202 w 272"/>
                  <a:gd name="T53" fmla="*/ 373 h 403"/>
                  <a:gd name="T54" fmla="*/ 192 w 272"/>
                  <a:gd name="T55" fmla="*/ 385 h 403"/>
                  <a:gd name="T56" fmla="*/ 87 w 272"/>
                  <a:gd name="T57" fmla="*/ 389 h 403"/>
                  <a:gd name="T58" fmla="*/ 79 w 272"/>
                  <a:gd name="T59" fmla="*/ 381 h 403"/>
                  <a:gd name="T60" fmla="*/ 69 w 272"/>
                  <a:gd name="T61" fmla="*/ 370 h 403"/>
                  <a:gd name="T62" fmla="*/ 71 w 272"/>
                  <a:gd name="T63" fmla="*/ 353 h 403"/>
                  <a:gd name="T64" fmla="*/ 70 w 272"/>
                  <a:gd name="T65" fmla="*/ 347 h 403"/>
                  <a:gd name="T66" fmla="*/ 70 w 272"/>
                  <a:gd name="T67" fmla="*/ 332 h 403"/>
                  <a:gd name="T68" fmla="*/ 72 w 272"/>
                  <a:gd name="T69" fmla="*/ 324 h 403"/>
                  <a:gd name="T70" fmla="*/ 203 w 272"/>
                  <a:gd name="T71" fmla="*/ 329 h 403"/>
                  <a:gd name="T72" fmla="*/ 203 w 272"/>
                  <a:gd name="T73" fmla="*/ 347 h 403"/>
                  <a:gd name="T74" fmla="*/ 92 w 272"/>
                  <a:gd name="T75" fmla="*/ 196 h 403"/>
                  <a:gd name="T76" fmla="*/ 148 w 272"/>
                  <a:gd name="T77" fmla="*/ 186 h 403"/>
                  <a:gd name="T78" fmla="*/ 109 w 272"/>
                  <a:gd name="T79" fmla="*/ 310 h 403"/>
                  <a:gd name="T80" fmla="*/ 197 w 272"/>
                  <a:gd name="T81" fmla="*/ 285 h 403"/>
                  <a:gd name="T82" fmla="*/ 185 w 272"/>
                  <a:gd name="T83" fmla="*/ 170 h 403"/>
                  <a:gd name="T84" fmla="*/ 148 w 272"/>
                  <a:gd name="T85" fmla="*/ 168 h 403"/>
                  <a:gd name="T86" fmla="*/ 92 w 272"/>
                  <a:gd name="T87" fmla="*/ 178 h 403"/>
                  <a:gd name="T88" fmla="*/ 77 w 272"/>
                  <a:gd name="T89" fmla="*/ 310 h 403"/>
                  <a:gd name="T90" fmla="*/ 68 w 272"/>
                  <a:gd name="T91" fmla="*/ 265 h 403"/>
                  <a:gd name="T92" fmla="*/ 41 w 272"/>
                  <a:gd name="T93" fmla="*/ 225 h 403"/>
                  <a:gd name="T94" fmla="*/ 15 w 272"/>
                  <a:gd name="T95" fmla="*/ 147 h 403"/>
                  <a:gd name="T96" fmla="*/ 19 w 272"/>
                  <a:gd name="T97" fmla="*/ 101 h 403"/>
                  <a:gd name="T98" fmla="*/ 49 w 272"/>
                  <a:gd name="T99" fmla="*/ 51 h 403"/>
                  <a:gd name="T100" fmla="*/ 99 w 272"/>
                  <a:gd name="T101" fmla="*/ 21 h 403"/>
                  <a:gd name="T102" fmla="*/ 149 w 272"/>
                  <a:gd name="T103" fmla="*/ 16 h 403"/>
                  <a:gd name="T104" fmla="*/ 204 w 272"/>
                  <a:gd name="T105" fmla="*/ 36 h 403"/>
                  <a:gd name="T106" fmla="*/ 244 w 272"/>
                  <a:gd name="T107" fmla="*/ 79 h 403"/>
                  <a:gd name="T108" fmla="*/ 258 w 272"/>
                  <a:gd name="T109" fmla="*/ 138 h 403"/>
                  <a:gd name="T110" fmla="*/ 245 w 272"/>
                  <a:gd name="T111" fmla="*/ 194 h 403"/>
                  <a:gd name="T112" fmla="*/ 208 w 272"/>
                  <a:gd name="T113" fmla="*/ 26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2" h="403">
                    <a:moveTo>
                      <a:pt x="136" y="0"/>
                    </a:moveTo>
                    <a:lnTo>
                      <a:pt x="136" y="0"/>
                    </a:lnTo>
                    <a:lnTo>
                      <a:pt x="122" y="2"/>
                    </a:lnTo>
                    <a:lnTo>
                      <a:pt x="109" y="4"/>
                    </a:lnTo>
                    <a:lnTo>
                      <a:pt x="96" y="7"/>
                    </a:lnTo>
                    <a:lnTo>
                      <a:pt x="83" y="11"/>
                    </a:lnTo>
                    <a:lnTo>
                      <a:pt x="71" y="18"/>
                    </a:lnTo>
                    <a:lnTo>
                      <a:pt x="59" y="24"/>
                    </a:lnTo>
                    <a:lnTo>
                      <a:pt x="49" y="32"/>
                    </a:lnTo>
                    <a:lnTo>
                      <a:pt x="40" y="40"/>
                    </a:lnTo>
                    <a:lnTo>
                      <a:pt x="31" y="50"/>
                    </a:lnTo>
                    <a:lnTo>
                      <a:pt x="22" y="61"/>
                    </a:lnTo>
                    <a:lnTo>
                      <a:pt x="16" y="73"/>
                    </a:lnTo>
                    <a:lnTo>
                      <a:pt x="11" y="85"/>
                    </a:lnTo>
                    <a:lnTo>
                      <a:pt x="5" y="97"/>
                    </a:lnTo>
                    <a:lnTo>
                      <a:pt x="2" y="110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1" y="148"/>
                    </a:lnTo>
                    <a:lnTo>
                      <a:pt x="3" y="161"/>
                    </a:lnTo>
                    <a:lnTo>
                      <a:pt x="6" y="178"/>
                    </a:lnTo>
                    <a:lnTo>
                      <a:pt x="13" y="198"/>
                    </a:lnTo>
                    <a:lnTo>
                      <a:pt x="22" y="220"/>
                    </a:lnTo>
                    <a:lnTo>
                      <a:pt x="29" y="232"/>
                    </a:lnTo>
                    <a:lnTo>
                      <a:pt x="35" y="243"/>
                    </a:lnTo>
                    <a:lnTo>
                      <a:pt x="44" y="255"/>
                    </a:lnTo>
                    <a:lnTo>
                      <a:pt x="53" y="268"/>
                    </a:lnTo>
                    <a:lnTo>
                      <a:pt x="53" y="268"/>
                    </a:lnTo>
                    <a:lnTo>
                      <a:pt x="55" y="273"/>
                    </a:lnTo>
                    <a:lnTo>
                      <a:pt x="58" y="277"/>
                    </a:lnTo>
                    <a:lnTo>
                      <a:pt x="60" y="289"/>
                    </a:lnTo>
                    <a:lnTo>
                      <a:pt x="62" y="301"/>
                    </a:lnTo>
                    <a:lnTo>
                      <a:pt x="63" y="314"/>
                    </a:lnTo>
                    <a:lnTo>
                      <a:pt x="63" y="314"/>
                    </a:lnTo>
                    <a:lnTo>
                      <a:pt x="59" y="316"/>
                    </a:lnTo>
                    <a:lnTo>
                      <a:pt x="57" y="319"/>
                    </a:lnTo>
                    <a:lnTo>
                      <a:pt x="55" y="323"/>
                    </a:lnTo>
                    <a:lnTo>
                      <a:pt x="55" y="329"/>
                    </a:lnTo>
                    <a:lnTo>
                      <a:pt x="55" y="329"/>
                    </a:lnTo>
                    <a:lnTo>
                      <a:pt x="55" y="334"/>
                    </a:lnTo>
                    <a:lnTo>
                      <a:pt x="58" y="339"/>
                    </a:lnTo>
                    <a:lnTo>
                      <a:pt x="58" y="339"/>
                    </a:lnTo>
                    <a:lnTo>
                      <a:pt x="55" y="344"/>
                    </a:lnTo>
                    <a:lnTo>
                      <a:pt x="55" y="349"/>
                    </a:lnTo>
                    <a:lnTo>
                      <a:pt x="55" y="349"/>
                    </a:lnTo>
                    <a:lnTo>
                      <a:pt x="55" y="355"/>
                    </a:lnTo>
                    <a:lnTo>
                      <a:pt x="58" y="360"/>
                    </a:lnTo>
                    <a:lnTo>
                      <a:pt x="58" y="360"/>
                    </a:lnTo>
                    <a:lnTo>
                      <a:pt x="55" y="364"/>
                    </a:lnTo>
                    <a:lnTo>
                      <a:pt x="55" y="370"/>
                    </a:lnTo>
                    <a:lnTo>
                      <a:pt x="55" y="370"/>
                    </a:lnTo>
                    <a:lnTo>
                      <a:pt x="55" y="375"/>
                    </a:lnTo>
                    <a:lnTo>
                      <a:pt x="57" y="381"/>
                    </a:lnTo>
                    <a:lnTo>
                      <a:pt x="61" y="384"/>
                    </a:lnTo>
                    <a:lnTo>
                      <a:pt x="66" y="387"/>
                    </a:lnTo>
                    <a:lnTo>
                      <a:pt x="66" y="387"/>
                    </a:lnTo>
                    <a:lnTo>
                      <a:pt x="68" y="394"/>
                    </a:lnTo>
                    <a:lnTo>
                      <a:pt x="73" y="399"/>
                    </a:lnTo>
                    <a:lnTo>
                      <a:pt x="80" y="402"/>
                    </a:lnTo>
                    <a:lnTo>
                      <a:pt x="83" y="403"/>
                    </a:lnTo>
                    <a:lnTo>
                      <a:pt x="87" y="403"/>
                    </a:lnTo>
                    <a:lnTo>
                      <a:pt x="185" y="403"/>
                    </a:lnTo>
                    <a:lnTo>
                      <a:pt x="185" y="403"/>
                    </a:lnTo>
                    <a:lnTo>
                      <a:pt x="189" y="403"/>
                    </a:lnTo>
                    <a:lnTo>
                      <a:pt x="192" y="402"/>
                    </a:lnTo>
                    <a:lnTo>
                      <a:pt x="198" y="399"/>
                    </a:lnTo>
                    <a:lnTo>
                      <a:pt x="204" y="394"/>
                    </a:lnTo>
                    <a:lnTo>
                      <a:pt x="206" y="387"/>
                    </a:lnTo>
                    <a:lnTo>
                      <a:pt x="206" y="387"/>
                    </a:lnTo>
                    <a:lnTo>
                      <a:pt x="210" y="384"/>
                    </a:lnTo>
                    <a:lnTo>
                      <a:pt x="215" y="381"/>
                    </a:lnTo>
                    <a:lnTo>
                      <a:pt x="217" y="375"/>
                    </a:lnTo>
                    <a:lnTo>
                      <a:pt x="217" y="370"/>
                    </a:lnTo>
                    <a:lnTo>
                      <a:pt x="217" y="370"/>
                    </a:lnTo>
                    <a:lnTo>
                      <a:pt x="217" y="364"/>
                    </a:lnTo>
                    <a:lnTo>
                      <a:pt x="214" y="360"/>
                    </a:lnTo>
                    <a:lnTo>
                      <a:pt x="214" y="360"/>
                    </a:lnTo>
                    <a:lnTo>
                      <a:pt x="217" y="355"/>
                    </a:lnTo>
                    <a:lnTo>
                      <a:pt x="217" y="349"/>
                    </a:lnTo>
                    <a:lnTo>
                      <a:pt x="217" y="349"/>
                    </a:lnTo>
                    <a:lnTo>
                      <a:pt x="217" y="344"/>
                    </a:lnTo>
                    <a:lnTo>
                      <a:pt x="214" y="339"/>
                    </a:lnTo>
                    <a:lnTo>
                      <a:pt x="214" y="339"/>
                    </a:lnTo>
                    <a:lnTo>
                      <a:pt x="217" y="334"/>
                    </a:lnTo>
                    <a:lnTo>
                      <a:pt x="217" y="329"/>
                    </a:lnTo>
                    <a:lnTo>
                      <a:pt x="217" y="329"/>
                    </a:lnTo>
                    <a:lnTo>
                      <a:pt x="217" y="323"/>
                    </a:lnTo>
                    <a:lnTo>
                      <a:pt x="215" y="319"/>
                    </a:lnTo>
                    <a:lnTo>
                      <a:pt x="212" y="316"/>
                    </a:lnTo>
                    <a:lnTo>
                      <a:pt x="208" y="313"/>
                    </a:lnTo>
                    <a:lnTo>
                      <a:pt x="208" y="313"/>
                    </a:lnTo>
                    <a:lnTo>
                      <a:pt x="209" y="303"/>
                    </a:lnTo>
                    <a:lnTo>
                      <a:pt x="210" y="290"/>
                    </a:lnTo>
                    <a:lnTo>
                      <a:pt x="214" y="278"/>
                    </a:lnTo>
                    <a:lnTo>
                      <a:pt x="216" y="273"/>
                    </a:lnTo>
                    <a:lnTo>
                      <a:pt x="219" y="268"/>
                    </a:lnTo>
                    <a:lnTo>
                      <a:pt x="219" y="268"/>
                    </a:lnTo>
                    <a:lnTo>
                      <a:pt x="228" y="255"/>
                    </a:lnTo>
                    <a:lnTo>
                      <a:pt x="236" y="243"/>
                    </a:lnTo>
                    <a:lnTo>
                      <a:pt x="243" y="232"/>
                    </a:lnTo>
                    <a:lnTo>
                      <a:pt x="249" y="220"/>
                    </a:lnTo>
                    <a:lnTo>
                      <a:pt x="259" y="198"/>
                    </a:lnTo>
                    <a:lnTo>
                      <a:pt x="265" y="178"/>
                    </a:lnTo>
                    <a:lnTo>
                      <a:pt x="269" y="161"/>
                    </a:lnTo>
                    <a:lnTo>
                      <a:pt x="271" y="148"/>
                    </a:lnTo>
                    <a:lnTo>
                      <a:pt x="272" y="138"/>
                    </a:lnTo>
                    <a:lnTo>
                      <a:pt x="272" y="138"/>
                    </a:lnTo>
                    <a:lnTo>
                      <a:pt x="272" y="124"/>
                    </a:lnTo>
                    <a:lnTo>
                      <a:pt x="270" y="110"/>
                    </a:lnTo>
                    <a:lnTo>
                      <a:pt x="266" y="97"/>
                    </a:lnTo>
                    <a:lnTo>
                      <a:pt x="261" y="85"/>
                    </a:lnTo>
                    <a:lnTo>
                      <a:pt x="256" y="73"/>
                    </a:lnTo>
                    <a:lnTo>
                      <a:pt x="249" y="61"/>
                    </a:lnTo>
                    <a:lnTo>
                      <a:pt x="241" y="50"/>
                    </a:lnTo>
                    <a:lnTo>
                      <a:pt x="232" y="40"/>
                    </a:lnTo>
                    <a:lnTo>
                      <a:pt x="222" y="32"/>
                    </a:lnTo>
                    <a:lnTo>
                      <a:pt x="212" y="24"/>
                    </a:lnTo>
                    <a:lnTo>
                      <a:pt x="201" y="18"/>
                    </a:lnTo>
                    <a:lnTo>
                      <a:pt x="189" y="11"/>
                    </a:lnTo>
                    <a:lnTo>
                      <a:pt x="177" y="7"/>
                    </a:lnTo>
                    <a:lnTo>
                      <a:pt x="163" y="4"/>
                    </a:lnTo>
                    <a:lnTo>
                      <a:pt x="150" y="2"/>
                    </a:lnTo>
                    <a:lnTo>
                      <a:pt x="136" y="0"/>
                    </a:lnTo>
                    <a:lnTo>
                      <a:pt x="136" y="0"/>
                    </a:lnTo>
                    <a:close/>
                    <a:moveTo>
                      <a:pt x="203" y="349"/>
                    </a:moveTo>
                    <a:lnTo>
                      <a:pt x="203" y="349"/>
                    </a:lnTo>
                    <a:lnTo>
                      <a:pt x="203" y="351"/>
                    </a:lnTo>
                    <a:lnTo>
                      <a:pt x="201" y="353"/>
                    </a:lnTo>
                    <a:lnTo>
                      <a:pt x="201" y="367"/>
                    </a:lnTo>
                    <a:lnTo>
                      <a:pt x="201" y="367"/>
                    </a:lnTo>
                    <a:lnTo>
                      <a:pt x="203" y="368"/>
                    </a:lnTo>
                    <a:lnTo>
                      <a:pt x="203" y="370"/>
                    </a:lnTo>
                    <a:lnTo>
                      <a:pt x="203" y="370"/>
                    </a:lnTo>
                    <a:lnTo>
                      <a:pt x="202" y="373"/>
                    </a:lnTo>
                    <a:lnTo>
                      <a:pt x="200" y="374"/>
                    </a:lnTo>
                    <a:lnTo>
                      <a:pt x="193" y="381"/>
                    </a:lnTo>
                    <a:lnTo>
                      <a:pt x="193" y="382"/>
                    </a:lnTo>
                    <a:lnTo>
                      <a:pt x="193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8" y="389"/>
                    </a:lnTo>
                    <a:lnTo>
                      <a:pt x="185" y="389"/>
                    </a:lnTo>
                    <a:lnTo>
                      <a:pt x="87" y="389"/>
                    </a:lnTo>
                    <a:lnTo>
                      <a:pt x="87" y="389"/>
                    </a:lnTo>
                    <a:lnTo>
                      <a:pt x="84" y="389"/>
                    </a:lnTo>
                    <a:lnTo>
                      <a:pt x="82" y="387"/>
                    </a:lnTo>
                    <a:lnTo>
                      <a:pt x="80" y="385"/>
                    </a:lnTo>
                    <a:lnTo>
                      <a:pt x="79" y="382"/>
                    </a:lnTo>
                    <a:lnTo>
                      <a:pt x="79" y="381"/>
                    </a:lnTo>
                    <a:lnTo>
                      <a:pt x="72" y="374"/>
                    </a:lnTo>
                    <a:lnTo>
                      <a:pt x="72" y="374"/>
                    </a:lnTo>
                    <a:lnTo>
                      <a:pt x="70" y="373"/>
                    </a:lnTo>
                    <a:lnTo>
                      <a:pt x="69" y="370"/>
                    </a:lnTo>
                    <a:lnTo>
                      <a:pt x="69" y="370"/>
                    </a:lnTo>
                    <a:lnTo>
                      <a:pt x="69" y="369"/>
                    </a:lnTo>
                    <a:lnTo>
                      <a:pt x="71" y="367"/>
                    </a:lnTo>
                    <a:lnTo>
                      <a:pt x="176" y="367"/>
                    </a:lnTo>
                    <a:lnTo>
                      <a:pt x="176" y="353"/>
                    </a:lnTo>
                    <a:lnTo>
                      <a:pt x="71" y="353"/>
                    </a:lnTo>
                    <a:lnTo>
                      <a:pt x="71" y="353"/>
                    </a:lnTo>
                    <a:lnTo>
                      <a:pt x="69" y="351"/>
                    </a:lnTo>
                    <a:lnTo>
                      <a:pt x="69" y="349"/>
                    </a:lnTo>
                    <a:lnTo>
                      <a:pt x="69" y="349"/>
                    </a:lnTo>
                    <a:lnTo>
                      <a:pt x="70" y="347"/>
                    </a:lnTo>
                    <a:lnTo>
                      <a:pt x="71" y="346"/>
                    </a:lnTo>
                    <a:lnTo>
                      <a:pt x="176" y="346"/>
                    </a:lnTo>
                    <a:lnTo>
                      <a:pt x="176" y="332"/>
                    </a:lnTo>
                    <a:lnTo>
                      <a:pt x="70" y="332"/>
                    </a:lnTo>
                    <a:lnTo>
                      <a:pt x="70" y="332"/>
                    </a:lnTo>
                    <a:lnTo>
                      <a:pt x="69" y="330"/>
                    </a:lnTo>
                    <a:lnTo>
                      <a:pt x="69" y="329"/>
                    </a:lnTo>
                    <a:lnTo>
                      <a:pt x="69" y="329"/>
                    </a:lnTo>
                    <a:lnTo>
                      <a:pt x="70" y="326"/>
                    </a:lnTo>
                    <a:lnTo>
                      <a:pt x="72" y="324"/>
                    </a:lnTo>
                    <a:lnTo>
                      <a:pt x="200" y="324"/>
                    </a:lnTo>
                    <a:lnTo>
                      <a:pt x="200" y="324"/>
                    </a:lnTo>
                    <a:lnTo>
                      <a:pt x="202" y="326"/>
                    </a:lnTo>
                    <a:lnTo>
                      <a:pt x="203" y="329"/>
                    </a:lnTo>
                    <a:lnTo>
                      <a:pt x="203" y="329"/>
                    </a:lnTo>
                    <a:lnTo>
                      <a:pt x="203" y="331"/>
                    </a:lnTo>
                    <a:lnTo>
                      <a:pt x="201" y="332"/>
                    </a:lnTo>
                    <a:lnTo>
                      <a:pt x="201" y="346"/>
                    </a:lnTo>
                    <a:lnTo>
                      <a:pt x="201" y="346"/>
                    </a:lnTo>
                    <a:lnTo>
                      <a:pt x="203" y="347"/>
                    </a:lnTo>
                    <a:lnTo>
                      <a:pt x="203" y="349"/>
                    </a:lnTo>
                    <a:lnTo>
                      <a:pt x="203" y="349"/>
                    </a:lnTo>
                    <a:close/>
                    <a:moveTo>
                      <a:pt x="109" y="310"/>
                    </a:moveTo>
                    <a:lnTo>
                      <a:pt x="90" y="195"/>
                    </a:lnTo>
                    <a:lnTo>
                      <a:pt x="92" y="196"/>
                    </a:lnTo>
                    <a:lnTo>
                      <a:pt x="103" y="186"/>
                    </a:lnTo>
                    <a:lnTo>
                      <a:pt x="114" y="196"/>
                    </a:lnTo>
                    <a:lnTo>
                      <a:pt x="125" y="186"/>
                    </a:lnTo>
                    <a:lnTo>
                      <a:pt x="137" y="196"/>
                    </a:lnTo>
                    <a:lnTo>
                      <a:pt x="148" y="186"/>
                    </a:lnTo>
                    <a:lnTo>
                      <a:pt x="158" y="196"/>
                    </a:lnTo>
                    <a:lnTo>
                      <a:pt x="170" y="186"/>
                    </a:lnTo>
                    <a:lnTo>
                      <a:pt x="181" y="196"/>
                    </a:lnTo>
                    <a:lnTo>
                      <a:pt x="163" y="310"/>
                    </a:lnTo>
                    <a:lnTo>
                      <a:pt x="109" y="310"/>
                    </a:lnTo>
                    <a:close/>
                    <a:moveTo>
                      <a:pt x="208" y="260"/>
                    </a:moveTo>
                    <a:lnTo>
                      <a:pt x="208" y="260"/>
                    </a:lnTo>
                    <a:lnTo>
                      <a:pt x="204" y="265"/>
                    </a:lnTo>
                    <a:lnTo>
                      <a:pt x="202" y="272"/>
                    </a:lnTo>
                    <a:lnTo>
                      <a:pt x="197" y="285"/>
                    </a:lnTo>
                    <a:lnTo>
                      <a:pt x="195" y="299"/>
                    </a:lnTo>
                    <a:lnTo>
                      <a:pt x="194" y="310"/>
                    </a:lnTo>
                    <a:lnTo>
                      <a:pt x="177" y="310"/>
                    </a:lnTo>
                    <a:lnTo>
                      <a:pt x="200" y="172"/>
                    </a:lnTo>
                    <a:lnTo>
                      <a:pt x="185" y="170"/>
                    </a:lnTo>
                    <a:lnTo>
                      <a:pt x="184" y="174"/>
                    </a:lnTo>
                    <a:lnTo>
                      <a:pt x="181" y="178"/>
                    </a:lnTo>
                    <a:lnTo>
                      <a:pt x="170" y="168"/>
                    </a:lnTo>
                    <a:lnTo>
                      <a:pt x="158" y="178"/>
                    </a:lnTo>
                    <a:lnTo>
                      <a:pt x="148" y="168"/>
                    </a:lnTo>
                    <a:lnTo>
                      <a:pt x="137" y="178"/>
                    </a:lnTo>
                    <a:lnTo>
                      <a:pt x="125" y="168"/>
                    </a:lnTo>
                    <a:lnTo>
                      <a:pt x="114" y="178"/>
                    </a:lnTo>
                    <a:lnTo>
                      <a:pt x="103" y="168"/>
                    </a:lnTo>
                    <a:lnTo>
                      <a:pt x="92" y="178"/>
                    </a:lnTo>
                    <a:lnTo>
                      <a:pt x="86" y="173"/>
                    </a:lnTo>
                    <a:lnTo>
                      <a:pt x="86" y="170"/>
                    </a:lnTo>
                    <a:lnTo>
                      <a:pt x="72" y="172"/>
                    </a:lnTo>
                    <a:lnTo>
                      <a:pt x="95" y="310"/>
                    </a:lnTo>
                    <a:lnTo>
                      <a:pt x="77" y="310"/>
                    </a:lnTo>
                    <a:lnTo>
                      <a:pt x="77" y="310"/>
                    </a:lnTo>
                    <a:lnTo>
                      <a:pt x="76" y="299"/>
                    </a:lnTo>
                    <a:lnTo>
                      <a:pt x="74" y="285"/>
                    </a:lnTo>
                    <a:lnTo>
                      <a:pt x="71" y="272"/>
                    </a:lnTo>
                    <a:lnTo>
                      <a:pt x="68" y="265"/>
                    </a:lnTo>
                    <a:lnTo>
                      <a:pt x="63" y="260"/>
                    </a:lnTo>
                    <a:lnTo>
                      <a:pt x="63" y="260"/>
                    </a:lnTo>
                    <a:lnTo>
                      <a:pt x="55" y="248"/>
                    </a:lnTo>
                    <a:lnTo>
                      <a:pt x="47" y="236"/>
                    </a:lnTo>
                    <a:lnTo>
                      <a:pt x="41" y="225"/>
                    </a:lnTo>
                    <a:lnTo>
                      <a:pt x="35" y="214"/>
                    </a:lnTo>
                    <a:lnTo>
                      <a:pt x="27" y="194"/>
                    </a:lnTo>
                    <a:lnTo>
                      <a:pt x="20" y="175"/>
                    </a:lnTo>
                    <a:lnTo>
                      <a:pt x="17" y="159"/>
                    </a:lnTo>
                    <a:lnTo>
                      <a:pt x="15" y="147"/>
                    </a:lnTo>
                    <a:lnTo>
                      <a:pt x="14" y="138"/>
                    </a:lnTo>
                    <a:lnTo>
                      <a:pt x="14" y="138"/>
                    </a:lnTo>
                    <a:lnTo>
                      <a:pt x="14" y="125"/>
                    </a:lnTo>
                    <a:lnTo>
                      <a:pt x="16" y="113"/>
                    </a:lnTo>
                    <a:lnTo>
                      <a:pt x="19" y="101"/>
                    </a:lnTo>
                    <a:lnTo>
                      <a:pt x="23" y="90"/>
                    </a:lnTo>
                    <a:lnTo>
                      <a:pt x="29" y="79"/>
                    </a:lnTo>
                    <a:lnTo>
                      <a:pt x="34" y="69"/>
                    </a:lnTo>
                    <a:lnTo>
                      <a:pt x="42" y="60"/>
                    </a:lnTo>
                    <a:lnTo>
                      <a:pt x="49" y="51"/>
                    </a:lnTo>
                    <a:lnTo>
                      <a:pt x="58" y="43"/>
                    </a:lnTo>
                    <a:lnTo>
                      <a:pt x="68" y="36"/>
                    </a:lnTo>
                    <a:lnTo>
                      <a:pt x="77" y="30"/>
                    </a:lnTo>
                    <a:lnTo>
                      <a:pt x="88" y="24"/>
                    </a:lnTo>
                    <a:lnTo>
                      <a:pt x="99" y="21"/>
                    </a:lnTo>
                    <a:lnTo>
                      <a:pt x="111" y="18"/>
                    </a:lnTo>
                    <a:lnTo>
                      <a:pt x="123" y="16"/>
                    </a:lnTo>
                    <a:lnTo>
                      <a:pt x="136" y="16"/>
                    </a:lnTo>
                    <a:lnTo>
                      <a:pt x="136" y="16"/>
                    </a:lnTo>
                    <a:lnTo>
                      <a:pt x="149" y="16"/>
                    </a:lnTo>
                    <a:lnTo>
                      <a:pt x="161" y="18"/>
                    </a:lnTo>
                    <a:lnTo>
                      <a:pt x="173" y="21"/>
                    </a:lnTo>
                    <a:lnTo>
                      <a:pt x="183" y="24"/>
                    </a:lnTo>
                    <a:lnTo>
                      <a:pt x="194" y="30"/>
                    </a:lnTo>
                    <a:lnTo>
                      <a:pt x="204" y="36"/>
                    </a:lnTo>
                    <a:lnTo>
                      <a:pt x="214" y="43"/>
                    </a:lnTo>
                    <a:lnTo>
                      <a:pt x="222" y="51"/>
                    </a:lnTo>
                    <a:lnTo>
                      <a:pt x="230" y="60"/>
                    </a:lnTo>
                    <a:lnTo>
                      <a:pt x="237" y="69"/>
                    </a:lnTo>
                    <a:lnTo>
                      <a:pt x="244" y="79"/>
                    </a:lnTo>
                    <a:lnTo>
                      <a:pt x="248" y="90"/>
                    </a:lnTo>
                    <a:lnTo>
                      <a:pt x="252" y="101"/>
                    </a:lnTo>
                    <a:lnTo>
                      <a:pt x="256" y="113"/>
                    </a:lnTo>
                    <a:lnTo>
                      <a:pt x="258" y="125"/>
                    </a:lnTo>
                    <a:lnTo>
                      <a:pt x="258" y="138"/>
                    </a:lnTo>
                    <a:lnTo>
                      <a:pt x="258" y="138"/>
                    </a:lnTo>
                    <a:lnTo>
                      <a:pt x="257" y="147"/>
                    </a:lnTo>
                    <a:lnTo>
                      <a:pt x="255" y="159"/>
                    </a:lnTo>
                    <a:lnTo>
                      <a:pt x="251" y="175"/>
                    </a:lnTo>
                    <a:lnTo>
                      <a:pt x="245" y="194"/>
                    </a:lnTo>
                    <a:lnTo>
                      <a:pt x="236" y="214"/>
                    </a:lnTo>
                    <a:lnTo>
                      <a:pt x="231" y="225"/>
                    </a:lnTo>
                    <a:lnTo>
                      <a:pt x="224" y="236"/>
                    </a:lnTo>
                    <a:lnTo>
                      <a:pt x="217" y="248"/>
                    </a:lnTo>
                    <a:lnTo>
                      <a:pt x="208" y="260"/>
                    </a:lnTo>
                    <a:lnTo>
                      <a:pt x="208" y="26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0" name="Rectangle 70"/>
              <p:cNvSpPr>
                <a:spLocks noChangeArrowheads="1"/>
              </p:cNvSpPr>
              <p:nvPr/>
            </p:nvSpPr>
            <p:spPr bwMode="auto">
              <a:xfrm>
                <a:off x="4338638" y="1814513"/>
                <a:ext cx="23813" cy="6826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1" name="Freeform 71"/>
              <p:cNvSpPr/>
              <p:nvPr/>
            </p:nvSpPr>
            <p:spPr bwMode="auto">
              <a:xfrm>
                <a:off x="4173538" y="1855788"/>
                <a:ext cx="55563" cy="71438"/>
              </a:xfrm>
              <a:custGeom>
                <a:avLst/>
                <a:gdLst>
                  <a:gd name="T0" fmla="*/ 35 w 35"/>
                  <a:gd name="T1" fmla="*/ 37 h 45"/>
                  <a:gd name="T2" fmla="*/ 12 w 35"/>
                  <a:gd name="T3" fmla="*/ 0 h 45"/>
                  <a:gd name="T4" fmla="*/ 0 w 35"/>
                  <a:gd name="T5" fmla="*/ 7 h 45"/>
                  <a:gd name="T6" fmla="*/ 22 w 35"/>
                  <a:gd name="T7" fmla="*/ 45 h 45"/>
                  <a:gd name="T8" fmla="*/ 35 w 35"/>
                  <a:gd name="T9" fmla="*/ 3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5">
                    <a:moveTo>
                      <a:pt x="35" y="37"/>
                    </a:moveTo>
                    <a:lnTo>
                      <a:pt x="12" y="0"/>
                    </a:lnTo>
                    <a:lnTo>
                      <a:pt x="0" y="7"/>
                    </a:lnTo>
                    <a:lnTo>
                      <a:pt x="22" y="45"/>
                    </a:lnTo>
                    <a:lnTo>
                      <a:pt x="35" y="3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2" name="Freeform 72"/>
              <p:cNvSpPr/>
              <p:nvPr/>
            </p:nvSpPr>
            <p:spPr bwMode="auto">
              <a:xfrm>
                <a:off x="4057650" y="1976438"/>
                <a:ext cx="69850" cy="53975"/>
              </a:xfrm>
              <a:custGeom>
                <a:avLst/>
                <a:gdLst>
                  <a:gd name="T0" fmla="*/ 44 w 44"/>
                  <a:gd name="T1" fmla="*/ 22 h 34"/>
                  <a:gd name="T2" fmla="*/ 7 w 44"/>
                  <a:gd name="T3" fmla="*/ 0 h 34"/>
                  <a:gd name="T4" fmla="*/ 0 w 44"/>
                  <a:gd name="T5" fmla="*/ 12 h 34"/>
                  <a:gd name="T6" fmla="*/ 38 w 44"/>
                  <a:gd name="T7" fmla="*/ 34 h 34"/>
                  <a:gd name="T8" fmla="*/ 44 w 44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22"/>
                    </a:moveTo>
                    <a:lnTo>
                      <a:pt x="7" y="0"/>
                    </a:lnTo>
                    <a:lnTo>
                      <a:pt x="0" y="12"/>
                    </a:lnTo>
                    <a:lnTo>
                      <a:pt x="38" y="34"/>
                    </a:lnTo>
                    <a:lnTo>
                      <a:pt x="44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3" name="Rectangle 73"/>
              <p:cNvSpPr>
                <a:spLocks noChangeArrowheads="1"/>
              </p:cNvSpPr>
              <p:nvPr/>
            </p:nvSpPr>
            <p:spPr bwMode="auto">
              <a:xfrm>
                <a:off x="4021138" y="2143125"/>
                <a:ext cx="68263" cy="22225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4" name="Rectangle 74"/>
              <p:cNvSpPr>
                <a:spLocks noChangeArrowheads="1"/>
              </p:cNvSpPr>
              <p:nvPr/>
            </p:nvSpPr>
            <p:spPr bwMode="auto">
              <a:xfrm>
                <a:off x="4621213" y="2133600"/>
                <a:ext cx="69850" cy="22225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5" name="Freeform 75"/>
              <p:cNvSpPr/>
              <p:nvPr/>
            </p:nvSpPr>
            <p:spPr bwMode="auto">
              <a:xfrm>
                <a:off x="4578350" y="1966913"/>
                <a:ext cx="69850" cy="53975"/>
              </a:xfrm>
              <a:custGeom>
                <a:avLst/>
                <a:gdLst>
                  <a:gd name="T0" fmla="*/ 44 w 44"/>
                  <a:gd name="T1" fmla="*/ 13 h 34"/>
                  <a:gd name="T2" fmla="*/ 38 w 44"/>
                  <a:gd name="T3" fmla="*/ 0 h 34"/>
                  <a:gd name="T4" fmla="*/ 0 w 44"/>
                  <a:gd name="T5" fmla="*/ 22 h 34"/>
                  <a:gd name="T6" fmla="*/ 7 w 44"/>
                  <a:gd name="T7" fmla="*/ 34 h 34"/>
                  <a:gd name="T8" fmla="*/ 44 w 44"/>
                  <a:gd name="T9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13"/>
                    </a:moveTo>
                    <a:lnTo>
                      <a:pt x="38" y="0"/>
                    </a:lnTo>
                    <a:lnTo>
                      <a:pt x="0" y="22"/>
                    </a:lnTo>
                    <a:lnTo>
                      <a:pt x="7" y="34"/>
                    </a:lnTo>
                    <a:lnTo>
                      <a:pt x="44" y="1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6" name="Freeform 76"/>
              <p:cNvSpPr/>
              <p:nvPr/>
            </p:nvSpPr>
            <p:spPr bwMode="auto">
              <a:xfrm>
                <a:off x="4473575" y="1849438"/>
                <a:ext cx="55563" cy="73025"/>
              </a:xfrm>
              <a:custGeom>
                <a:avLst/>
                <a:gdLst>
                  <a:gd name="T0" fmla="*/ 35 w 35"/>
                  <a:gd name="T1" fmla="*/ 8 h 46"/>
                  <a:gd name="T2" fmla="*/ 23 w 35"/>
                  <a:gd name="T3" fmla="*/ 0 h 46"/>
                  <a:gd name="T4" fmla="*/ 0 w 35"/>
                  <a:gd name="T5" fmla="*/ 38 h 46"/>
                  <a:gd name="T6" fmla="*/ 13 w 35"/>
                  <a:gd name="T7" fmla="*/ 46 h 46"/>
                  <a:gd name="T8" fmla="*/ 35 w 35"/>
                  <a:gd name="T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6">
                    <a:moveTo>
                      <a:pt x="35" y="8"/>
                    </a:moveTo>
                    <a:lnTo>
                      <a:pt x="23" y="0"/>
                    </a:lnTo>
                    <a:lnTo>
                      <a:pt x="0" y="38"/>
                    </a:lnTo>
                    <a:lnTo>
                      <a:pt x="13" y="46"/>
                    </a:lnTo>
                    <a:lnTo>
                      <a:pt x="35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7" name="Freeform 77"/>
              <p:cNvSpPr/>
              <p:nvPr/>
            </p:nvSpPr>
            <p:spPr bwMode="auto">
              <a:xfrm>
                <a:off x="4579938" y="2271713"/>
                <a:ext cx="73025" cy="52388"/>
              </a:xfrm>
              <a:custGeom>
                <a:avLst/>
                <a:gdLst>
                  <a:gd name="T0" fmla="*/ 0 w 46"/>
                  <a:gd name="T1" fmla="*/ 12 h 33"/>
                  <a:gd name="T2" fmla="*/ 38 w 46"/>
                  <a:gd name="T3" fmla="*/ 33 h 33"/>
                  <a:gd name="T4" fmla="*/ 46 w 46"/>
                  <a:gd name="T5" fmla="*/ 22 h 33"/>
                  <a:gd name="T6" fmla="*/ 8 w 46"/>
                  <a:gd name="T7" fmla="*/ 0 h 33"/>
                  <a:gd name="T8" fmla="*/ 0 w 46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3">
                    <a:moveTo>
                      <a:pt x="0" y="12"/>
                    </a:moveTo>
                    <a:lnTo>
                      <a:pt x="38" y="33"/>
                    </a:lnTo>
                    <a:lnTo>
                      <a:pt x="46" y="22"/>
                    </a:lnTo>
                    <a:lnTo>
                      <a:pt x="8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8" name="Freeform 78"/>
              <p:cNvSpPr/>
              <p:nvPr/>
            </p:nvSpPr>
            <p:spPr bwMode="auto">
              <a:xfrm>
                <a:off x="4059238" y="2279650"/>
                <a:ext cx="71438" cy="53975"/>
              </a:xfrm>
              <a:custGeom>
                <a:avLst/>
                <a:gdLst>
                  <a:gd name="T0" fmla="*/ 0 w 45"/>
                  <a:gd name="T1" fmla="*/ 22 h 34"/>
                  <a:gd name="T2" fmla="*/ 8 w 45"/>
                  <a:gd name="T3" fmla="*/ 34 h 34"/>
                  <a:gd name="T4" fmla="*/ 45 w 45"/>
                  <a:gd name="T5" fmla="*/ 12 h 34"/>
                  <a:gd name="T6" fmla="*/ 38 w 45"/>
                  <a:gd name="T7" fmla="*/ 0 h 34"/>
                  <a:gd name="T8" fmla="*/ 0 w 45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4">
                    <a:moveTo>
                      <a:pt x="0" y="22"/>
                    </a:moveTo>
                    <a:lnTo>
                      <a:pt x="8" y="34"/>
                    </a:lnTo>
                    <a:lnTo>
                      <a:pt x="45" y="12"/>
                    </a:lnTo>
                    <a:lnTo>
                      <a:pt x="38" y="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7" name="Oval 66"/>
            <p:cNvSpPr/>
            <p:nvPr/>
          </p:nvSpPr>
          <p:spPr>
            <a:xfrm>
              <a:off x="4708532" y="3566167"/>
              <a:ext cx="568318" cy="568318"/>
            </a:xfrm>
            <a:prstGeom prst="ellipse">
              <a:avLst/>
            </a:prstGeom>
            <a:gradFill flip="none" rotWithShape="1">
              <a:gsLst>
                <a:gs pos="94595">
                  <a:srgbClr val="61D6FE"/>
                </a:gs>
                <a:gs pos="87000">
                  <a:schemeClr val="accent5">
                    <a:lumMod val="50000"/>
                  </a:schemeClr>
                </a:gs>
                <a:gs pos="0">
                  <a:srgbClr val="54D0C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grpSp>
          <p:nvGrpSpPr>
            <p:cNvPr id="28" name="Group 85"/>
            <p:cNvGrpSpPr/>
            <p:nvPr/>
          </p:nvGrpSpPr>
          <p:grpSpPr>
            <a:xfrm>
              <a:off x="4853752" y="3683670"/>
              <a:ext cx="277878" cy="333313"/>
              <a:chOff x="4051300" y="3109913"/>
              <a:chExt cx="628650" cy="754063"/>
            </a:xfrm>
            <a:solidFill>
              <a:schemeClr val="bg1"/>
            </a:solidFill>
          </p:grpSpPr>
          <p:sp>
            <p:nvSpPr>
              <p:cNvPr id="67" name="Freeform 86"/>
              <p:cNvSpPr>
                <a:spLocks noEditPoints="1"/>
              </p:cNvSpPr>
              <p:nvPr/>
            </p:nvSpPr>
            <p:spPr bwMode="auto">
              <a:xfrm>
                <a:off x="4051300" y="3109913"/>
                <a:ext cx="628650" cy="754063"/>
              </a:xfrm>
              <a:custGeom>
                <a:avLst/>
                <a:gdLst>
                  <a:gd name="T0" fmla="*/ 376 w 396"/>
                  <a:gd name="T1" fmla="*/ 361 h 475"/>
                  <a:gd name="T2" fmla="*/ 287 w 396"/>
                  <a:gd name="T3" fmla="*/ 265 h 475"/>
                  <a:gd name="T4" fmla="*/ 258 w 396"/>
                  <a:gd name="T5" fmla="*/ 133 h 475"/>
                  <a:gd name="T6" fmla="*/ 244 w 396"/>
                  <a:gd name="T7" fmla="*/ 70 h 475"/>
                  <a:gd name="T8" fmla="*/ 237 w 396"/>
                  <a:gd name="T9" fmla="*/ 52 h 475"/>
                  <a:gd name="T10" fmla="*/ 233 w 396"/>
                  <a:gd name="T11" fmla="*/ 39 h 475"/>
                  <a:gd name="T12" fmla="*/ 226 w 396"/>
                  <a:gd name="T13" fmla="*/ 27 h 475"/>
                  <a:gd name="T14" fmla="*/ 220 w 396"/>
                  <a:gd name="T15" fmla="*/ 17 h 475"/>
                  <a:gd name="T16" fmla="*/ 213 w 396"/>
                  <a:gd name="T17" fmla="*/ 10 h 475"/>
                  <a:gd name="T18" fmla="*/ 189 w 396"/>
                  <a:gd name="T19" fmla="*/ 6 h 475"/>
                  <a:gd name="T20" fmla="*/ 182 w 396"/>
                  <a:gd name="T21" fmla="*/ 11 h 475"/>
                  <a:gd name="T22" fmla="*/ 176 w 396"/>
                  <a:gd name="T23" fmla="*/ 18 h 475"/>
                  <a:gd name="T24" fmla="*/ 169 w 396"/>
                  <a:gd name="T25" fmla="*/ 28 h 475"/>
                  <a:gd name="T26" fmla="*/ 164 w 396"/>
                  <a:gd name="T27" fmla="*/ 41 h 475"/>
                  <a:gd name="T28" fmla="*/ 157 w 396"/>
                  <a:gd name="T29" fmla="*/ 55 h 475"/>
                  <a:gd name="T30" fmla="*/ 152 w 396"/>
                  <a:gd name="T31" fmla="*/ 70 h 475"/>
                  <a:gd name="T32" fmla="*/ 139 w 396"/>
                  <a:gd name="T33" fmla="*/ 144 h 475"/>
                  <a:gd name="T34" fmla="*/ 102 w 396"/>
                  <a:gd name="T35" fmla="*/ 278 h 475"/>
                  <a:gd name="T36" fmla="*/ 19 w 396"/>
                  <a:gd name="T37" fmla="*/ 362 h 475"/>
                  <a:gd name="T38" fmla="*/ 1 w 396"/>
                  <a:gd name="T39" fmla="*/ 438 h 475"/>
                  <a:gd name="T40" fmla="*/ 124 w 396"/>
                  <a:gd name="T41" fmla="*/ 474 h 475"/>
                  <a:gd name="T42" fmla="*/ 258 w 396"/>
                  <a:gd name="T43" fmla="*/ 469 h 475"/>
                  <a:gd name="T44" fmla="*/ 339 w 396"/>
                  <a:gd name="T45" fmla="*/ 461 h 475"/>
                  <a:gd name="T46" fmla="*/ 374 w 396"/>
                  <a:gd name="T47" fmla="*/ 378 h 475"/>
                  <a:gd name="T48" fmla="*/ 328 w 396"/>
                  <a:gd name="T49" fmla="*/ 355 h 475"/>
                  <a:gd name="T50" fmla="*/ 262 w 396"/>
                  <a:gd name="T51" fmla="*/ 259 h 475"/>
                  <a:gd name="T52" fmla="*/ 351 w 396"/>
                  <a:gd name="T53" fmla="*/ 360 h 475"/>
                  <a:gd name="T54" fmla="*/ 168 w 396"/>
                  <a:gd name="T55" fmla="*/ 68 h 475"/>
                  <a:gd name="T56" fmla="*/ 172 w 396"/>
                  <a:gd name="T57" fmla="*/ 55 h 475"/>
                  <a:gd name="T58" fmla="*/ 178 w 396"/>
                  <a:gd name="T59" fmla="*/ 43 h 475"/>
                  <a:gd name="T60" fmla="*/ 182 w 396"/>
                  <a:gd name="T61" fmla="*/ 35 h 475"/>
                  <a:gd name="T62" fmla="*/ 187 w 396"/>
                  <a:gd name="T63" fmla="*/ 26 h 475"/>
                  <a:gd name="T64" fmla="*/ 194 w 396"/>
                  <a:gd name="T65" fmla="*/ 20 h 475"/>
                  <a:gd name="T66" fmla="*/ 203 w 396"/>
                  <a:gd name="T67" fmla="*/ 20 h 475"/>
                  <a:gd name="T68" fmla="*/ 208 w 396"/>
                  <a:gd name="T69" fmla="*/ 25 h 475"/>
                  <a:gd name="T70" fmla="*/ 213 w 396"/>
                  <a:gd name="T71" fmla="*/ 34 h 475"/>
                  <a:gd name="T72" fmla="*/ 218 w 396"/>
                  <a:gd name="T73" fmla="*/ 42 h 475"/>
                  <a:gd name="T74" fmla="*/ 223 w 396"/>
                  <a:gd name="T75" fmla="*/ 55 h 475"/>
                  <a:gd name="T76" fmla="*/ 166 w 396"/>
                  <a:gd name="T77" fmla="*/ 75 h 475"/>
                  <a:gd name="T78" fmla="*/ 243 w 396"/>
                  <a:gd name="T79" fmla="*/ 142 h 475"/>
                  <a:gd name="T80" fmla="*/ 154 w 396"/>
                  <a:gd name="T81" fmla="*/ 132 h 475"/>
                  <a:gd name="T82" fmla="*/ 62 w 396"/>
                  <a:gd name="T83" fmla="*/ 347 h 475"/>
                  <a:gd name="T84" fmla="*/ 129 w 396"/>
                  <a:gd name="T85" fmla="*/ 273 h 475"/>
                  <a:gd name="T86" fmla="*/ 56 w 396"/>
                  <a:gd name="T87" fmla="*/ 364 h 475"/>
                  <a:gd name="T88" fmla="*/ 22 w 396"/>
                  <a:gd name="T89" fmla="*/ 378 h 475"/>
                  <a:gd name="T90" fmla="*/ 27 w 396"/>
                  <a:gd name="T91" fmla="*/ 395 h 475"/>
                  <a:gd name="T92" fmla="*/ 139 w 396"/>
                  <a:gd name="T93" fmla="*/ 436 h 475"/>
                  <a:gd name="T94" fmla="*/ 99 w 396"/>
                  <a:gd name="T95" fmla="*/ 371 h 475"/>
                  <a:gd name="T96" fmla="*/ 62 w 396"/>
                  <a:gd name="T97" fmla="*/ 401 h 475"/>
                  <a:gd name="T98" fmla="*/ 72 w 396"/>
                  <a:gd name="T99" fmla="*/ 436 h 475"/>
                  <a:gd name="T100" fmla="*/ 95 w 396"/>
                  <a:gd name="T101" fmla="*/ 385 h 475"/>
                  <a:gd name="T102" fmla="*/ 72 w 396"/>
                  <a:gd name="T103" fmla="*/ 460 h 475"/>
                  <a:gd name="T104" fmla="*/ 153 w 396"/>
                  <a:gd name="T105" fmla="*/ 448 h 475"/>
                  <a:gd name="T106" fmla="*/ 325 w 396"/>
                  <a:gd name="T107" fmla="*/ 450 h 475"/>
                  <a:gd name="T108" fmla="*/ 294 w 396"/>
                  <a:gd name="T109" fmla="*/ 392 h 475"/>
                  <a:gd name="T110" fmla="*/ 322 w 396"/>
                  <a:gd name="T111" fmla="*/ 416 h 475"/>
                  <a:gd name="T112" fmla="*/ 326 w 396"/>
                  <a:gd name="T113" fmla="*/ 382 h 475"/>
                  <a:gd name="T114" fmla="*/ 290 w 396"/>
                  <a:gd name="T115" fmla="*/ 375 h 475"/>
                  <a:gd name="T116" fmla="*/ 258 w 396"/>
                  <a:gd name="T117" fmla="*/ 292 h 475"/>
                  <a:gd name="T118" fmla="*/ 375 w 396"/>
                  <a:gd name="T119" fmla="*/ 40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96" h="475">
                    <a:moveTo>
                      <a:pt x="396" y="427"/>
                    </a:moveTo>
                    <a:lnTo>
                      <a:pt x="396" y="427"/>
                    </a:lnTo>
                    <a:lnTo>
                      <a:pt x="396" y="411"/>
                    </a:lnTo>
                    <a:lnTo>
                      <a:pt x="395" y="393"/>
                    </a:lnTo>
                    <a:lnTo>
                      <a:pt x="393" y="386"/>
                    </a:lnTo>
                    <a:lnTo>
                      <a:pt x="391" y="378"/>
                    </a:lnTo>
                    <a:lnTo>
                      <a:pt x="387" y="373"/>
                    </a:lnTo>
                    <a:lnTo>
                      <a:pt x="384" y="367"/>
                    </a:lnTo>
                    <a:lnTo>
                      <a:pt x="378" y="362"/>
                    </a:lnTo>
                    <a:lnTo>
                      <a:pt x="376" y="361"/>
                    </a:lnTo>
                    <a:lnTo>
                      <a:pt x="376" y="361"/>
                    </a:lnTo>
                    <a:lnTo>
                      <a:pt x="364" y="353"/>
                    </a:lnTo>
                    <a:lnTo>
                      <a:pt x="352" y="344"/>
                    </a:lnTo>
                    <a:lnTo>
                      <a:pt x="341" y="335"/>
                    </a:lnTo>
                    <a:lnTo>
                      <a:pt x="330" y="324"/>
                    </a:lnTo>
                    <a:lnTo>
                      <a:pt x="320" y="313"/>
                    </a:lnTo>
                    <a:lnTo>
                      <a:pt x="311" y="303"/>
                    </a:lnTo>
                    <a:lnTo>
                      <a:pt x="302" y="290"/>
                    </a:lnTo>
                    <a:lnTo>
                      <a:pt x="294" y="278"/>
                    </a:lnTo>
                    <a:lnTo>
                      <a:pt x="287" y="265"/>
                    </a:lnTo>
                    <a:lnTo>
                      <a:pt x="280" y="251"/>
                    </a:lnTo>
                    <a:lnTo>
                      <a:pt x="274" y="237"/>
                    </a:lnTo>
                    <a:lnTo>
                      <a:pt x="270" y="223"/>
                    </a:lnTo>
                    <a:lnTo>
                      <a:pt x="265" y="207"/>
                    </a:lnTo>
                    <a:lnTo>
                      <a:pt x="262" y="193"/>
                    </a:lnTo>
                    <a:lnTo>
                      <a:pt x="260" y="178"/>
                    </a:lnTo>
                    <a:lnTo>
                      <a:pt x="258" y="162"/>
                    </a:lnTo>
                    <a:lnTo>
                      <a:pt x="258" y="144"/>
                    </a:lnTo>
                    <a:lnTo>
                      <a:pt x="258" y="144"/>
                    </a:lnTo>
                    <a:lnTo>
                      <a:pt x="258" y="133"/>
                    </a:lnTo>
                    <a:lnTo>
                      <a:pt x="256" y="120"/>
                    </a:lnTo>
                    <a:lnTo>
                      <a:pt x="249" y="90"/>
                    </a:lnTo>
                    <a:lnTo>
                      <a:pt x="250" y="90"/>
                    </a:lnTo>
                    <a:lnTo>
                      <a:pt x="245" y="71"/>
                    </a:lnTo>
                    <a:lnTo>
                      <a:pt x="245" y="71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7" y="52"/>
                    </a:lnTo>
                    <a:lnTo>
                      <a:pt x="237" y="52"/>
                    </a:lnTo>
                    <a:lnTo>
                      <a:pt x="237" y="51"/>
                    </a:lnTo>
                    <a:lnTo>
                      <a:pt x="237" y="51"/>
                    </a:lnTo>
                    <a:lnTo>
                      <a:pt x="235" y="47"/>
                    </a:lnTo>
                    <a:lnTo>
                      <a:pt x="235" y="47"/>
                    </a:lnTo>
                    <a:lnTo>
                      <a:pt x="235" y="44"/>
                    </a:lnTo>
                    <a:lnTo>
                      <a:pt x="235" y="44"/>
                    </a:lnTo>
                    <a:lnTo>
                      <a:pt x="233" y="41"/>
                    </a:lnTo>
                    <a:lnTo>
                      <a:pt x="233" y="41"/>
                    </a:lnTo>
                    <a:lnTo>
                      <a:pt x="233" y="39"/>
                    </a:lnTo>
                    <a:lnTo>
                      <a:pt x="233" y="39"/>
                    </a:lnTo>
                    <a:lnTo>
                      <a:pt x="231" y="36"/>
                    </a:lnTo>
                    <a:lnTo>
                      <a:pt x="231" y="36"/>
                    </a:lnTo>
                    <a:lnTo>
                      <a:pt x="230" y="34"/>
                    </a:lnTo>
                    <a:lnTo>
                      <a:pt x="230" y="34"/>
                    </a:lnTo>
                    <a:lnTo>
                      <a:pt x="229" y="31"/>
                    </a:lnTo>
                    <a:lnTo>
                      <a:pt x="229" y="31"/>
                    </a:lnTo>
                    <a:lnTo>
                      <a:pt x="227" y="29"/>
                    </a:lnTo>
                    <a:lnTo>
                      <a:pt x="227" y="29"/>
                    </a:lnTo>
                    <a:lnTo>
                      <a:pt x="226" y="27"/>
                    </a:lnTo>
                    <a:lnTo>
                      <a:pt x="226" y="27"/>
                    </a:lnTo>
                    <a:lnTo>
                      <a:pt x="225" y="25"/>
                    </a:lnTo>
                    <a:lnTo>
                      <a:pt x="225" y="25"/>
                    </a:lnTo>
                    <a:lnTo>
                      <a:pt x="223" y="23"/>
                    </a:lnTo>
                    <a:lnTo>
                      <a:pt x="223" y="23"/>
                    </a:lnTo>
                    <a:lnTo>
                      <a:pt x="222" y="21"/>
                    </a:lnTo>
                    <a:lnTo>
                      <a:pt x="222" y="21"/>
                    </a:lnTo>
                    <a:lnTo>
                      <a:pt x="221" y="18"/>
                    </a:lnTo>
                    <a:lnTo>
                      <a:pt x="221" y="18"/>
                    </a:lnTo>
                    <a:lnTo>
                      <a:pt x="220" y="17"/>
                    </a:lnTo>
                    <a:lnTo>
                      <a:pt x="220" y="17"/>
                    </a:lnTo>
                    <a:lnTo>
                      <a:pt x="219" y="15"/>
                    </a:lnTo>
                    <a:lnTo>
                      <a:pt x="219" y="15"/>
                    </a:lnTo>
                    <a:lnTo>
                      <a:pt x="217" y="14"/>
                    </a:lnTo>
                    <a:lnTo>
                      <a:pt x="217" y="14"/>
                    </a:lnTo>
                    <a:lnTo>
                      <a:pt x="216" y="12"/>
                    </a:lnTo>
                    <a:lnTo>
                      <a:pt x="216" y="12"/>
                    </a:lnTo>
                    <a:lnTo>
                      <a:pt x="214" y="11"/>
                    </a:lnTo>
                    <a:lnTo>
                      <a:pt x="214" y="11"/>
                    </a:lnTo>
                    <a:lnTo>
                      <a:pt x="213" y="10"/>
                    </a:lnTo>
                    <a:lnTo>
                      <a:pt x="213" y="10"/>
                    </a:lnTo>
                    <a:lnTo>
                      <a:pt x="211" y="8"/>
                    </a:lnTo>
                    <a:lnTo>
                      <a:pt x="211" y="8"/>
                    </a:lnTo>
                    <a:lnTo>
                      <a:pt x="210" y="8"/>
                    </a:lnTo>
                    <a:lnTo>
                      <a:pt x="210" y="8"/>
                    </a:lnTo>
                    <a:lnTo>
                      <a:pt x="205" y="3"/>
                    </a:lnTo>
                    <a:lnTo>
                      <a:pt x="198" y="0"/>
                    </a:lnTo>
                    <a:lnTo>
                      <a:pt x="192" y="3"/>
                    </a:lnTo>
                    <a:lnTo>
                      <a:pt x="192" y="3"/>
                    </a:lnTo>
                    <a:lnTo>
                      <a:pt x="189" y="6"/>
                    </a:lnTo>
                    <a:lnTo>
                      <a:pt x="189" y="6"/>
                    </a:lnTo>
                    <a:lnTo>
                      <a:pt x="187" y="7"/>
                    </a:lnTo>
                    <a:lnTo>
                      <a:pt x="187" y="7"/>
                    </a:lnTo>
                    <a:lnTo>
                      <a:pt x="185" y="8"/>
                    </a:lnTo>
                    <a:lnTo>
                      <a:pt x="185" y="8"/>
                    </a:lnTo>
                    <a:lnTo>
                      <a:pt x="184" y="9"/>
                    </a:lnTo>
                    <a:lnTo>
                      <a:pt x="184" y="9"/>
                    </a:lnTo>
                    <a:lnTo>
                      <a:pt x="183" y="10"/>
                    </a:lnTo>
                    <a:lnTo>
                      <a:pt x="183" y="10"/>
                    </a:lnTo>
                    <a:lnTo>
                      <a:pt x="182" y="11"/>
                    </a:lnTo>
                    <a:lnTo>
                      <a:pt x="182" y="11"/>
                    </a:lnTo>
                    <a:lnTo>
                      <a:pt x="181" y="12"/>
                    </a:lnTo>
                    <a:lnTo>
                      <a:pt x="181" y="12"/>
                    </a:lnTo>
                    <a:lnTo>
                      <a:pt x="179" y="14"/>
                    </a:lnTo>
                    <a:lnTo>
                      <a:pt x="179" y="14"/>
                    </a:lnTo>
                    <a:lnTo>
                      <a:pt x="178" y="15"/>
                    </a:lnTo>
                    <a:lnTo>
                      <a:pt x="178" y="15"/>
                    </a:lnTo>
                    <a:lnTo>
                      <a:pt x="177" y="17"/>
                    </a:lnTo>
                    <a:lnTo>
                      <a:pt x="177" y="17"/>
                    </a:lnTo>
                    <a:lnTo>
                      <a:pt x="176" y="18"/>
                    </a:lnTo>
                    <a:lnTo>
                      <a:pt x="176" y="18"/>
                    </a:lnTo>
                    <a:lnTo>
                      <a:pt x="175" y="21"/>
                    </a:lnTo>
                    <a:lnTo>
                      <a:pt x="175" y="21"/>
                    </a:lnTo>
                    <a:lnTo>
                      <a:pt x="172" y="23"/>
                    </a:lnTo>
                    <a:lnTo>
                      <a:pt x="172" y="23"/>
                    </a:lnTo>
                    <a:lnTo>
                      <a:pt x="171" y="25"/>
                    </a:lnTo>
                    <a:lnTo>
                      <a:pt x="171" y="25"/>
                    </a:lnTo>
                    <a:lnTo>
                      <a:pt x="170" y="27"/>
                    </a:lnTo>
                    <a:lnTo>
                      <a:pt x="170" y="27"/>
                    </a:lnTo>
                    <a:lnTo>
                      <a:pt x="169" y="28"/>
                    </a:lnTo>
                    <a:lnTo>
                      <a:pt x="169" y="28"/>
                    </a:lnTo>
                    <a:lnTo>
                      <a:pt x="168" y="31"/>
                    </a:lnTo>
                    <a:lnTo>
                      <a:pt x="168" y="31"/>
                    </a:lnTo>
                    <a:lnTo>
                      <a:pt x="167" y="34"/>
                    </a:lnTo>
                    <a:lnTo>
                      <a:pt x="167" y="34"/>
                    </a:lnTo>
                    <a:lnTo>
                      <a:pt x="166" y="36"/>
                    </a:lnTo>
                    <a:lnTo>
                      <a:pt x="166" y="36"/>
                    </a:lnTo>
                    <a:lnTo>
                      <a:pt x="165" y="38"/>
                    </a:lnTo>
                    <a:lnTo>
                      <a:pt x="165" y="38"/>
                    </a:lnTo>
                    <a:lnTo>
                      <a:pt x="164" y="41"/>
                    </a:lnTo>
                    <a:lnTo>
                      <a:pt x="164" y="41"/>
                    </a:lnTo>
                    <a:lnTo>
                      <a:pt x="163" y="43"/>
                    </a:lnTo>
                    <a:lnTo>
                      <a:pt x="163" y="43"/>
                    </a:lnTo>
                    <a:lnTo>
                      <a:pt x="160" y="47"/>
                    </a:lnTo>
                    <a:lnTo>
                      <a:pt x="160" y="47"/>
                    </a:lnTo>
                    <a:lnTo>
                      <a:pt x="159" y="49"/>
                    </a:lnTo>
                    <a:lnTo>
                      <a:pt x="159" y="49"/>
                    </a:lnTo>
                    <a:lnTo>
                      <a:pt x="158" y="52"/>
                    </a:lnTo>
                    <a:lnTo>
                      <a:pt x="158" y="52"/>
                    </a:lnTo>
                    <a:lnTo>
                      <a:pt x="157" y="55"/>
                    </a:lnTo>
                    <a:lnTo>
                      <a:pt x="157" y="55"/>
                    </a:lnTo>
                    <a:lnTo>
                      <a:pt x="156" y="58"/>
                    </a:lnTo>
                    <a:lnTo>
                      <a:pt x="156" y="58"/>
                    </a:lnTo>
                    <a:lnTo>
                      <a:pt x="155" y="62"/>
                    </a:lnTo>
                    <a:lnTo>
                      <a:pt x="155" y="62"/>
                    </a:lnTo>
                    <a:lnTo>
                      <a:pt x="154" y="64"/>
                    </a:lnTo>
                    <a:lnTo>
                      <a:pt x="154" y="64"/>
                    </a:lnTo>
                    <a:lnTo>
                      <a:pt x="153" y="69"/>
                    </a:lnTo>
                    <a:lnTo>
                      <a:pt x="153" y="69"/>
                    </a:lnTo>
                    <a:lnTo>
                      <a:pt x="152" y="70"/>
                    </a:lnTo>
                    <a:lnTo>
                      <a:pt x="152" y="70"/>
                    </a:lnTo>
                    <a:lnTo>
                      <a:pt x="152" y="71"/>
                    </a:lnTo>
                    <a:lnTo>
                      <a:pt x="152" y="71"/>
                    </a:lnTo>
                    <a:lnTo>
                      <a:pt x="152" y="71"/>
                    </a:lnTo>
                    <a:lnTo>
                      <a:pt x="146" y="90"/>
                    </a:lnTo>
                    <a:lnTo>
                      <a:pt x="148" y="90"/>
                    </a:lnTo>
                    <a:lnTo>
                      <a:pt x="148" y="90"/>
                    </a:lnTo>
                    <a:lnTo>
                      <a:pt x="141" y="120"/>
                    </a:lnTo>
                    <a:lnTo>
                      <a:pt x="139" y="133"/>
                    </a:lnTo>
                    <a:lnTo>
                      <a:pt x="139" y="144"/>
                    </a:lnTo>
                    <a:lnTo>
                      <a:pt x="139" y="162"/>
                    </a:lnTo>
                    <a:lnTo>
                      <a:pt x="139" y="162"/>
                    </a:lnTo>
                    <a:lnTo>
                      <a:pt x="137" y="178"/>
                    </a:lnTo>
                    <a:lnTo>
                      <a:pt x="135" y="193"/>
                    </a:lnTo>
                    <a:lnTo>
                      <a:pt x="131" y="209"/>
                    </a:lnTo>
                    <a:lnTo>
                      <a:pt x="127" y="223"/>
                    </a:lnTo>
                    <a:lnTo>
                      <a:pt x="122" y="237"/>
                    </a:lnTo>
                    <a:lnTo>
                      <a:pt x="116" y="251"/>
                    </a:lnTo>
                    <a:lnTo>
                      <a:pt x="110" y="265"/>
                    </a:lnTo>
                    <a:lnTo>
                      <a:pt x="102" y="278"/>
                    </a:lnTo>
                    <a:lnTo>
                      <a:pt x="95" y="290"/>
                    </a:lnTo>
                    <a:lnTo>
                      <a:pt x="86" y="303"/>
                    </a:lnTo>
                    <a:lnTo>
                      <a:pt x="76" y="313"/>
                    </a:lnTo>
                    <a:lnTo>
                      <a:pt x="67" y="324"/>
                    </a:lnTo>
                    <a:lnTo>
                      <a:pt x="56" y="335"/>
                    </a:lnTo>
                    <a:lnTo>
                      <a:pt x="44" y="344"/>
                    </a:lnTo>
                    <a:lnTo>
                      <a:pt x="32" y="353"/>
                    </a:lnTo>
                    <a:lnTo>
                      <a:pt x="20" y="361"/>
                    </a:lnTo>
                    <a:lnTo>
                      <a:pt x="19" y="362"/>
                    </a:lnTo>
                    <a:lnTo>
                      <a:pt x="19" y="362"/>
                    </a:lnTo>
                    <a:lnTo>
                      <a:pt x="13" y="367"/>
                    </a:lnTo>
                    <a:lnTo>
                      <a:pt x="13" y="367"/>
                    </a:lnTo>
                    <a:lnTo>
                      <a:pt x="8" y="372"/>
                    </a:lnTo>
                    <a:lnTo>
                      <a:pt x="6" y="378"/>
                    </a:lnTo>
                    <a:lnTo>
                      <a:pt x="4" y="386"/>
                    </a:lnTo>
                    <a:lnTo>
                      <a:pt x="2" y="393"/>
                    </a:lnTo>
                    <a:lnTo>
                      <a:pt x="1" y="411"/>
                    </a:lnTo>
                    <a:lnTo>
                      <a:pt x="0" y="426"/>
                    </a:lnTo>
                    <a:lnTo>
                      <a:pt x="0" y="426"/>
                    </a:lnTo>
                    <a:lnTo>
                      <a:pt x="1" y="438"/>
                    </a:lnTo>
                    <a:lnTo>
                      <a:pt x="1" y="444"/>
                    </a:lnTo>
                    <a:lnTo>
                      <a:pt x="2" y="450"/>
                    </a:lnTo>
                    <a:lnTo>
                      <a:pt x="2" y="450"/>
                    </a:lnTo>
                    <a:lnTo>
                      <a:pt x="57" y="450"/>
                    </a:lnTo>
                    <a:lnTo>
                      <a:pt x="57" y="450"/>
                    </a:lnTo>
                    <a:lnTo>
                      <a:pt x="58" y="461"/>
                    </a:lnTo>
                    <a:lnTo>
                      <a:pt x="59" y="474"/>
                    </a:lnTo>
                    <a:lnTo>
                      <a:pt x="72" y="474"/>
                    </a:lnTo>
                    <a:lnTo>
                      <a:pt x="111" y="474"/>
                    </a:lnTo>
                    <a:lnTo>
                      <a:pt x="124" y="474"/>
                    </a:lnTo>
                    <a:lnTo>
                      <a:pt x="125" y="461"/>
                    </a:lnTo>
                    <a:lnTo>
                      <a:pt x="125" y="461"/>
                    </a:lnTo>
                    <a:lnTo>
                      <a:pt x="125" y="450"/>
                    </a:lnTo>
                    <a:lnTo>
                      <a:pt x="138" y="450"/>
                    </a:lnTo>
                    <a:lnTo>
                      <a:pt x="138" y="450"/>
                    </a:lnTo>
                    <a:lnTo>
                      <a:pt x="139" y="469"/>
                    </a:lnTo>
                    <a:lnTo>
                      <a:pt x="140" y="475"/>
                    </a:lnTo>
                    <a:lnTo>
                      <a:pt x="257" y="475"/>
                    </a:lnTo>
                    <a:lnTo>
                      <a:pt x="258" y="469"/>
                    </a:lnTo>
                    <a:lnTo>
                      <a:pt x="258" y="469"/>
                    </a:lnTo>
                    <a:lnTo>
                      <a:pt x="259" y="450"/>
                    </a:lnTo>
                    <a:lnTo>
                      <a:pt x="271" y="450"/>
                    </a:lnTo>
                    <a:lnTo>
                      <a:pt x="271" y="450"/>
                    </a:lnTo>
                    <a:lnTo>
                      <a:pt x="272" y="461"/>
                    </a:lnTo>
                    <a:lnTo>
                      <a:pt x="273" y="474"/>
                    </a:lnTo>
                    <a:lnTo>
                      <a:pt x="286" y="474"/>
                    </a:lnTo>
                    <a:lnTo>
                      <a:pt x="325" y="474"/>
                    </a:lnTo>
                    <a:lnTo>
                      <a:pt x="338" y="474"/>
                    </a:lnTo>
                    <a:lnTo>
                      <a:pt x="339" y="461"/>
                    </a:lnTo>
                    <a:lnTo>
                      <a:pt x="339" y="461"/>
                    </a:lnTo>
                    <a:lnTo>
                      <a:pt x="339" y="450"/>
                    </a:lnTo>
                    <a:lnTo>
                      <a:pt x="395" y="450"/>
                    </a:lnTo>
                    <a:lnTo>
                      <a:pt x="395" y="450"/>
                    </a:lnTo>
                    <a:lnTo>
                      <a:pt x="396" y="444"/>
                    </a:lnTo>
                    <a:lnTo>
                      <a:pt x="396" y="444"/>
                    </a:lnTo>
                    <a:lnTo>
                      <a:pt x="396" y="438"/>
                    </a:lnTo>
                    <a:lnTo>
                      <a:pt x="396" y="427"/>
                    </a:lnTo>
                    <a:lnTo>
                      <a:pt x="396" y="427"/>
                    </a:lnTo>
                    <a:close/>
                    <a:moveTo>
                      <a:pt x="369" y="373"/>
                    </a:moveTo>
                    <a:lnTo>
                      <a:pt x="374" y="378"/>
                    </a:lnTo>
                    <a:lnTo>
                      <a:pt x="374" y="378"/>
                    </a:lnTo>
                    <a:lnTo>
                      <a:pt x="376" y="380"/>
                    </a:lnTo>
                    <a:lnTo>
                      <a:pt x="378" y="384"/>
                    </a:lnTo>
                    <a:lnTo>
                      <a:pt x="376" y="384"/>
                    </a:lnTo>
                    <a:lnTo>
                      <a:pt x="375" y="382"/>
                    </a:lnTo>
                    <a:lnTo>
                      <a:pt x="375" y="382"/>
                    </a:lnTo>
                    <a:lnTo>
                      <a:pt x="362" y="377"/>
                    </a:lnTo>
                    <a:lnTo>
                      <a:pt x="351" y="371"/>
                    </a:lnTo>
                    <a:lnTo>
                      <a:pt x="339" y="363"/>
                    </a:lnTo>
                    <a:lnTo>
                      <a:pt x="328" y="355"/>
                    </a:lnTo>
                    <a:lnTo>
                      <a:pt x="318" y="348"/>
                    </a:lnTo>
                    <a:lnTo>
                      <a:pt x="308" y="339"/>
                    </a:lnTo>
                    <a:lnTo>
                      <a:pt x="300" y="331"/>
                    </a:lnTo>
                    <a:lnTo>
                      <a:pt x="292" y="322"/>
                    </a:lnTo>
                    <a:lnTo>
                      <a:pt x="285" y="312"/>
                    </a:lnTo>
                    <a:lnTo>
                      <a:pt x="279" y="303"/>
                    </a:lnTo>
                    <a:lnTo>
                      <a:pt x="274" y="292"/>
                    </a:lnTo>
                    <a:lnTo>
                      <a:pt x="268" y="281"/>
                    </a:lnTo>
                    <a:lnTo>
                      <a:pt x="265" y="270"/>
                    </a:lnTo>
                    <a:lnTo>
                      <a:pt x="262" y="259"/>
                    </a:lnTo>
                    <a:lnTo>
                      <a:pt x="260" y="249"/>
                    </a:lnTo>
                    <a:lnTo>
                      <a:pt x="259" y="237"/>
                    </a:lnTo>
                    <a:lnTo>
                      <a:pt x="259" y="237"/>
                    </a:lnTo>
                    <a:lnTo>
                      <a:pt x="267" y="257"/>
                    </a:lnTo>
                    <a:lnTo>
                      <a:pt x="278" y="278"/>
                    </a:lnTo>
                    <a:lnTo>
                      <a:pt x="289" y="296"/>
                    </a:lnTo>
                    <a:lnTo>
                      <a:pt x="302" y="314"/>
                    </a:lnTo>
                    <a:lnTo>
                      <a:pt x="317" y="331"/>
                    </a:lnTo>
                    <a:lnTo>
                      <a:pt x="333" y="347"/>
                    </a:lnTo>
                    <a:lnTo>
                      <a:pt x="351" y="360"/>
                    </a:lnTo>
                    <a:lnTo>
                      <a:pt x="369" y="373"/>
                    </a:lnTo>
                    <a:lnTo>
                      <a:pt x="369" y="373"/>
                    </a:lnTo>
                    <a:close/>
                    <a:moveTo>
                      <a:pt x="166" y="75"/>
                    </a:moveTo>
                    <a:lnTo>
                      <a:pt x="166" y="75"/>
                    </a:lnTo>
                    <a:lnTo>
                      <a:pt x="166" y="74"/>
                    </a:lnTo>
                    <a:lnTo>
                      <a:pt x="166" y="74"/>
                    </a:lnTo>
                    <a:lnTo>
                      <a:pt x="167" y="70"/>
                    </a:lnTo>
                    <a:lnTo>
                      <a:pt x="167" y="70"/>
                    </a:lnTo>
                    <a:lnTo>
                      <a:pt x="168" y="68"/>
                    </a:lnTo>
                    <a:lnTo>
                      <a:pt x="168" y="68"/>
                    </a:lnTo>
                    <a:lnTo>
                      <a:pt x="169" y="65"/>
                    </a:lnTo>
                    <a:lnTo>
                      <a:pt x="169" y="65"/>
                    </a:lnTo>
                    <a:lnTo>
                      <a:pt x="170" y="63"/>
                    </a:lnTo>
                    <a:lnTo>
                      <a:pt x="170" y="63"/>
                    </a:lnTo>
                    <a:lnTo>
                      <a:pt x="170" y="61"/>
                    </a:lnTo>
                    <a:lnTo>
                      <a:pt x="170" y="61"/>
                    </a:lnTo>
                    <a:lnTo>
                      <a:pt x="171" y="57"/>
                    </a:lnTo>
                    <a:lnTo>
                      <a:pt x="171" y="57"/>
                    </a:lnTo>
                    <a:lnTo>
                      <a:pt x="172" y="55"/>
                    </a:lnTo>
                    <a:lnTo>
                      <a:pt x="172" y="55"/>
                    </a:lnTo>
                    <a:lnTo>
                      <a:pt x="173" y="53"/>
                    </a:lnTo>
                    <a:lnTo>
                      <a:pt x="173" y="53"/>
                    </a:lnTo>
                    <a:lnTo>
                      <a:pt x="175" y="51"/>
                    </a:lnTo>
                    <a:lnTo>
                      <a:pt x="175" y="51"/>
                    </a:lnTo>
                    <a:lnTo>
                      <a:pt x="176" y="48"/>
                    </a:lnTo>
                    <a:lnTo>
                      <a:pt x="176" y="48"/>
                    </a:lnTo>
                    <a:lnTo>
                      <a:pt x="177" y="47"/>
                    </a:lnTo>
                    <a:lnTo>
                      <a:pt x="177" y="47"/>
                    </a:lnTo>
                    <a:lnTo>
                      <a:pt x="178" y="43"/>
                    </a:lnTo>
                    <a:lnTo>
                      <a:pt x="178" y="43"/>
                    </a:lnTo>
                    <a:lnTo>
                      <a:pt x="178" y="42"/>
                    </a:lnTo>
                    <a:lnTo>
                      <a:pt x="178" y="42"/>
                    </a:lnTo>
                    <a:lnTo>
                      <a:pt x="180" y="39"/>
                    </a:lnTo>
                    <a:lnTo>
                      <a:pt x="180" y="39"/>
                    </a:lnTo>
                    <a:lnTo>
                      <a:pt x="180" y="38"/>
                    </a:lnTo>
                    <a:lnTo>
                      <a:pt x="180" y="38"/>
                    </a:lnTo>
                    <a:lnTo>
                      <a:pt x="182" y="36"/>
                    </a:lnTo>
                    <a:lnTo>
                      <a:pt x="182" y="36"/>
                    </a:lnTo>
                    <a:lnTo>
                      <a:pt x="182" y="35"/>
                    </a:lnTo>
                    <a:lnTo>
                      <a:pt x="182" y="35"/>
                    </a:lnTo>
                    <a:lnTo>
                      <a:pt x="183" y="31"/>
                    </a:lnTo>
                    <a:lnTo>
                      <a:pt x="183" y="31"/>
                    </a:lnTo>
                    <a:lnTo>
                      <a:pt x="184" y="30"/>
                    </a:lnTo>
                    <a:lnTo>
                      <a:pt x="184" y="30"/>
                    </a:lnTo>
                    <a:lnTo>
                      <a:pt x="185" y="28"/>
                    </a:lnTo>
                    <a:lnTo>
                      <a:pt x="185" y="28"/>
                    </a:lnTo>
                    <a:lnTo>
                      <a:pt x="186" y="27"/>
                    </a:lnTo>
                    <a:lnTo>
                      <a:pt x="186" y="27"/>
                    </a:lnTo>
                    <a:lnTo>
                      <a:pt x="187" y="26"/>
                    </a:lnTo>
                    <a:lnTo>
                      <a:pt x="187" y="26"/>
                    </a:lnTo>
                    <a:lnTo>
                      <a:pt x="189" y="25"/>
                    </a:lnTo>
                    <a:lnTo>
                      <a:pt x="189" y="25"/>
                    </a:lnTo>
                    <a:lnTo>
                      <a:pt x="191" y="23"/>
                    </a:lnTo>
                    <a:lnTo>
                      <a:pt x="191" y="23"/>
                    </a:lnTo>
                    <a:lnTo>
                      <a:pt x="191" y="22"/>
                    </a:lnTo>
                    <a:lnTo>
                      <a:pt x="191" y="22"/>
                    </a:lnTo>
                    <a:lnTo>
                      <a:pt x="193" y="21"/>
                    </a:lnTo>
                    <a:lnTo>
                      <a:pt x="193" y="21"/>
                    </a:lnTo>
                    <a:lnTo>
                      <a:pt x="194" y="20"/>
                    </a:lnTo>
                    <a:lnTo>
                      <a:pt x="194" y="20"/>
                    </a:lnTo>
                    <a:lnTo>
                      <a:pt x="195" y="18"/>
                    </a:lnTo>
                    <a:lnTo>
                      <a:pt x="195" y="18"/>
                    </a:lnTo>
                    <a:lnTo>
                      <a:pt x="196" y="17"/>
                    </a:lnTo>
                    <a:lnTo>
                      <a:pt x="196" y="17"/>
                    </a:lnTo>
                    <a:lnTo>
                      <a:pt x="198" y="16"/>
                    </a:lnTo>
                    <a:lnTo>
                      <a:pt x="198" y="16"/>
                    </a:lnTo>
                    <a:lnTo>
                      <a:pt x="200" y="17"/>
                    </a:lnTo>
                    <a:lnTo>
                      <a:pt x="200" y="17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7" y="24"/>
                    </a:lnTo>
                    <a:lnTo>
                      <a:pt x="207" y="24"/>
                    </a:lnTo>
                    <a:lnTo>
                      <a:pt x="208" y="25"/>
                    </a:lnTo>
                    <a:lnTo>
                      <a:pt x="208" y="25"/>
                    </a:lnTo>
                    <a:lnTo>
                      <a:pt x="209" y="27"/>
                    </a:lnTo>
                    <a:lnTo>
                      <a:pt x="209" y="27"/>
                    </a:lnTo>
                    <a:lnTo>
                      <a:pt x="210" y="27"/>
                    </a:lnTo>
                    <a:lnTo>
                      <a:pt x="210" y="27"/>
                    </a:lnTo>
                    <a:lnTo>
                      <a:pt x="211" y="30"/>
                    </a:lnTo>
                    <a:lnTo>
                      <a:pt x="211" y="30"/>
                    </a:lnTo>
                    <a:lnTo>
                      <a:pt x="212" y="30"/>
                    </a:lnTo>
                    <a:lnTo>
                      <a:pt x="212" y="30"/>
                    </a:lnTo>
                    <a:lnTo>
                      <a:pt x="213" y="34"/>
                    </a:lnTo>
                    <a:lnTo>
                      <a:pt x="213" y="34"/>
                    </a:lnTo>
                    <a:lnTo>
                      <a:pt x="214" y="35"/>
                    </a:lnTo>
                    <a:lnTo>
                      <a:pt x="214" y="35"/>
                    </a:lnTo>
                    <a:lnTo>
                      <a:pt x="216" y="37"/>
                    </a:lnTo>
                    <a:lnTo>
                      <a:pt x="216" y="37"/>
                    </a:lnTo>
                    <a:lnTo>
                      <a:pt x="217" y="38"/>
                    </a:lnTo>
                    <a:lnTo>
                      <a:pt x="217" y="38"/>
                    </a:lnTo>
                    <a:lnTo>
                      <a:pt x="218" y="41"/>
                    </a:lnTo>
                    <a:lnTo>
                      <a:pt x="218" y="41"/>
                    </a:lnTo>
                    <a:lnTo>
                      <a:pt x="218" y="42"/>
                    </a:lnTo>
                    <a:lnTo>
                      <a:pt x="218" y="42"/>
                    </a:lnTo>
                    <a:lnTo>
                      <a:pt x="220" y="45"/>
                    </a:lnTo>
                    <a:lnTo>
                      <a:pt x="220" y="45"/>
                    </a:lnTo>
                    <a:lnTo>
                      <a:pt x="220" y="47"/>
                    </a:lnTo>
                    <a:lnTo>
                      <a:pt x="220" y="47"/>
                    </a:lnTo>
                    <a:lnTo>
                      <a:pt x="222" y="50"/>
                    </a:lnTo>
                    <a:lnTo>
                      <a:pt x="222" y="50"/>
                    </a:lnTo>
                    <a:lnTo>
                      <a:pt x="222" y="51"/>
                    </a:lnTo>
                    <a:lnTo>
                      <a:pt x="222" y="51"/>
                    </a:lnTo>
                    <a:lnTo>
                      <a:pt x="223" y="55"/>
                    </a:lnTo>
                    <a:lnTo>
                      <a:pt x="223" y="55"/>
                    </a:lnTo>
                    <a:lnTo>
                      <a:pt x="224" y="55"/>
                    </a:lnTo>
                    <a:lnTo>
                      <a:pt x="224" y="55"/>
                    </a:lnTo>
                    <a:lnTo>
                      <a:pt x="225" y="60"/>
                    </a:lnTo>
                    <a:lnTo>
                      <a:pt x="225" y="60"/>
                    </a:lnTo>
                    <a:lnTo>
                      <a:pt x="225" y="61"/>
                    </a:lnTo>
                    <a:lnTo>
                      <a:pt x="225" y="61"/>
                    </a:lnTo>
                    <a:lnTo>
                      <a:pt x="231" y="76"/>
                    </a:lnTo>
                    <a:lnTo>
                      <a:pt x="166" y="76"/>
                    </a:lnTo>
                    <a:lnTo>
                      <a:pt x="166" y="76"/>
                    </a:lnTo>
                    <a:lnTo>
                      <a:pt x="166" y="75"/>
                    </a:lnTo>
                    <a:lnTo>
                      <a:pt x="166" y="75"/>
                    </a:lnTo>
                    <a:close/>
                    <a:moveTo>
                      <a:pt x="166" y="90"/>
                    </a:moveTo>
                    <a:lnTo>
                      <a:pt x="231" y="90"/>
                    </a:lnTo>
                    <a:lnTo>
                      <a:pt x="235" y="90"/>
                    </a:lnTo>
                    <a:lnTo>
                      <a:pt x="235" y="90"/>
                    </a:lnTo>
                    <a:lnTo>
                      <a:pt x="238" y="105"/>
                    </a:lnTo>
                    <a:lnTo>
                      <a:pt x="241" y="119"/>
                    </a:lnTo>
                    <a:lnTo>
                      <a:pt x="243" y="132"/>
                    </a:lnTo>
                    <a:lnTo>
                      <a:pt x="244" y="142"/>
                    </a:lnTo>
                    <a:lnTo>
                      <a:pt x="243" y="142"/>
                    </a:lnTo>
                    <a:lnTo>
                      <a:pt x="243" y="142"/>
                    </a:lnTo>
                    <a:lnTo>
                      <a:pt x="244" y="163"/>
                    </a:lnTo>
                    <a:lnTo>
                      <a:pt x="244" y="434"/>
                    </a:lnTo>
                    <a:lnTo>
                      <a:pt x="153" y="434"/>
                    </a:lnTo>
                    <a:lnTo>
                      <a:pt x="153" y="163"/>
                    </a:lnTo>
                    <a:lnTo>
                      <a:pt x="153" y="163"/>
                    </a:lnTo>
                    <a:lnTo>
                      <a:pt x="154" y="142"/>
                    </a:lnTo>
                    <a:lnTo>
                      <a:pt x="153" y="142"/>
                    </a:lnTo>
                    <a:lnTo>
                      <a:pt x="153" y="142"/>
                    </a:lnTo>
                    <a:lnTo>
                      <a:pt x="154" y="132"/>
                    </a:lnTo>
                    <a:lnTo>
                      <a:pt x="155" y="119"/>
                    </a:lnTo>
                    <a:lnTo>
                      <a:pt x="158" y="105"/>
                    </a:lnTo>
                    <a:lnTo>
                      <a:pt x="162" y="90"/>
                    </a:lnTo>
                    <a:lnTo>
                      <a:pt x="166" y="90"/>
                    </a:lnTo>
                    <a:close/>
                    <a:moveTo>
                      <a:pt x="22" y="378"/>
                    </a:moveTo>
                    <a:lnTo>
                      <a:pt x="22" y="378"/>
                    </a:lnTo>
                    <a:lnTo>
                      <a:pt x="28" y="373"/>
                    </a:lnTo>
                    <a:lnTo>
                      <a:pt x="28" y="373"/>
                    </a:lnTo>
                    <a:lnTo>
                      <a:pt x="46" y="361"/>
                    </a:lnTo>
                    <a:lnTo>
                      <a:pt x="62" y="347"/>
                    </a:lnTo>
                    <a:lnTo>
                      <a:pt x="78" y="333"/>
                    </a:lnTo>
                    <a:lnTo>
                      <a:pt x="92" y="317"/>
                    </a:lnTo>
                    <a:lnTo>
                      <a:pt x="105" y="298"/>
                    </a:lnTo>
                    <a:lnTo>
                      <a:pt x="117" y="280"/>
                    </a:lnTo>
                    <a:lnTo>
                      <a:pt x="127" y="260"/>
                    </a:lnTo>
                    <a:lnTo>
                      <a:pt x="136" y="241"/>
                    </a:lnTo>
                    <a:lnTo>
                      <a:pt x="136" y="241"/>
                    </a:lnTo>
                    <a:lnTo>
                      <a:pt x="135" y="252"/>
                    </a:lnTo>
                    <a:lnTo>
                      <a:pt x="132" y="263"/>
                    </a:lnTo>
                    <a:lnTo>
                      <a:pt x="129" y="273"/>
                    </a:lnTo>
                    <a:lnTo>
                      <a:pt x="125" y="284"/>
                    </a:lnTo>
                    <a:lnTo>
                      <a:pt x="121" y="295"/>
                    </a:lnTo>
                    <a:lnTo>
                      <a:pt x="115" y="305"/>
                    </a:lnTo>
                    <a:lnTo>
                      <a:pt x="109" y="314"/>
                    </a:lnTo>
                    <a:lnTo>
                      <a:pt x="102" y="323"/>
                    </a:lnTo>
                    <a:lnTo>
                      <a:pt x="95" y="333"/>
                    </a:lnTo>
                    <a:lnTo>
                      <a:pt x="86" y="341"/>
                    </a:lnTo>
                    <a:lnTo>
                      <a:pt x="76" y="349"/>
                    </a:lnTo>
                    <a:lnTo>
                      <a:pt x="67" y="357"/>
                    </a:lnTo>
                    <a:lnTo>
                      <a:pt x="56" y="364"/>
                    </a:lnTo>
                    <a:lnTo>
                      <a:pt x="45" y="371"/>
                    </a:lnTo>
                    <a:lnTo>
                      <a:pt x="33" y="377"/>
                    </a:lnTo>
                    <a:lnTo>
                      <a:pt x="21" y="382"/>
                    </a:lnTo>
                    <a:lnTo>
                      <a:pt x="20" y="384"/>
                    </a:lnTo>
                    <a:lnTo>
                      <a:pt x="20" y="384"/>
                    </a:lnTo>
                    <a:lnTo>
                      <a:pt x="19" y="384"/>
                    </a:lnTo>
                    <a:lnTo>
                      <a:pt x="19" y="384"/>
                    </a:lnTo>
                    <a:lnTo>
                      <a:pt x="20" y="380"/>
                    </a:lnTo>
                    <a:lnTo>
                      <a:pt x="22" y="378"/>
                    </a:lnTo>
                    <a:lnTo>
                      <a:pt x="22" y="378"/>
                    </a:lnTo>
                    <a:close/>
                    <a:moveTo>
                      <a:pt x="15" y="428"/>
                    </a:moveTo>
                    <a:lnTo>
                      <a:pt x="15" y="428"/>
                    </a:lnTo>
                    <a:lnTo>
                      <a:pt x="15" y="418"/>
                    </a:lnTo>
                    <a:lnTo>
                      <a:pt x="16" y="409"/>
                    </a:lnTo>
                    <a:lnTo>
                      <a:pt x="18" y="403"/>
                    </a:lnTo>
                    <a:lnTo>
                      <a:pt x="19" y="401"/>
                    </a:lnTo>
                    <a:lnTo>
                      <a:pt x="21" y="400"/>
                    </a:lnTo>
                    <a:lnTo>
                      <a:pt x="21" y="400"/>
                    </a:lnTo>
                    <a:lnTo>
                      <a:pt x="27" y="395"/>
                    </a:lnTo>
                    <a:lnTo>
                      <a:pt x="27" y="395"/>
                    </a:lnTo>
                    <a:lnTo>
                      <a:pt x="46" y="386"/>
                    </a:lnTo>
                    <a:lnTo>
                      <a:pt x="64" y="375"/>
                    </a:lnTo>
                    <a:lnTo>
                      <a:pt x="82" y="364"/>
                    </a:lnTo>
                    <a:lnTo>
                      <a:pt x="97" y="351"/>
                    </a:lnTo>
                    <a:lnTo>
                      <a:pt x="110" y="337"/>
                    </a:lnTo>
                    <a:lnTo>
                      <a:pt x="121" y="322"/>
                    </a:lnTo>
                    <a:lnTo>
                      <a:pt x="130" y="306"/>
                    </a:lnTo>
                    <a:lnTo>
                      <a:pt x="139" y="290"/>
                    </a:lnTo>
                    <a:lnTo>
                      <a:pt x="139" y="434"/>
                    </a:lnTo>
                    <a:lnTo>
                      <a:pt x="139" y="436"/>
                    </a:lnTo>
                    <a:lnTo>
                      <a:pt x="125" y="436"/>
                    </a:lnTo>
                    <a:lnTo>
                      <a:pt x="125" y="436"/>
                    </a:lnTo>
                    <a:lnTo>
                      <a:pt x="125" y="425"/>
                    </a:lnTo>
                    <a:lnTo>
                      <a:pt x="123" y="413"/>
                    </a:lnTo>
                    <a:lnTo>
                      <a:pt x="121" y="401"/>
                    </a:lnTo>
                    <a:lnTo>
                      <a:pt x="116" y="391"/>
                    </a:lnTo>
                    <a:lnTo>
                      <a:pt x="112" y="382"/>
                    </a:lnTo>
                    <a:lnTo>
                      <a:pt x="106" y="375"/>
                    </a:lnTo>
                    <a:lnTo>
                      <a:pt x="103" y="373"/>
                    </a:lnTo>
                    <a:lnTo>
                      <a:pt x="99" y="371"/>
                    </a:lnTo>
                    <a:lnTo>
                      <a:pt x="96" y="369"/>
                    </a:lnTo>
                    <a:lnTo>
                      <a:pt x="91" y="369"/>
                    </a:lnTo>
                    <a:lnTo>
                      <a:pt x="91" y="369"/>
                    </a:lnTo>
                    <a:lnTo>
                      <a:pt x="87" y="369"/>
                    </a:lnTo>
                    <a:lnTo>
                      <a:pt x="83" y="371"/>
                    </a:lnTo>
                    <a:lnTo>
                      <a:pt x="79" y="373"/>
                    </a:lnTo>
                    <a:lnTo>
                      <a:pt x="76" y="375"/>
                    </a:lnTo>
                    <a:lnTo>
                      <a:pt x="71" y="382"/>
                    </a:lnTo>
                    <a:lnTo>
                      <a:pt x="65" y="391"/>
                    </a:lnTo>
                    <a:lnTo>
                      <a:pt x="62" y="401"/>
                    </a:lnTo>
                    <a:lnTo>
                      <a:pt x="60" y="413"/>
                    </a:lnTo>
                    <a:lnTo>
                      <a:pt x="58" y="425"/>
                    </a:lnTo>
                    <a:lnTo>
                      <a:pt x="57" y="436"/>
                    </a:lnTo>
                    <a:lnTo>
                      <a:pt x="15" y="436"/>
                    </a:lnTo>
                    <a:lnTo>
                      <a:pt x="15" y="436"/>
                    </a:lnTo>
                    <a:lnTo>
                      <a:pt x="15" y="428"/>
                    </a:lnTo>
                    <a:lnTo>
                      <a:pt x="15" y="428"/>
                    </a:lnTo>
                    <a:close/>
                    <a:moveTo>
                      <a:pt x="111" y="436"/>
                    </a:moveTo>
                    <a:lnTo>
                      <a:pt x="72" y="436"/>
                    </a:lnTo>
                    <a:lnTo>
                      <a:pt x="72" y="436"/>
                    </a:lnTo>
                    <a:lnTo>
                      <a:pt x="72" y="426"/>
                    </a:lnTo>
                    <a:lnTo>
                      <a:pt x="74" y="416"/>
                    </a:lnTo>
                    <a:lnTo>
                      <a:pt x="75" y="406"/>
                    </a:lnTo>
                    <a:lnTo>
                      <a:pt x="78" y="399"/>
                    </a:lnTo>
                    <a:lnTo>
                      <a:pt x="81" y="392"/>
                    </a:lnTo>
                    <a:lnTo>
                      <a:pt x="84" y="388"/>
                    </a:lnTo>
                    <a:lnTo>
                      <a:pt x="87" y="385"/>
                    </a:lnTo>
                    <a:lnTo>
                      <a:pt x="91" y="384"/>
                    </a:lnTo>
                    <a:lnTo>
                      <a:pt x="91" y="384"/>
                    </a:lnTo>
                    <a:lnTo>
                      <a:pt x="95" y="385"/>
                    </a:lnTo>
                    <a:lnTo>
                      <a:pt x="99" y="388"/>
                    </a:lnTo>
                    <a:lnTo>
                      <a:pt x="102" y="392"/>
                    </a:lnTo>
                    <a:lnTo>
                      <a:pt x="104" y="399"/>
                    </a:lnTo>
                    <a:lnTo>
                      <a:pt x="108" y="406"/>
                    </a:lnTo>
                    <a:lnTo>
                      <a:pt x="109" y="416"/>
                    </a:lnTo>
                    <a:lnTo>
                      <a:pt x="111" y="426"/>
                    </a:lnTo>
                    <a:lnTo>
                      <a:pt x="111" y="436"/>
                    </a:lnTo>
                    <a:lnTo>
                      <a:pt x="111" y="436"/>
                    </a:lnTo>
                    <a:close/>
                    <a:moveTo>
                      <a:pt x="111" y="460"/>
                    </a:moveTo>
                    <a:lnTo>
                      <a:pt x="72" y="460"/>
                    </a:lnTo>
                    <a:lnTo>
                      <a:pt x="72" y="460"/>
                    </a:lnTo>
                    <a:lnTo>
                      <a:pt x="72" y="450"/>
                    </a:lnTo>
                    <a:lnTo>
                      <a:pt x="111" y="450"/>
                    </a:lnTo>
                    <a:lnTo>
                      <a:pt x="111" y="450"/>
                    </a:lnTo>
                    <a:lnTo>
                      <a:pt x="111" y="460"/>
                    </a:lnTo>
                    <a:lnTo>
                      <a:pt x="111" y="460"/>
                    </a:lnTo>
                    <a:close/>
                    <a:moveTo>
                      <a:pt x="153" y="461"/>
                    </a:moveTo>
                    <a:lnTo>
                      <a:pt x="153" y="461"/>
                    </a:lnTo>
                    <a:lnTo>
                      <a:pt x="152" y="448"/>
                    </a:lnTo>
                    <a:lnTo>
                      <a:pt x="153" y="448"/>
                    </a:lnTo>
                    <a:lnTo>
                      <a:pt x="244" y="448"/>
                    </a:lnTo>
                    <a:lnTo>
                      <a:pt x="245" y="448"/>
                    </a:lnTo>
                    <a:lnTo>
                      <a:pt x="245" y="448"/>
                    </a:lnTo>
                    <a:lnTo>
                      <a:pt x="244" y="461"/>
                    </a:lnTo>
                    <a:lnTo>
                      <a:pt x="153" y="461"/>
                    </a:lnTo>
                    <a:close/>
                    <a:moveTo>
                      <a:pt x="325" y="460"/>
                    </a:moveTo>
                    <a:lnTo>
                      <a:pt x="286" y="460"/>
                    </a:lnTo>
                    <a:lnTo>
                      <a:pt x="286" y="460"/>
                    </a:lnTo>
                    <a:lnTo>
                      <a:pt x="285" y="450"/>
                    </a:lnTo>
                    <a:lnTo>
                      <a:pt x="325" y="450"/>
                    </a:lnTo>
                    <a:lnTo>
                      <a:pt x="325" y="450"/>
                    </a:lnTo>
                    <a:lnTo>
                      <a:pt x="325" y="460"/>
                    </a:lnTo>
                    <a:lnTo>
                      <a:pt x="325" y="460"/>
                    </a:lnTo>
                    <a:close/>
                    <a:moveTo>
                      <a:pt x="286" y="436"/>
                    </a:moveTo>
                    <a:lnTo>
                      <a:pt x="286" y="436"/>
                    </a:lnTo>
                    <a:lnTo>
                      <a:pt x="286" y="426"/>
                    </a:lnTo>
                    <a:lnTo>
                      <a:pt x="288" y="416"/>
                    </a:lnTo>
                    <a:lnTo>
                      <a:pt x="289" y="406"/>
                    </a:lnTo>
                    <a:lnTo>
                      <a:pt x="292" y="399"/>
                    </a:lnTo>
                    <a:lnTo>
                      <a:pt x="294" y="392"/>
                    </a:lnTo>
                    <a:lnTo>
                      <a:pt x="298" y="388"/>
                    </a:lnTo>
                    <a:lnTo>
                      <a:pt x="301" y="385"/>
                    </a:lnTo>
                    <a:lnTo>
                      <a:pt x="305" y="384"/>
                    </a:lnTo>
                    <a:lnTo>
                      <a:pt x="305" y="384"/>
                    </a:lnTo>
                    <a:lnTo>
                      <a:pt x="308" y="385"/>
                    </a:lnTo>
                    <a:lnTo>
                      <a:pt x="313" y="388"/>
                    </a:lnTo>
                    <a:lnTo>
                      <a:pt x="316" y="392"/>
                    </a:lnTo>
                    <a:lnTo>
                      <a:pt x="318" y="399"/>
                    </a:lnTo>
                    <a:lnTo>
                      <a:pt x="320" y="406"/>
                    </a:lnTo>
                    <a:lnTo>
                      <a:pt x="322" y="416"/>
                    </a:lnTo>
                    <a:lnTo>
                      <a:pt x="325" y="426"/>
                    </a:lnTo>
                    <a:lnTo>
                      <a:pt x="325" y="436"/>
                    </a:lnTo>
                    <a:lnTo>
                      <a:pt x="286" y="436"/>
                    </a:lnTo>
                    <a:close/>
                    <a:moveTo>
                      <a:pt x="339" y="436"/>
                    </a:moveTo>
                    <a:lnTo>
                      <a:pt x="339" y="436"/>
                    </a:lnTo>
                    <a:lnTo>
                      <a:pt x="339" y="425"/>
                    </a:lnTo>
                    <a:lnTo>
                      <a:pt x="337" y="413"/>
                    </a:lnTo>
                    <a:lnTo>
                      <a:pt x="334" y="401"/>
                    </a:lnTo>
                    <a:lnTo>
                      <a:pt x="330" y="391"/>
                    </a:lnTo>
                    <a:lnTo>
                      <a:pt x="326" y="382"/>
                    </a:lnTo>
                    <a:lnTo>
                      <a:pt x="320" y="375"/>
                    </a:lnTo>
                    <a:lnTo>
                      <a:pt x="317" y="373"/>
                    </a:lnTo>
                    <a:lnTo>
                      <a:pt x="313" y="371"/>
                    </a:lnTo>
                    <a:lnTo>
                      <a:pt x="310" y="369"/>
                    </a:lnTo>
                    <a:lnTo>
                      <a:pt x="305" y="369"/>
                    </a:lnTo>
                    <a:lnTo>
                      <a:pt x="305" y="369"/>
                    </a:lnTo>
                    <a:lnTo>
                      <a:pt x="301" y="369"/>
                    </a:lnTo>
                    <a:lnTo>
                      <a:pt x="297" y="371"/>
                    </a:lnTo>
                    <a:lnTo>
                      <a:pt x="293" y="373"/>
                    </a:lnTo>
                    <a:lnTo>
                      <a:pt x="290" y="375"/>
                    </a:lnTo>
                    <a:lnTo>
                      <a:pt x="285" y="382"/>
                    </a:lnTo>
                    <a:lnTo>
                      <a:pt x="279" y="391"/>
                    </a:lnTo>
                    <a:lnTo>
                      <a:pt x="276" y="401"/>
                    </a:lnTo>
                    <a:lnTo>
                      <a:pt x="274" y="413"/>
                    </a:lnTo>
                    <a:lnTo>
                      <a:pt x="272" y="425"/>
                    </a:lnTo>
                    <a:lnTo>
                      <a:pt x="271" y="436"/>
                    </a:lnTo>
                    <a:lnTo>
                      <a:pt x="258" y="436"/>
                    </a:lnTo>
                    <a:lnTo>
                      <a:pt x="258" y="434"/>
                    </a:lnTo>
                    <a:lnTo>
                      <a:pt x="258" y="292"/>
                    </a:lnTo>
                    <a:lnTo>
                      <a:pt x="258" y="292"/>
                    </a:lnTo>
                    <a:lnTo>
                      <a:pt x="266" y="308"/>
                    </a:lnTo>
                    <a:lnTo>
                      <a:pt x="276" y="323"/>
                    </a:lnTo>
                    <a:lnTo>
                      <a:pt x="288" y="337"/>
                    </a:lnTo>
                    <a:lnTo>
                      <a:pt x="301" y="351"/>
                    </a:lnTo>
                    <a:lnTo>
                      <a:pt x="316" y="364"/>
                    </a:lnTo>
                    <a:lnTo>
                      <a:pt x="332" y="376"/>
                    </a:lnTo>
                    <a:lnTo>
                      <a:pt x="351" y="386"/>
                    </a:lnTo>
                    <a:lnTo>
                      <a:pt x="370" y="395"/>
                    </a:lnTo>
                    <a:lnTo>
                      <a:pt x="375" y="400"/>
                    </a:lnTo>
                    <a:lnTo>
                      <a:pt x="375" y="400"/>
                    </a:lnTo>
                    <a:lnTo>
                      <a:pt x="379" y="403"/>
                    </a:lnTo>
                    <a:lnTo>
                      <a:pt x="381" y="409"/>
                    </a:lnTo>
                    <a:lnTo>
                      <a:pt x="382" y="418"/>
                    </a:lnTo>
                    <a:lnTo>
                      <a:pt x="382" y="427"/>
                    </a:lnTo>
                    <a:lnTo>
                      <a:pt x="382" y="427"/>
                    </a:lnTo>
                    <a:lnTo>
                      <a:pt x="382" y="436"/>
                    </a:lnTo>
                    <a:lnTo>
                      <a:pt x="339" y="43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8" name="Freeform 87"/>
              <p:cNvSpPr/>
              <p:nvPr/>
            </p:nvSpPr>
            <p:spPr bwMode="auto">
              <a:xfrm>
                <a:off x="4313238" y="3270250"/>
                <a:ext cx="106363" cy="34925"/>
              </a:xfrm>
              <a:custGeom>
                <a:avLst/>
                <a:gdLst>
                  <a:gd name="T0" fmla="*/ 13 w 67"/>
                  <a:gd name="T1" fmla="*/ 20 h 22"/>
                  <a:gd name="T2" fmla="*/ 13 w 67"/>
                  <a:gd name="T3" fmla="*/ 20 h 22"/>
                  <a:gd name="T4" fmla="*/ 15 w 67"/>
                  <a:gd name="T5" fmla="*/ 18 h 22"/>
                  <a:gd name="T6" fmla="*/ 20 w 67"/>
                  <a:gd name="T7" fmla="*/ 16 h 22"/>
                  <a:gd name="T8" fmla="*/ 26 w 67"/>
                  <a:gd name="T9" fmla="*/ 15 h 22"/>
                  <a:gd name="T10" fmla="*/ 33 w 67"/>
                  <a:gd name="T11" fmla="*/ 14 h 22"/>
                  <a:gd name="T12" fmla="*/ 33 w 67"/>
                  <a:gd name="T13" fmla="*/ 14 h 22"/>
                  <a:gd name="T14" fmla="*/ 41 w 67"/>
                  <a:gd name="T15" fmla="*/ 15 h 22"/>
                  <a:gd name="T16" fmla="*/ 46 w 67"/>
                  <a:gd name="T17" fmla="*/ 16 h 22"/>
                  <a:gd name="T18" fmla="*/ 52 w 67"/>
                  <a:gd name="T19" fmla="*/ 18 h 22"/>
                  <a:gd name="T20" fmla="*/ 54 w 67"/>
                  <a:gd name="T21" fmla="*/ 20 h 22"/>
                  <a:gd name="T22" fmla="*/ 54 w 67"/>
                  <a:gd name="T23" fmla="*/ 20 h 22"/>
                  <a:gd name="T24" fmla="*/ 57 w 67"/>
                  <a:gd name="T25" fmla="*/ 22 h 22"/>
                  <a:gd name="T26" fmla="*/ 59 w 67"/>
                  <a:gd name="T27" fmla="*/ 22 h 22"/>
                  <a:gd name="T28" fmla="*/ 59 w 67"/>
                  <a:gd name="T29" fmla="*/ 22 h 22"/>
                  <a:gd name="T30" fmla="*/ 62 w 67"/>
                  <a:gd name="T31" fmla="*/ 22 h 22"/>
                  <a:gd name="T32" fmla="*/ 65 w 67"/>
                  <a:gd name="T33" fmla="*/ 20 h 22"/>
                  <a:gd name="T34" fmla="*/ 65 w 67"/>
                  <a:gd name="T35" fmla="*/ 20 h 22"/>
                  <a:gd name="T36" fmla="*/ 66 w 67"/>
                  <a:gd name="T37" fmla="*/ 18 h 22"/>
                  <a:gd name="T38" fmla="*/ 67 w 67"/>
                  <a:gd name="T39" fmla="*/ 16 h 22"/>
                  <a:gd name="T40" fmla="*/ 66 w 67"/>
                  <a:gd name="T41" fmla="*/ 13 h 22"/>
                  <a:gd name="T42" fmla="*/ 65 w 67"/>
                  <a:gd name="T43" fmla="*/ 10 h 22"/>
                  <a:gd name="T44" fmla="*/ 65 w 67"/>
                  <a:gd name="T45" fmla="*/ 10 h 22"/>
                  <a:gd name="T46" fmla="*/ 59 w 67"/>
                  <a:gd name="T47" fmla="*/ 6 h 22"/>
                  <a:gd name="T48" fmla="*/ 52 w 67"/>
                  <a:gd name="T49" fmla="*/ 3 h 22"/>
                  <a:gd name="T50" fmla="*/ 43 w 67"/>
                  <a:gd name="T51" fmla="*/ 1 h 22"/>
                  <a:gd name="T52" fmla="*/ 33 w 67"/>
                  <a:gd name="T53" fmla="*/ 0 h 22"/>
                  <a:gd name="T54" fmla="*/ 33 w 67"/>
                  <a:gd name="T55" fmla="*/ 0 h 22"/>
                  <a:gd name="T56" fmla="*/ 24 w 67"/>
                  <a:gd name="T57" fmla="*/ 1 h 22"/>
                  <a:gd name="T58" fmla="*/ 15 w 67"/>
                  <a:gd name="T59" fmla="*/ 3 h 22"/>
                  <a:gd name="T60" fmla="*/ 7 w 67"/>
                  <a:gd name="T61" fmla="*/ 6 h 22"/>
                  <a:gd name="T62" fmla="*/ 2 w 67"/>
                  <a:gd name="T63" fmla="*/ 10 h 22"/>
                  <a:gd name="T64" fmla="*/ 2 w 67"/>
                  <a:gd name="T65" fmla="*/ 10 h 22"/>
                  <a:gd name="T66" fmla="*/ 1 w 67"/>
                  <a:gd name="T67" fmla="*/ 13 h 22"/>
                  <a:gd name="T68" fmla="*/ 0 w 67"/>
                  <a:gd name="T69" fmla="*/ 16 h 22"/>
                  <a:gd name="T70" fmla="*/ 1 w 67"/>
                  <a:gd name="T71" fmla="*/ 18 h 22"/>
                  <a:gd name="T72" fmla="*/ 2 w 67"/>
                  <a:gd name="T73" fmla="*/ 20 h 22"/>
                  <a:gd name="T74" fmla="*/ 2 w 67"/>
                  <a:gd name="T75" fmla="*/ 20 h 22"/>
                  <a:gd name="T76" fmla="*/ 5 w 67"/>
                  <a:gd name="T77" fmla="*/ 22 h 22"/>
                  <a:gd name="T78" fmla="*/ 7 w 67"/>
                  <a:gd name="T79" fmla="*/ 22 h 22"/>
                  <a:gd name="T80" fmla="*/ 10 w 67"/>
                  <a:gd name="T81" fmla="*/ 21 h 22"/>
                  <a:gd name="T82" fmla="*/ 13 w 67"/>
                  <a:gd name="T83" fmla="*/ 20 h 22"/>
                  <a:gd name="T84" fmla="*/ 13 w 67"/>
                  <a:gd name="T85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7" h="22">
                    <a:moveTo>
                      <a:pt x="13" y="20"/>
                    </a:moveTo>
                    <a:lnTo>
                      <a:pt x="13" y="20"/>
                    </a:lnTo>
                    <a:lnTo>
                      <a:pt x="15" y="18"/>
                    </a:lnTo>
                    <a:lnTo>
                      <a:pt x="20" y="16"/>
                    </a:lnTo>
                    <a:lnTo>
                      <a:pt x="26" y="15"/>
                    </a:lnTo>
                    <a:lnTo>
                      <a:pt x="33" y="14"/>
                    </a:lnTo>
                    <a:lnTo>
                      <a:pt x="33" y="14"/>
                    </a:lnTo>
                    <a:lnTo>
                      <a:pt x="41" y="15"/>
                    </a:lnTo>
                    <a:lnTo>
                      <a:pt x="46" y="16"/>
                    </a:lnTo>
                    <a:lnTo>
                      <a:pt x="52" y="18"/>
                    </a:lnTo>
                    <a:lnTo>
                      <a:pt x="54" y="20"/>
                    </a:lnTo>
                    <a:lnTo>
                      <a:pt x="54" y="20"/>
                    </a:lnTo>
                    <a:lnTo>
                      <a:pt x="57" y="22"/>
                    </a:lnTo>
                    <a:lnTo>
                      <a:pt x="59" y="22"/>
                    </a:lnTo>
                    <a:lnTo>
                      <a:pt x="59" y="22"/>
                    </a:lnTo>
                    <a:lnTo>
                      <a:pt x="62" y="22"/>
                    </a:lnTo>
                    <a:lnTo>
                      <a:pt x="65" y="20"/>
                    </a:lnTo>
                    <a:lnTo>
                      <a:pt x="65" y="20"/>
                    </a:lnTo>
                    <a:lnTo>
                      <a:pt x="66" y="18"/>
                    </a:lnTo>
                    <a:lnTo>
                      <a:pt x="67" y="16"/>
                    </a:lnTo>
                    <a:lnTo>
                      <a:pt x="66" y="13"/>
                    </a:lnTo>
                    <a:lnTo>
                      <a:pt x="65" y="10"/>
                    </a:lnTo>
                    <a:lnTo>
                      <a:pt x="65" y="10"/>
                    </a:lnTo>
                    <a:lnTo>
                      <a:pt x="59" y="6"/>
                    </a:lnTo>
                    <a:lnTo>
                      <a:pt x="52" y="3"/>
                    </a:lnTo>
                    <a:lnTo>
                      <a:pt x="43" y="1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24" y="1"/>
                    </a:lnTo>
                    <a:lnTo>
                      <a:pt x="15" y="3"/>
                    </a:lnTo>
                    <a:lnTo>
                      <a:pt x="7" y="6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1" y="13"/>
                    </a:lnTo>
                    <a:lnTo>
                      <a:pt x="0" y="16"/>
                    </a:lnTo>
                    <a:lnTo>
                      <a:pt x="1" y="18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5" y="22"/>
                    </a:lnTo>
                    <a:lnTo>
                      <a:pt x="7" y="22"/>
                    </a:lnTo>
                    <a:lnTo>
                      <a:pt x="10" y="21"/>
                    </a:lnTo>
                    <a:lnTo>
                      <a:pt x="13" y="20"/>
                    </a:lnTo>
                    <a:lnTo>
                      <a:pt x="13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9" name="Oval 56"/>
            <p:cNvSpPr/>
            <p:nvPr/>
          </p:nvSpPr>
          <p:spPr>
            <a:xfrm>
              <a:off x="7620642" y="2706377"/>
              <a:ext cx="357498" cy="357498"/>
            </a:xfrm>
            <a:prstGeom prst="ellipse">
              <a:avLst/>
            </a:prstGeom>
            <a:gradFill flip="none" rotWithShape="1">
              <a:gsLst>
                <a:gs pos="87000">
                  <a:srgbClr val="0D1325"/>
                </a:gs>
                <a:gs pos="0">
                  <a:srgbClr val="54D0C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grpSp>
          <p:nvGrpSpPr>
            <p:cNvPr id="30" name="Group 88"/>
            <p:cNvGrpSpPr/>
            <p:nvPr/>
          </p:nvGrpSpPr>
          <p:grpSpPr>
            <a:xfrm>
              <a:off x="7710642" y="2813209"/>
              <a:ext cx="177498" cy="143834"/>
              <a:chOff x="5145088" y="3205163"/>
              <a:chExt cx="736600" cy="596900"/>
            </a:xfrm>
            <a:solidFill>
              <a:schemeClr val="bg1"/>
            </a:solidFill>
          </p:grpSpPr>
          <p:sp>
            <p:nvSpPr>
              <p:cNvPr id="61" name="Freeform 89"/>
              <p:cNvSpPr>
                <a:spLocks noEditPoints="1"/>
              </p:cNvSpPr>
              <p:nvPr/>
            </p:nvSpPr>
            <p:spPr bwMode="auto">
              <a:xfrm>
                <a:off x="5145088" y="3205163"/>
                <a:ext cx="736600" cy="596900"/>
              </a:xfrm>
              <a:custGeom>
                <a:avLst/>
                <a:gdLst>
                  <a:gd name="T0" fmla="*/ 464 w 464"/>
                  <a:gd name="T1" fmla="*/ 52 h 376"/>
                  <a:gd name="T2" fmla="*/ 464 w 464"/>
                  <a:gd name="T3" fmla="*/ 0 h 376"/>
                  <a:gd name="T4" fmla="*/ 0 w 464"/>
                  <a:gd name="T5" fmla="*/ 0 h 376"/>
                  <a:gd name="T6" fmla="*/ 0 w 464"/>
                  <a:gd name="T7" fmla="*/ 52 h 376"/>
                  <a:gd name="T8" fmla="*/ 10 w 464"/>
                  <a:gd name="T9" fmla="*/ 52 h 376"/>
                  <a:gd name="T10" fmla="*/ 10 w 464"/>
                  <a:gd name="T11" fmla="*/ 281 h 376"/>
                  <a:gd name="T12" fmla="*/ 0 w 464"/>
                  <a:gd name="T13" fmla="*/ 281 h 376"/>
                  <a:gd name="T14" fmla="*/ 0 w 464"/>
                  <a:gd name="T15" fmla="*/ 320 h 376"/>
                  <a:gd name="T16" fmla="*/ 153 w 464"/>
                  <a:gd name="T17" fmla="*/ 320 h 376"/>
                  <a:gd name="T18" fmla="*/ 115 w 464"/>
                  <a:gd name="T19" fmla="*/ 368 h 376"/>
                  <a:gd name="T20" fmla="*/ 126 w 464"/>
                  <a:gd name="T21" fmla="*/ 376 h 376"/>
                  <a:gd name="T22" fmla="*/ 171 w 464"/>
                  <a:gd name="T23" fmla="*/ 320 h 376"/>
                  <a:gd name="T24" fmla="*/ 224 w 464"/>
                  <a:gd name="T25" fmla="*/ 320 h 376"/>
                  <a:gd name="T26" fmla="*/ 224 w 464"/>
                  <a:gd name="T27" fmla="*/ 372 h 376"/>
                  <a:gd name="T28" fmla="*/ 238 w 464"/>
                  <a:gd name="T29" fmla="*/ 372 h 376"/>
                  <a:gd name="T30" fmla="*/ 238 w 464"/>
                  <a:gd name="T31" fmla="*/ 320 h 376"/>
                  <a:gd name="T32" fmla="*/ 292 w 464"/>
                  <a:gd name="T33" fmla="*/ 320 h 376"/>
                  <a:gd name="T34" fmla="*/ 337 w 464"/>
                  <a:gd name="T35" fmla="*/ 376 h 376"/>
                  <a:gd name="T36" fmla="*/ 348 w 464"/>
                  <a:gd name="T37" fmla="*/ 368 h 376"/>
                  <a:gd name="T38" fmla="*/ 310 w 464"/>
                  <a:gd name="T39" fmla="*/ 320 h 376"/>
                  <a:gd name="T40" fmla="*/ 464 w 464"/>
                  <a:gd name="T41" fmla="*/ 320 h 376"/>
                  <a:gd name="T42" fmla="*/ 464 w 464"/>
                  <a:gd name="T43" fmla="*/ 281 h 376"/>
                  <a:gd name="T44" fmla="*/ 452 w 464"/>
                  <a:gd name="T45" fmla="*/ 281 h 376"/>
                  <a:gd name="T46" fmla="*/ 452 w 464"/>
                  <a:gd name="T47" fmla="*/ 52 h 376"/>
                  <a:gd name="T48" fmla="*/ 464 w 464"/>
                  <a:gd name="T49" fmla="*/ 52 h 376"/>
                  <a:gd name="T50" fmla="*/ 449 w 464"/>
                  <a:gd name="T51" fmla="*/ 306 h 376"/>
                  <a:gd name="T52" fmla="*/ 14 w 464"/>
                  <a:gd name="T53" fmla="*/ 306 h 376"/>
                  <a:gd name="T54" fmla="*/ 14 w 464"/>
                  <a:gd name="T55" fmla="*/ 295 h 376"/>
                  <a:gd name="T56" fmla="*/ 449 w 464"/>
                  <a:gd name="T57" fmla="*/ 295 h 376"/>
                  <a:gd name="T58" fmla="*/ 449 w 464"/>
                  <a:gd name="T59" fmla="*/ 306 h 376"/>
                  <a:gd name="T60" fmla="*/ 14 w 464"/>
                  <a:gd name="T61" fmla="*/ 14 h 376"/>
                  <a:gd name="T62" fmla="*/ 449 w 464"/>
                  <a:gd name="T63" fmla="*/ 14 h 376"/>
                  <a:gd name="T64" fmla="*/ 449 w 464"/>
                  <a:gd name="T65" fmla="*/ 38 h 376"/>
                  <a:gd name="T66" fmla="*/ 14 w 464"/>
                  <a:gd name="T67" fmla="*/ 38 h 376"/>
                  <a:gd name="T68" fmla="*/ 14 w 464"/>
                  <a:gd name="T69" fmla="*/ 14 h 376"/>
                  <a:gd name="T70" fmla="*/ 438 w 464"/>
                  <a:gd name="T71" fmla="*/ 280 h 376"/>
                  <a:gd name="T72" fmla="*/ 26 w 464"/>
                  <a:gd name="T73" fmla="*/ 280 h 376"/>
                  <a:gd name="T74" fmla="*/ 26 w 464"/>
                  <a:gd name="T75" fmla="*/ 52 h 376"/>
                  <a:gd name="T76" fmla="*/ 438 w 464"/>
                  <a:gd name="T77" fmla="*/ 52 h 376"/>
                  <a:gd name="T78" fmla="*/ 438 w 464"/>
                  <a:gd name="T79" fmla="*/ 28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64" h="376">
                    <a:moveTo>
                      <a:pt x="464" y="52"/>
                    </a:moveTo>
                    <a:lnTo>
                      <a:pt x="464" y="0"/>
                    </a:lnTo>
                    <a:lnTo>
                      <a:pt x="0" y="0"/>
                    </a:lnTo>
                    <a:lnTo>
                      <a:pt x="0" y="52"/>
                    </a:lnTo>
                    <a:lnTo>
                      <a:pt x="10" y="52"/>
                    </a:lnTo>
                    <a:lnTo>
                      <a:pt x="10" y="281"/>
                    </a:lnTo>
                    <a:lnTo>
                      <a:pt x="0" y="281"/>
                    </a:lnTo>
                    <a:lnTo>
                      <a:pt x="0" y="320"/>
                    </a:lnTo>
                    <a:lnTo>
                      <a:pt x="153" y="320"/>
                    </a:lnTo>
                    <a:lnTo>
                      <a:pt x="115" y="368"/>
                    </a:lnTo>
                    <a:lnTo>
                      <a:pt x="126" y="376"/>
                    </a:lnTo>
                    <a:lnTo>
                      <a:pt x="171" y="320"/>
                    </a:lnTo>
                    <a:lnTo>
                      <a:pt x="224" y="320"/>
                    </a:lnTo>
                    <a:lnTo>
                      <a:pt x="224" y="372"/>
                    </a:lnTo>
                    <a:lnTo>
                      <a:pt x="238" y="372"/>
                    </a:lnTo>
                    <a:lnTo>
                      <a:pt x="238" y="320"/>
                    </a:lnTo>
                    <a:lnTo>
                      <a:pt x="292" y="320"/>
                    </a:lnTo>
                    <a:lnTo>
                      <a:pt x="337" y="376"/>
                    </a:lnTo>
                    <a:lnTo>
                      <a:pt x="348" y="368"/>
                    </a:lnTo>
                    <a:lnTo>
                      <a:pt x="310" y="320"/>
                    </a:lnTo>
                    <a:lnTo>
                      <a:pt x="464" y="320"/>
                    </a:lnTo>
                    <a:lnTo>
                      <a:pt x="464" y="281"/>
                    </a:lnTo>
                    <a:lnTo>
                      <a:pt x="452" y="281"/>
                    </a:lnTo>
                    <a:lnTo>
                      <a:pt x="452" y="52"/>
                    </a:lnTo>
                    <a:lnTo>
                      <a:pt x="464" y="52"/>
                    </a:lnTo>
                    <a:close/>
                    <a:moveTo>
                      <a:pt x="449" y="306"/>
                    </a:moveTo>
                    <a:lnTo>
                      <a:pt x="14" y="306"/>
                    </a:lnTo>
                    <a:lnTo>
                      <a:pt x="14" y="295"/>
                    </a:lnTo>
                    <a:lnTo>
                      <a:pt x="449" y="295"/>
                    </a:lnTo>
                    <a:lnTo>
                      <a:pt x="449" y="306"/>
                    </a:lnTo>
                    <a:close/>
                    <a:moveTo>
                      <a:pt x="14" y="14"/>
                    </a:moveTo>
                    <a:lnTo>
                      <a:pt x="449" y="14"/>
                    </a:lnTo>
                    <a:lnTo>
                      <a:pt x="449" y="38"/>
                    </a:lnTo>
                    <a:lnTo>
                      <a:pt x="14" y="38"/>
                    </a:lnTo>
                    <a:lnTo>
                      <a:pt x="14" y="14"/>
                    </a:lnTo>
                    <a:close/>
                    <a:moveTo>
                      <a:pt x="438" y="280"/>
                    </a:moveTo>
                    <a:lnTo>
                      <a:pt x="26" y="280"/>
                    </a:lnTo>
                    <a:lnTo>
                      <a:pt x="26" y="52"/>
                    </a:lnTo>
                    <a:lnTo>
                      <a:pt x="438" y="52"/>
                    </a:lnTo>
                    <a:lnTo>
                      <a:pt x="438" y="2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2" name="Freeform 90"/>
              <p:cNvSpPr>
                <a:spLocks noEditPoints="1"/>
              </p:cNvSpPr>
              <p:nvPr/>
            </p:nvSpPr>
            <p:spPr bwMode="auto">
              <a:xfrm>
                <a:off x="5221288" y="3425825"/>
                <a:ext cx="174625" cy="188913"/>
              </a:xfrm>
              <a:custGeom>
                <a:avLst/>
                <a:gdLst>
                  <a:gd name="T0" fmla="*/ 46 w 110"/>
                  <a:gd name="T1" fmla="*/ 119 h 119"/>
                  <a:gd name="T2" fmla="*/ 65 w 110"/>
                  <a:gd name="T3" fmla="*/ 119 h 119"/>
                  <a:gd name="T4" fmla="*/ 78 w 110"/>
                  <a:gd name="T5" fmla="*/ 119 h 119"/>
                  <a:gd name="T6" fmla="*/ 110 w 110"/>
                  <a:gd name="T7" fmla="*/ 119 h 119"/>
                  <a:gd name="T8" fmla="*/ 110 w 110"/>
                  <a:gd name="T9" fmla="*/ 29 h 119"/>
                  <a:gd name="T10" fmla="*/ 78 w 110"/>
                  <a:gd name="T11" fmla="*/ 29 h 119"/>
                  <a:gd name="T12" fmla="*/ 78 w 110"/>
                  <a:gd name="T13" fmla="*/ 0 h 119"/>
                  <a:gd name="T14" fmla="*/ 33 w 110"/>
                  <a:gd name="T15" fmla="*/ 0 h 119"/>
                  <a:gd name="T16" fmla="*/ 33 w 110"/>
                  <a:gd name="T17" fmla="*/ 53 h 119"/>
                  <a:gd name="T18" fmla="*/ 0 w 110"/>
                  <a:gd name="T19" fmla="*/ 53 h 119"/>
                  <a:gd name="T20" fmla="*/ 0 w 110"/>
                  <a:gd name="T21" fmla="*/ 119 h 119"/>
                  <a:gd name="T22" fmla="*/ 33 w 110"/>
                  <a:gd name="T23" fmla="*/ 119 h 119"/>
                  <a:gd name="T24" fmla="*/ 46 w 110"/>
                  <a:gd name="T25" fmla="*/ 119 h 119"/>
                  <a:gd name="T26" fmla="*/ 80 w 110"/>
                  <a:gd name="T27" fmla="*/ 43 h 119"/>
                  <a:gd name="T28" fmla="*/ 96 w 110"/>
                  <a:gd name="T29" fmla="*/ 43 h 119"/>
                  <a:gd name="T30" fmla="*/ 96 w 110"/>
                  <a:gd name="T31" fmla="*/ 105 h 119"/>
                  <a:gd name="T32" fmla="*/ 80 w 110"/>
                  <a:gd name="T33" fmla="*/ 105 h 119"/>
                  <a:gd name="T34" fmla="*/ 80 w 110"/>
                  <a:gd name="T35" fmla="*/ 43 h 119"/>
                  <a:gd name="T36" fmla="*/ 47 w 110"/>
                  <a:gd name="T37" fmla="*/ 14 h 119"/>
                  <a:gd name="T38" fmla="*/ 64 w 110"/>
                  <a:gd name="T39" fmla="*/ 14 h 119"/>
                  <a:gd name="T40" fmla="*/ 64 w 110"/>
                  <a:gd name="T41" fmla="*/ 105 h 119"/>
                  <a:gd name="T42" fmla="*/ 47 w 110"/>
                  <a:gd name="T43" fmla="*/ 105 h 119"/>
                  <a:gd name="T44" fmla="*/ 47 w 110"/>
                  <a:gd name="T45" fmla="*/ 14 h 119"/>
                  <a:gd name="T46" fmla="*/ 32 w 110"/>
                  <a:gd name="T47" fmla="*/ 105 h 119"/>
                  <a:gd name="T48" fmla="*/ 14 w 110"/>
                  <a:gd name="T49" fmla="*/ 105 h 119"/>
                  <a:gd name="T50" fmla="*/ 14 w 110"/>
                  <a:gd name="T51" fmla="*/ 67 h 119"/>
                  <a:gd name="T52" fmla="*/ 32 w 110"/>
                  <a:gd name="T53" fmla="*/ 67 h 119"/>
                  <a:gd name="T54" fmla="*/ 32 w 110"/>
                  <a:gd name="T55" fmla="*/ 10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19">
                    <a:moveTo>
                      <a:pt x="46" y="119"/>
                    </a:moveTo>
                    <a:lnTo>
                      <a:pt x="65" y="119"/>
                    </a:lnTo>
                    <a:lnTo>
                      <a:pt x="78" y="119"/>
                    </a:lnTo>
                    <a:lnTo>
                      <a:pt x="110" y="119"/>
                    </a:lnTo>
                    <a:lnTo>
                      <a:pt x="110" y="29"/>
                    </a:lnTo>
                    <a:lnTo>
                      <a:pt x="78" y="29"/>
                    </a:lnTo>
                    <a:lnTo>
                      <a:pt x="78" y="0"/>
                    </a:lnTo>
                    <a:lnTo>
                      <a:pt x="33" y="0"/>
                    </a:lnTo>
                    <a:lnTo>
                      <a:pt x="33" y="53"/>
                    </a:lnTo>
                    <a:lnTo>
                      <a:pt x="0" y="53"/>
                    </a:lnTo>
                    <a:lnTo>
                      <a:pt x="0" y="119"/>
                    </a:lnTo>
                    <a:lnTo>
                      <a:pt x="33" y="119"/>
                    </a:lnTo>
                    <a:lnTo>
                      <a:pt x="46" y="119"/>
                    </a:lnTo>
                    <a:close/>
                    <a:moveTo>
                      <a:pt x="80" y="43"/>
                    </a:moveTo>
                    <a:lnTo>
                      <a:pt x="96" y="43"/>
                    </a:lnTo>
                    <a:lnTo>
                      <a:pt x="96" y="105"/>
                    </a:lnTo>
                    <a:lnTo>
                      <a:pt x="80" y="105"/>
                    </a:lnTo>
                    <a:lnTo>
                      <a:pt x="80" y="43"/>
                    </a:lnTo>
                    <a:close/>
                    <a:moveTo>
                      <a:pt x="47" y="14"/>
                    </a:moveTo>
                    <a:lnTo>
                      <a:pt x="64" y="14"/>
                    </a:lnTo>
                    <a:lnTo>
                      <a:pt x="64" y="105"/>
                    </a:lnTo>
                    <a:lnTo>
                      <a:pt x="47" y="105"/>
                    </a:lnTo>
                    <a:lnTo>
                      <a:pt x="47" y="14"/>
                    </a:lnTo>
                    <a:close/>
                    <a:moveTo>
                      <a:pt x="32" y="105"/>
                    </a:moveTo>
                    <a:lnTo>
                      <a:pt x="14" y="105"/>
                    </a:lnTo>
                    <a:lnTo>
                      <a:pt x="14" y="67"/>
                    </a:lnTo>
                    <a:lnTo>
                      <a:pt x="32" y="67"/>
                    </a:lnTo>
                    <a:lnTo>
                      <a:pt x="32" y="10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3" name="Freeform 91"/>
              <p:cNvSpPr>
                <a:spLocks noEditPoints="1"/>
              </p:cNvSpPr>
              <p:nvPr/>
            </p:nvSpPr>
            <p:spPr bwMode="auto">
              <a:xfrm>
                <a:off x="5424488" y="3427413"/>
                <a:ext cx="174625" cy="187325"/>
              </a:xfrm>
              <a:custGeom>
                <a:avLst/>
                <a:gdLst>
                  <a:gd name="T0" fmla="*/ 45 w 110"/>
                  <a:gd name="T1" fmla="*/ 118 h 118"/>
                  <a:gd name="T2" fmla="*/ 77 w 110"/>
                  <a:gd name="T3" fmla="*/ 118 h 118"/>
                  <a:gd name="T4" fmla="*/ 77 w 110"/>
                  <a:gd name="T5" fmla="*/ 118 h 118"/>
                  <a:gd name="T6" fmla="*/ 110 w 110"/>
                  <a:gd name="T7" fmla="*/ 118 h 118"/>
                  <a:gd name="T8" fmla="*/ 110 w 110"/>
                  <a:gd name="T9" fmla="*/ 0 h 118"/>
                  <a:gd name="T10" fmla="*/ 64 w 110"/>
                  <a:gd name="T11" fmla="*/ 0 h 118"/>
                  <a:gd name="T12" fmla="*/ 64 w 110"/>
                  <a:gd name="T13" fmla="*/ 39 h 118"/>
                  <a:gd name="T14" fmla="*/ 32 w 110"/>
                  <a:gd name="T15" fmla="*/ 39 h 118"/>
                  <a:gd name="T16" fmla="*/ 32 w 110"/>
                  <a:gd name="T17" fmla="*/ 73 h 118"/>
                  <a:gd name="T18" fmla="*/ 0 w 110"/>
                  <a:gd name="T19" fmla="*/ 73 h 118"/>
                  <a:gd name="T20" fmla="*/ 0 w 110"/>
                  <a:gd name="T21" fmla="*/ 118 h 118"/>
                  <a:gd name="T22" fmla="*/ 32 w 110"/>
                  <a:gd name="T23" fmla="*/ 118 h 118"/>
                  <a:gd name="T24" fmla="*/ 45 w 110"/>
                  <a:gd name="T25" fmla="*/ 118 h 118"/>
                  <a:gd name="T26" fmla="*/ 80 w 110"/>
                  <a:gd name="T27" fmla="*/ 14 h 118"/>
                  <a:gd name="T28" fmla="*/ 96 w 110"/>
                  <a:gd name="T29" fmla="*/ 14 h 118"/>
                  <a:gd name="T30" fmla="*/ 96 w 110"/>
                  <a:gd name="T31" fmla="*/ 104 h 118"/>
                  <a:gd name="T32" fmla="*/ 80 w 110"/>
                  <a:gd name="T33" fmla="*/ 104 h 118"/>
                  <a:gd name="T34" fmla="*/ 80 w 110"/>
                  <a:gd name="T35" fmla="*/ 14 h 118"/>
                  <a:gd name="T36" fmla="*/ 46 w 110"/>
                  <a:gd name="T37" fmla="*/ 53 h 118"/>
                  <a:gd name="T38" fmla="*/ 63 w 110"/>
                  <a:gd name="T39" fmla="*/ 53 h 118"/>
                  <a:gd name="T40" fmla="*/ 63 w 110"/>
                  <a:gd name="T41" fmla="*/ 104 h 118"/>
                  <a:gd name="T42" fmla="*/ 46 w 110"/>
                  <a:gd name="T43" fmla="*/ 104 h 118"/>
                  <a:gd name="T44" fmla="*/ 46 w 110"/>
                  <a:gd name="T45" fmla="*/ 53 h 118"/>
                  <a:gd name="T46" fmla="*/ 31 w 110"/>
                  <a:gd name="T47" fmla="*/ 104 h 118"/>
                  <a:gd name="T48" fmla="*/ 14 w 110"/>
                  <a:gd name="T49" fmla="*/ 104 h 118"/>
                  <a:gd name="T50" fmla="*/ 14 w 110"/>
                  <a:gd name="T51" fmla="*/ 87 h 118"/>
                  <a:gd name="T52" fmla="*/ 31 w 110"/>
                  <a:gd name="T53" fmla="*/ 87 h 118"/>
                  <a:gd name="T54" fmla="*/ 31 w 110"/>
                  <a:gd name="T55" fmla="*/ 10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18">
                    <a:moveTo>
                      <a:pt x="45" y="118"/>
                    </a:moveTo>
                    <a:lnTo>
                      <a:pt x="77" y="118"/>
                    </a:lnTo>
                    <a:lnTo>
                      <a:pt x="77" y="118"/>
                    </a:lnTo>
                    <a:lnTo>
                      <a:pt x="110" y="118"/>
                    </a:lnTo>
                    <a:lnTo>
                      <a:pt x="110" y="0"/>
                    </a:lnTo>
                    <a:lnTo>
                      <a:pt x="64" y="0"/>
                    </a:lnTo>
                    <a:lnTo>
                      <a:pt x="64" y="39"/>
                    </a:lnTo>
                    <a:lnTo>
                      <a:pt x="32" y="39"/>
                    </a:lnTo>
                    <a:lnTo>
                      <a:pt x="32" y="73"/>
                    </a:lnTo>
                    <a:lnTo>
                      <a:pt x="0" y="73"/>
                    </a:lnTo>
                    <a:lnTo>
                      <a:pt x="0" y="118"/>
                    </a:lnTo>
                    <a:lnTo>
                      <a:pt x="32" y="118"/>
                    </a:lnTo>
                    <a:lnTo>
                      <a:pt x="45" y="118"/>
                    </a:lnTo>
                    <a:close/>
                    <a:moveTo>
                      <a:pt x="80" y="14"/>
                    </a:moveTo>
                    <a:lnTo>
                      <a:pt x="96" y="14"/>
                    </a:lnTo>
                    <a:lnTo>
                      <a:pt x="96" y="104"/>
                    </a:lnTo>
                    <a:lnTo>
                      <a:pt x="80" y="104"/>
                    </a:lnTo>
                    <a:lnTo>
                      <a:pt x="80" y="14"/>
                    </a:lnTo>
                    <a:close/>
                    <a:moveTo>
                      <a:pt x="46" y="53"/>
                    </a:moveTo>
                    <a:lnTo>
                      <a:pt x="63" y="53"/>
                    </a:lnTo>
                    <a:lnTo>
                      <a:pt x="63" y="104"/>
                    </a:lnTo>
                    <a:lnTo>
                      <a:pt x="46" y="104"/>
                    </a:lnTo>
                    <a:lnTo>
                      <a:pt x="46" y="53"/>
                    </a:lnTo>
                    <a:close/>
                    <a:moveTo>
                      <a:pt x="31" y="104"/>
                    </a:moveTo>
                    <a:lnTo>
                      <a:pt x="14" y="104"/>
                    </a:lnTo>
                    <a:lnTo>
                      <a:pt x="14" y="87"/>
                    </a:lnTo>
                    <a:lnTo>
                      <a:pt x="31" y="87"/>
                    </a:lnTo>
                    <a:lnTo>
                      <a:pt x="31" y="10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4" name="Freeform 92"/>
              <p:cNvSpPr>
                <a:spLocks noEditPoints="1"/>
              </p:cNvSpPr>
              <p:nvPr/>
            </p:nvSpPr>
            <p:spPr bwMode="auto">
              <a:xfrm>
                <a:off x="5626100" y="3409950"/>
                <a:ext cx="174625" cy="204788"/>
              </a:xfrm>
              <a:custGeom>
                <a:avLst/>
                <a:gdLst>
                  <a:gd name="T0" fmla="*/ 45 w 110"/>
                  <a:gd name="T1" fmla="*/ 129 h 129"/>
                  <a:gd name="T2" fmla="*/ 65 w 110"/>
                  <a:gd name="T3" fmla="*/ 129 h 129"/>
                  <a:gd name="T4" fmla="*/ 78 w 110"/>
                  <a:gd name="T5" fmla="*/ 129 h 129"/>
                  <a:gd name="T6" fmla="*/ 110 w 110"/>
                  <a:gd name="T7" fmla="*/ 129 h 129"/>
                  <a:gd name="T8" fmla="*/ 110 w 110"/>
                  <a:gd name="T9" fmla="*/ 0 h 129"/>
                  <a:gd name="T10" fmla="*/ 65 w 110"/>
                  <a:gd name="T11" fmla="*/ 0 h 129"/>
                  <a:gd name="T12" fmla="*/ 65 w 110"/>
                  <a:gd name="T13" fmla="*/ 80 h 129"/>
                  <a:gd name="T14" fmla="*/ 45 w 110"/>
                  <a:gd name="T15" fmla="*/ 80 h 129"/>
                  <a:gd name="T16" fmla="*/ 45 w 110"/>
                  <a:gd name="T17" fmla="*/ 47 h 129"/>
                  <a:gd name="T18" fmla="*/ 0 w 110"/>
                  <a:gd name="T19" fmla="*/ 47 h 129"/>
                  <a:gd name="T20" fmla="*/ 0 w 110"/>
                  <a:gd name="T21" fmla="*/ 129 h 129"/>
                  <a:gd name="T22" fmla="*/ 32 w 110"/>
                  <a:gd name="T23" fmla="*/ 129 h 129"/>
                  <a:gd name="T24" fmla="*/ 45 w 110"/>
                  <a:gd name="T25" fmla="*/ 129 h 129"/>
                  <a:gd name="T26" fmla="*/ 80 w 110"/>
                  <a:gd name="T27" fmla="*/ 14 h 129"/>
                  <a:gd name="T28" fmla="*/ 96 w 110"/>
                  <a:gd name="T29" fmla="*/ 14 h 129"/>
                  <a:gd name="T30" fmla="*/ 96 w 110"/>
                  <a:gd name="T31" fmla="*/ 115 h 129"/>
                  <a:gd name="T32" fmla="*/ 80 w 110"/>
                  <a:gd name="T33" fmla="*/ 115 h 129"/>
                  <a:gd name="T34" fmla="*/ 80 w 110"/>
                  <a:gd name="T35" fmla="*/ 14 h 129"/>
                  <a:gd name="T36" fmla="*/ 47 w 110"/>
                  <a:gd name="T37" fmla="*/ 94 h 129"/>
                  <a:gd name="T38" fmla="*/ 64 w 110"/>
                  <a:gd name="T39" fmla="*/ 94 h 129"/>
                  <a:gd name="T40" fmla="*/ 64 w 110"/>
                  <a:gd name="T41" fmla="*/ 115 h 129"/>
                  <a:gd name="T42" fmla="*/ 47 w 110"/>
                  <a:gd name="T43" fmla="*/ 115 h 129"/>
                  <a:gd name="T44" fmla="*/ 47 w 110"/>
                  <a:gd name="T45" fmla="*/ 94 h 129"/>
                  <a:gd name="T46" fmla="*/ 31 w 110"/>
                  <a:gd name="T47" fmla="*/ 115 h 129"/>
                  <a:gd name="T48" fmla="*/ 14 w 110"/>
                  <a:gd name="T49" fmla="*/ 115 h 129"/>
                  <a:gd name="T50" fmla="*/ 14 w 110"/>
                  <a:gd name="T51" fmla="*/ 61 h 129"/>
                  <a:gd name="T52" fmla="*/ 31 w 110"/>
                  <a:gd name="T53" fmla="*/ 61 h 129"/>
                  <a:gd name="T54" fmla="*/ 31 w 110"/>
                  <a:gd name="T55" fmla="*/ 11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29">
                    <a:moveTo>
                      <a:pt x="45" y="129"/>
                    </a:moveTo>
                    <a:lnTo>
                      <a:pt x="65" y="129"/>
                    </a:lnTo>
                    <a:lnTo>
                      <a:pt x="78" y="129"/>
                    </a:lnTo>
                    <a:lnTo>
                      <a:pt x="110" y="129"/>
                    </a:lnTo>
                    <a:lnTo>
                      <a:pt x="110" y="0"/>
                    </a:lnTo>
                    <a:lnTo>
                      <a:pt x="65" y="0"/>
                    </a:lnTo>
                    <a:lnTo>
                      <a:pt x="65" y="80"/>
                    </a:lnTo>
                    <a:lnTo>
                      <a:pt x="45" y="80"/>
                    </a:lnTo>
                    <a:lnTo>
                      <a:pt x="45" y="47"/>
                    </a:lnTo>
                    <a:lnTo>
                      <a:pt x="0" y="47"/>
                    </a:lnTo>
                    <a:lnTo>
                      <a:pt x="0" y="129"/>
                    </a:lnTo>
                    <a:lnTo>
                      <a:pt x="32" y="129"/>
                    </a:lnTo>
                    <a:lnTo>
                      <a:pt x="45" y="129"/>
                    </a:lnTo>
                    <a:close/>
                    <a:moveTo>
                      <a:pt x="80" y="14"/>
                    </a:moveTo>
                    <a:lnTo>
                      <a:pt x="96" y="14"/>
                    </a:lnTo>
                    <a:lnTo>
                      <a:pt x="96" y="115"/>
                    </a:lnTo>
                    <a:lnTo>
                      <a:pt x="80" y="115"/>
                    </a:lnTo>
                    <a:lnTo>
                      <a:pt x="80" y="14"/>
                    </a:lnTo>
                    <a:close/>
                    <a:moveTo>
                      <a:pt x="47" y="94"/>
                    </a:moveTo>
                    <a:lnTo>
                      <a:pt x="64" y="94"/>
                    </a:lnTo>
                    <a:lnTo>
                      <a:pt x="64" y="115"/>
                    </a:lnTo>
                    <a:lnTo>
                      <a:pt x="47" y="115"/>
                    </a:lnTo>
                    <a:lnTo>
                      <a:pt x="47" y="94"/>
                    </a:lnTo>
                    <a:close/>
                    <a:moveTo>
                      <a:pt x="31" y="115"/>
                    </a:moveTo>
                    <a:lnTo>
                      <a:pt x="14" y="115"/>
                    </a:lnTo>
                    <a:lnTo>
                      <a:pt x="14" y="61"/>
                    </a:lnTo>
                    <a:lnTo>
                      <a:pt x="31" y="61"/>
                    </a:lnTo>
                    <a:lnTo>
                      <a:pt x="31" y="11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5" name="Rectangle 93"/>
              <p:cNvSpPr>
                <a:spLocks noChangeArrowheads="1"/>
              </p:cNvSpPr>
              <p:nvPr/>
            </p:nvSpPr>
            <p:spPr bwMode="auto">
              <a:xfrm>
                <a:off x="5226050" y="3333750"/>
                <a:ext cx="176213" cy="22225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6" name="Rectangle 94"/>
              <p:cNvSpPr>
                <a:spLocks noChangeArrowheads="1"/>
              </p:cNvSpPr>
              <p:nvPr/>
            </p:nvSpPr>
            <p:spPr bwMode="auto">
              <a:xfrm>
                <a:off x="5226050" y="3373438"/>
                <a:ext cx="71438" cy="2540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31" name="Oval 52"/>
            <p:cNvSpPr/>
            <p:nvPr/>
          </p:nvSpPr>
          <p:spPr>
            <a:xfrm>
              <a:off x="5737232" y="4283717"/>
              <a:ext cx="466718" cy="466718"/>
            </a:xfrm>
            <a:prstGeom prst="ellipse">
              <a:avLst/>
            </a:prstGeom>
            <a:gradFill flip="none" rotWithShape="1">
              <a:gsLst>
                <a:gs pos="99099">
                  <a:srgbClr val="61D6FE"/>
                </a:gs>
                <a:gs pos="87000">
                  <a:schemeClr val="accent5">
                    <a:lumMod val="50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32" name="Freeform 95"/>
            <p:cNvSpPr>
              <a:spLocks noEditPoints="1"/>
            </p:cNvSpPr>
            <p:nvPr/>
          </p:nvSpPr>
          <p:spPr bwMode="auto">
            <a:xfrm>
              <a:off x="5823450" y="4387670"/>
              <a:ext cx="294282" cy="258813"/>
            </a:xfrm>
            <a:custGeom>
              <a:avLst/>
              <a:gdLst>
                <a:gd name="T0" fmla="*/ 448 w 531"/>
                <a:gd name="T1" fmla="*/ 98 h 467"/>
                <a:gd name="T2" fmla="*/ 461 w 531"/>
                <a:gd name="T3" fmla="*/ 75 h 467"/>
                <a:gd name="T4" fmla="*/ 449 w 531"/>
                <a:gd name="T5" fmla="*/ 72 h 467"/>
                <a:gd name="T6" fmla="*/ 442 w 531"/>
                <a:gd name="T7" fmla="*/ 85 h 467"/>
                <a:gd name="T8" fmla="*/ 430 w 531"/>
                <a:gd name="T9" fmla="*/ 78 h 467"/>
                <a:gd name="T10" fmla="*/ 435 w 531"/>
                <a:gd name="T11" fmla="*/ 67 h 467"/>
                <a:gd name="T12" fmla="*/ 429 w 531"/>
                <a:gd name="T13" fmla="*/ 60 h 467"/>
                <a:gd name="T14" fmla="*/ 286 w 531"/>
                <a:gd name="T15" fmla="*/ 36 h 467"/>
                <a:gd name="T16" fmla="*/ 288 w 531"/>
                <a:gd name="T17" fmla="*/ 15 h 467"/>
                <a:gd name="T18" fmla="*/ 266 w 531"/>
                <a:gd name="T19" fmla="*/ 0 h 467"/>
                <a:gd name="T20" fmla="*/ 247 w 531"/>
                <a:gd name="T21" fmla="*/ 11 h 467"/>
                <a:gd name="T22" fmla="*/ 243 w 531"/>
                <a:gd name="T23" fmla="*/ 31 h 467"/>
                <a:gd name="T24" fmla="*/ 135 w 531"/>
                <a:gd name="T25" fmla="*/ 51 h 467"/>
                <a:gd name="T26" fmla="*/ 97 w 531"/>
                <a:gd name="T27" fmla="*/ 65 h 467"/>
                <a:gd name="T28" fmla="*/ 101 w 531"/>
                <a:gd name="T29" fmla="*/ 78 h 467"/>
                <a:gd name="T30" fmla="*/ 92 w 531"/>
                <a:gd name="T31" fmla="*/ 87 h 467"/>
                <a:gd name="T32" fmla="*/ 84 w 531"/>
                <a:gd name="T33" fmla="*/ 75 h 467"/>
                <a:gd name="T34" fmla="*/ 72 w 531"/>
                <a:gd name="T35" fmla="*/ 72 h 467"/>
                <a:gd name="T36" fmla="*/ 78 w 531"/>
                <a:gd name="T37" fmla="*/ 95 h 467"/>
                <a:gd name="T38" fmla="*/ 0 w 531"/>
                <a:gd name="T39" fmla="*/ 304 h 467"/>
                <a:gd name="T40" fmla="*/ 24 w 531"/>
                <a:gd name="T41" fmla="*/ 328 h 467"/>
                <a:gd name="T42" fmla="*/ 138 w 531"/>
                <a:gd name="T43" fmla="*/ 339 h 467"/>
                <a:gd name="T44" fmla="*/ 173 w 531"/>
                <a:gd name="T45" fmla="*/ 320 h 467"/>
                <a:gd name="T46" fmla="*/ 185 w 531"/>
                <a:gd name="T47" fmla="*/ 300 h 467"/>
                <a:gd name="T48" fmla="*/ 114 w 531"/>
                <a:gd name="T49" fmla="*/ 84 h 467"/>
                <a:gd name="T50" fmla="*/ 178 w 531"/>
                <a:gd name="T51" fmla="*/ 58 h 467"/>
                <a:gd name="T52" fmla="*/ 243 w 531"/>
                <a:gd name="T53" fmla="*/ 233 h 467"/>
                <a:gd name="T54" fmla="*/ 249 w 531"/>
                <a:gd name="T55" fmla="*/ 299 h 467"/>
                <a:gd name="T56" fmla="*/ 248 w 531"/>
                <a:gd name="T57" fmla="*/ 352 h 467"/>
                <a:gd name="T58" fmla="*/ 210 w 531"/>
                <a:gd name="T59" fmla="*/ 385 h 467"/>
                <a:gd name="T60" fmla="*/ 186 w 531"/>
                <a:gd name="T61" fmla="*/ 467 h 467"/>
                <a:gd name="T62" fmla="*/ 327 w 531"/>
                <a:gd name="T63" fmla="*/ 386 h 467"/>
                <a:gd name="T64" fmla="*/ 292 w 531"/>
                <a:gd name="T65" fmla="*/ 371 h 467"/>
                <a:gd name="T66" fmla="*/ 282 w 531"/>
                <a:gd name="T67" fmla="*/ 299 h 467"/>
                <a:gd name="T68" fmla="*/ 289 w 531"/>
                <a:gd name="T69" fmla="*/ 233 h 467"/>
                <a:gd name="T70" fmla="*/ 354 w 531"/>
                <a:gd name="T71" fmla="*/ 58 h 467"/>
                <a:gd name="T72" fmla="*/ 417 w 531"/>
                <a:gd name="T73" fmla="*/ 84 h 467"/>
                <a:gd name="T74" fmla="*/ 346 w 531"/>
                <a:gd name="T75" fmla="*/ 300 h 467"/>
                <a:gd name="T76" fmla="*/ 358 w 531"/>
                <a:gd name="T77" fmla="*/ 320 h 467"/>
                <a:gd name="T78" fmla="*/ 396 w 531"/>
                <a:gd name="T79" fmla="*/ 339 h 467"/>
                <a:gd name="T80" fmla="*/ 507 w 531"/>
                <a:gd name="T81" fmla="*/ 328 h 467"/>
                <a:gd name="T82" fmla="*/ 531 w 531"/>
                <a:gd name="T83" fmla="*/ 303 h 467"/>
                <a:gd name="T84" fmla="*/ 275 w 531"/>
                <a:gd name="T85" fmla="*/ 24 h 467"/>
                <a:gd name="T86" fmla="*/ 266 w 531"/>
                <a:gd name="T87" fmla="*/ 34 h 467"/>
                <a:gd name="T88" fmla="*/ 257 w 531"/>
                <a:gd name="T89" fmla="*/ 21 h 467"/>
                <a:gd name="T90" fmla="*/ 51 w 531"/>
                <a:gd name="T91" fmla="*/ 325 h 467"/>
                <a:gd name="T92" fmla="*/ 166 w 531"/>
                <a:gd name="T93" fmla="*/ 308 h 467"/>
                <a:gd name="T94" fmla="*/ 134 w 531"/>
                <a:gd name="T95" fmla="*/ 325 h 467"/>
                <a:gd name="T96" fmla="*/ 270 w 531"/>
                <a:gd name="T97" fmla="*/ 217 h 467"/>
                <a:gd name="T98" fmla="*/ 275 w 531"/>
                <a:gd name="T99" fmla="*/ 274 h 467"/>
                <a:gd name="T100" fmla="*/ 256 w 531"/>
                <a:gd name="T101" fmla="*/ 274 h 467"/>
                <a:gd name="T102" fmla="*/ 262 w 531"/>
                <a:gd name="T103" fmla="*/ 217 h 467"/>
                <a:gd name="T104" fmla="*/ 331 w 531"/>
                <a:gd name="T105" fmla="*/ 453 h 467"/>
                <a:gd name="T106" fmla="*/ 296 w 531"/>
                <a:gd name="T107" fmla="*/ 391 h 467"/>
                <a:gd name="T108" fmla="*/ 256 w 531"/>
                <a:gd name="T109" fmla="*/ 368 h 467"/>
                <a:gd name="T110" fmla="*/ 268 w 531"/>
                <a:gd name="T111" fmla="*/ 307 h 467"/>
                <a:gd name="T112" fmla="*/ 274 w 531"/>
                <a:gd name="T113" fmla="*/ 368 h 467"/>
                <a:gd name="T114" fmla="*/ 268 w 531"/>
                <a:gd name="T115" fmla="*/ 203 h 467"/>
                <a:gd name="T116" fmla="*/ 268 w 531"/>
                <a:gd name="T117" fmla="*/ 53 h 467"/>
                <a:gd name="T118" fmla="*/ 480 w 531"/>
                <a:gd name="T119" fmla="*/ 325 h 467"/>
                <a:gd name="T120" fmla="*/ 367 w 531"/>
                <a:gd name="T121" fmla="*/ 308 h 467"/>
                <a:gd name="T122" fmla="*/ 480 w 531"/>
                <a:gd name="T123" fmla="*/ 325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31" h="467">
                  <a:moveTo>
                    <a:pt x="531" y="303"/>
                  </a:moveTo>
                  <a:lnTo>
                    <a:pt x="531" y="303"/>
                  </a:lnTo>
                  <a:lnTo>
                    <a:pt x="531" y="300"/>
                  </a:lnTo>
                  <a:lnTo>
                    <a:pt x="530" y="298"/>
                  </a:lnTo>
                  <a:lnTo>
                    <a:pt x="448" y="98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7" y="91"/>
                  </a:lnTo>
                  <a:lnTo>
                    <a:pt x="461" y="84"/>
                  </a:lnTo>
                  <a:lnTo>
                    <a:pt x="462" y="78"/>
                  </a:lnTo>
                  <a:lnTo>
                    <a:pt x="462" y="78"/>
                  </a:lnTo>
                  <a:lnTo>
                    <a:pt x="461" y="75"/>
                  </a:lnTo>
                  <a:lnTo>
                    <a:pt x="459" y="72"/>
                  </a:lnTo>
                  <a:lnTo>
                    <a:pt x="457" y="71"/>
                  </a:lnTo>
                  <a:lnTo>
                    <a:pt x="454" y="70"/>
                  </a:lnTo>
                  <a:lnTo>
                    <a:pt x="454" y="70"/>
                  </a:lnTo>
                  <a:lnTo>
                    <a:pt x="452" y="71"/>
                  </a:lnTo>
                  <a:lnTo>
                    <a:pt x="449" y="72"/>
                  </a:lnTo>
                  <a:lnTo>
                    <a:pt x="448" y="75"/>
                  </a:lnTo>
                  <a:lnTo>
                    <a:pt x="448" y="78"/>
                  </a:lnTo>
                  <a:lnTo>
                    <a:pt x="448" y="78"/>
                  </a:lnTo>
                  <a:lnTo>
                    <a:pt x="446" y="81"/>
                  </a:lnTo>
                  <a:lnTo>
                    <a:pt x="444" y="83"/>
                  </a:lnTo>
                  <a:lnTo>
                    <a:pt x="442" y="85"/>
                  </a:lnTo>
                  <a:lnTo>
                    <a:pt x="439" y="87"/>
                  </a:lnTo>
                  <a:lnTo>
                    <a:pt x="439" y="87"/>
                  </a:lnTo>
                  <a:lnTo>
                    <a:pt x="436" y="85"/>
                  </a:lnTo>
                  <a:lnTo>
                    <a:pt x="434" y="83"/>
                  </a:lnTo>
                  <a:lnTo>
                    <a:pt x="431" y="81"/>
                  </a:lnTo>
                  <a:lnTo>
                    <a:pt x="430" y="78"/>
                  </a:lnTo>
                  <a:lnTo>
                    <a:pt x="430" y="78"/>
                  </a:lnTo>
                  <a:lnTo>
                    <a:pt x="431" y="75"/>
                  </a:lnTo>
                  <a:lnTo>
                    <a:pt x="434" y="72"/>
                  </a:lnTo>
                  <a:lnTo>
                    <a:pt x="434" y="72"/>
                  </a:lnTo>
                  <a:lnTo>
                    <a:pt x="435" y="70"/>
                  </a:lnTo>
                  <a:lnTo>
                    <a:pt x="435" y="67"/>
                  </a:lnTo>
                  <a:lnTo>
                    <a:pt x="435" y="65"/>
                  </a:lnTo>
                  <a:lnTo>
                    <a:pt x="434" y="63"/>
                  </a:lnTo>
                  <a:lnTo>
                    <a:pt x="434" y="63"/>
                  </a:lnTo>
                  <a:lnTo>
                    <a:pt x="431" y="61"/>
                  </a:lnTo>
                  <a:lnTo>
                    <a:pt x="429" y="60"/>
                  </a:lnTo>
                  <a:lnTo>
                    <a:pt x="429" y="60"/>
                  </a:lnTo>
                  <a:lnTo>
                    <a:pt x="396" y="51"/>
                  </a:lnTo>
                  <a:lnTo>
                    <a:pt x="360" y="44"/>
                  </a:lnTo>
                  <a:lnTo>
                    <a:pt x="323" y="41"/>
                  </a:lnTo>
                  <a:lnTo>
                    <a:pt x="283" y="39"/>
                  </a:lnTo>
                  <a:lnTo>
                    <a:pt x="283" y="39"/>
                  </a:lnTo>
                  <a:lnTo>
                    <a:pt x="286" y="36"/>
                  </a:lnTo>
                  <a:lnTo>
                    <a:pt x="288" y="31"/>
                  </a:lnTo>
                  <a:lnTo>
                    <a:pt x="289" y="28"/>
                  </a:lnTo>
                  <a:lnTo>
                    <a:pt x="289" y="24"/>
                  </a:lnTo>
                  <a:lnTo>
                    <a:pt x="289" y="24"/>
                  </a:lnTo>
                  <a:lnTo>
                    <a:pt x="289" y="20"/>
                  </a:lnTo>
                  <a:lnTo>
                    <a:pt x="288" y="15"/>
                  </a:lnTo>
                  <a:lnTo>
                    <a:pt x="286" y="11"/>
                  </a:lnTo>
                  <a:lnTo>
                    <a:pt x="282" y="8"/>
                  </a:lnTo>
                  <a:lnTo>
                    <a:pt x="279" y="4"/>
                  </a:lnTo>
                  <a:lnTo>
                    <a:pt x="275" y="2"/>
                  </a:lnTo>
                  <a:lnTo>
                    <a:pt x="270" y="1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261" y="1"/>
                  </a:lnTo>
                  <a:lnTo>
                    <a:pt x="256" y="2"/>
                  </a:lnTo>
                  <a:lnTo>
                    <a:pt x="253" y="4"/>
                  </a:lnTo>
                  <a:lnTo>
                    <a:pt x="249" y="8"/>
                  </a:lnTo>
                  <a:lnTo>
                    <a:pt x="247" y="11"/>
                  </a:lnTo>
                  <a:lnTo>
                    <a:pt x="245" y="15"/>
                  </a:lnTo>
                  <a:lnTo>
                    <a:pt x="242" y="20"/>
                  </a:lnTo>
                  <a:lnTo>
                    <a:pt x="242" y="24"/>
                  </a:lnTo>
                  <a:lnTo>
                    <a:pt x="242" y="24"/>
                  </a:lnTo>
                  <a:lnTo>
                    <a:pt x="242" y="28"/>
                  </a:lnTo>
                  <a:lnTo>
                    <a:pt x="243" y="31"/>
                  </a:lnTo>
                  <a:lnTo>
                    <a:pt x="246" y="36"/>
                  </a:lnTo>
                  <a:lnTo>
                    <a:pt x="248" y="39"/>
                  </a:lnTo>
                  <a:lnTo>
                    <a:pt x="248" y="39"/>
                  </a:lnTo>
                  <a:lnTo>
                    <a:pt x="209" y="41"/>
                  </a:lnTo>
                  <a:lnTo>
                    <a:pt x="171" y="44"/>
                  </a:lnTo>
                  <a:lnTo>
                    <a:pt x="135" y="51"/>
                  </a:lnTo>
                  <a:lnTo>
                    <a:pt x="102" y="60"/>
                  </a:lnTo>
                  <a:lnTo>
                    <a:pt x="102" y="60"/>
                  </a:lnTo>
                  <a:lnTo>
                    <a:pt x="100" y="61"/>
                  </a:lnTo>
                  <a:lnTo>
                    <a:pt x="98" y="63"/>
                  </a:lnTo>
                  <a:lnTo>
                    <a:pt x="98" y="63"/>
                  </a:lnTo>
                  <a:lnTo>
                    <a:pt x="97" y="65"/>
                  </a:lnTo>
                  <a:lnTo>
                    <a:pt x="97" y="67"/>
                  </a:lnTo>
                  <a:lnTo>
                    <a:pt x="97" y="70"/>
                  </a:lnTo>
                  <a:lnTo>
                    <a:pt x="99" y="72"/>
                  </a:lnTo>
                  <a:lnTo>
                    <a:pt x="99" y="72"/>
                  </a:lnTo>
                  <a:lnTo>
                    <a:pt x="100" y="75"/>
                  </a:lnTo>
                  <a:lnTo>
                    <a:pt x="101" y="78"/>
                  </a:lnTo>
                  <a:lnTo>
                    <a:pt x="101" y="78"/>
                  </a:lnTo>
                  <a:lnTo>
                    <a:pt x="100" y="81"/>
                  </a:lnTo>
                  <a:lnTo>
                    <a:pt x="99" y="83"/>
                  </a:lnTo>
                  <a:lnTo>
                    <a:pt x="95" y="85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89" y="85"/>
                  </a:lnTo>
                  <a:lnTo>
                    <a:pt x="87" y="83"/>
                  </a:lnTo>
                  <a:lnTo>
                    <a:pt x="85" y="81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4" y="75"/>
                  </a:lnTo>
                  <a:lnTo>
                    <a:pt x="83" y="72"/>
                  </a:lnTo>
                  <a:lnTo>
                    <a:pt x="80" y="71"/>
                  </a:lnTo>
                  <a:lnTo>
                    <a:pt x="77" y="70"/>
                  </a:lnTo>
                  <a:lnTo>
                    <a:pt x="77" y="70"/>
                  </a:lnTo>
                  <a:lnTo>
                    <a:pt x="75" y="71"/>
                  </a:lnTo>
                  <a:lnTo>
                    <a:pt x="72" y="72"/>
                  </a:lnTo>
                  <a:lnTo>
                    <a:pt x="71" y="75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71" y="84"/>
                  </a:lnTo>
                  <a:lnTo>
                    <a:pt x="74" y="91"/>
                  </a:lnTo>
                  <a:lnTo>
                    <a:pt x="78" y="95"/>
                  </a:lnTo>
                  <a:lnTo>
                    <a:pt x="84" y="98"/>
                  </a:lnTo>
                  <a:lnTo>
                    <a:pt x="2" y="298"/>
                  </a:lnTo>
                  <a:lnTo>
                    <a:pt x="2" y="298"/>
                  </a:lnTo>
                  <a:lnTo>
                    <a:pt x="2" y="300"/>
                  </a:lnTo>
                  <a:lnTo>
                    <a:pt x="2" y="303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4" y="310"/>
                  </a:lnTo>
                  <a:lnTo>
                    <a:pt x="8" y="314"/>
                  </a:lnTo>
                  <a:lnTo>
                    <a:pt x="12" y="320"/>
                  </a:lnTo>
                  <a:lnTo>
                    <a:pt x="18" y="324"/>
                  </a:lnTo>
                  <a:lnTo>
                    <a:pt x="24" y="328"/>
                  </a:lnTo>
                  <a:lnTo>
                    <a:pt x="32" y="333"/>
                  </a:lnTo>
                  <a:lnTo>
                    <a:pt x="39" y="336"/>
                  </a:lnTo>
                  <a:lnTo>
                    <a:pt x="48" y="339"/>
                  </a:lnTo>
                  <a:lnTo>
                    <a:pt x="50" y="339"/>
                  </a:lnTo>
                  <a:lnTo>
                    <a:pt x="135" y="339"/>
                  </a:lnTo>
                  <a:lnTo>
                    <a:pt x="138" y="339"/>
                  </a:lnTo>
                  <a:lnTo>
                    <a:pt x="138" y="339"/>
                  </a:lnTo>
                  <a:lnTo>
                    <a:pt x="146" y="336"/>
                  </a:lnTo>
                  <a:lnTo>
                    <a:pt x="154" y="333"/>
                  </a:lnTo>
                  <a:lnTo>
                    <a:pt x="161" y="328"/>
                  </a:lnTo>
                  <a:lnTo>
                    <a:pt x="168" y="324"/>
                  </a:lnTo>
                  <a:lnTo>
                    <a:pt x="173" y="320"/>
                  </a:lnTo>
                  <a:lnTo>
                    <a:pt x="179" y="314"/>
                  </a:lnTo>
                  <a:lnTo>
                    <a:pt x="183" y="310"/>
                  </a:lnTo>
                  <a:lnTo>
                    <a:pt x="186" y="304"/>
                  </a:lnTo>
                  <a:lnTo>
                    <a:pt x="185" y="303"/>
                  </a:lnTo>
                  <a:lnTo>
                    <a:pt x="185" y="303"/>
                  </a:lnTo>
                  <a:lnTo>
                    <a:pt x="185" y="300"/>
                  </a:lnTo>
                  <a:lnTo>
                    <a:pt x="184" y="298"/>
                  </a:lnTo>
                  <a:lnTo>
                    <a:pt x="102" y="98"/>
                  </a:lnTo>
                  <a:lnTo>
                    <a:pt x="102" y="98"/>
                  </a:lnTo>
                  <a:lnTo>
                    <a:pt x="107" y="95"/>
                  </a:lnTo>
                  <a:lnTo>
                    <a:pt x="112" y="90"/>
                  </a:lnTo>
                  <a:lnTo>
                    <a:pt x="114" y="84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4" y="70"/>
                  </a:lnTo>
                  <a:lnTo>
                    <a:pt x="114" y="70"/>
                  </a:lnTo>
                  <a:lnTo>
                    <a:pt x="145" y="64"/>
                  </a:lnTo>
                  <a:lnTo>
                    <a:pt x="178" y="58"/>
                  </a:lnTo>
                  <a:lnTo>
                    <a:pt x="212" y="54"/>
                  </a:lnTo>
                  <a:lnTo>
                    <a:pt x="249" y="53"/>
                  </a:lnTo>
                  <a:lnTo>
                    <a:pt x="249" y="211"/>
                  </a:lnTo>
                  <a:lnTo>
                    <a:pt x="249" y="211"/>
                  </a:lnTo>
                  <a:lnTo>
                    <a:pt x="246" y="222"/>
                  </a:lnTo>
                  <a:lnTo>
                    <a:pt x="243" y="233"/>
                  </a:lnTo>
                  <a:lnTo>
                    <a:pt x="241" y="244"/>
                  </a:lnTo>
                  <a:lnTo>
                    <a:pt x="241" y="255"/>
                  </a:lnTo>
                  <a:lnTo>
                    <a:pt x="241" y="267"/>
                  </a:lnTo>
                  <a:lnTo>
                    <a:pt x="243" y="278"/>
                  </a:lnTo>
                  <a:lnTo>
                    <a:pt x="246" y="288"/>
                  </a:lnTo>
                  <a:lnTo>
                    <a:pt x="249" y="299"/>
                  </a:lnTo>
                  <a:lnTo>
                    <a:pt x="249" y="299"/>
                  </a:lnTo>
                  <a:lnTo>
                    <a:pt x="249" y="300"/>
                  </a:lnTo>
                  <a:lnTo>
                    <a:pt x="249" y="341"/>
                  </a:lnTo>
                  <a:lnTo>
                    <a:pt x="249" y="341"/>
                  </a:lnTo>
                  <a:lnTo>
                    <a:pt x="249" y="346"/>
                  </a:lnTo>
                  <a:lnTo>
                    <a:pt x="248" y="352"/>
                  </a:lnTo>
                  <a:lnTo>
                    <a:pt x="246" y="358"/>
                  </a:lnTo>
                  <a:lnTo>
                    <a:pt x="242" y="364"/>
                  </a:lnTo>
                  <a:lnTo>
                    <a:pt x="238" y="371"/>
                  </a:lnTo>
                  <a:lnTo>
                    <a:pt x="230" y="376"/>
                  </a:lnTo>
                  <a:lnTo>
                    <a:pt x="222" y="381"/>
                  </a:lnTo>
                  <a:lnTo>
                    <a:pt x="210" y="385"/>
                  </a:lnTo>
                  <a:lnTo>
                    <a:pt x="206" y="386"/>
                  </a:lnTo>
                  <a:lnTo>
                    <a:pt x="205" y="391"/>
                  </a:lnTo>
                  <a:lnTo>
                    <a:pt x="192" y="391"/>
                  </a:lnTo>
                  <a:lnTo>
                    <a:pt x="192" y="429"/>
                  </a:lnTo>
                  <a:lnTo>
                    <a:pt x="186" y="429"/>
                  </a:lnTo>
                  <a:lnTo>
                    <a:pt x="186" y="467"/>
                  </a:lnTo>
                  <a:lnTo>
                    <a:pt x="345" y="467"/>
                  </a:lnTo>
                  <a:lnTo>
                    <a:pt x="345" y="429"/>
                  </a:lnTo>
                  <a:lnTo>
                    <a:pt x="340" y="429"/>
                  </a:lnTo>
                  <a:lnTo>
                    <a:pt x="340" y="391"/>
                  </a:lnTo>
                  <a:lnTo>
                    <a:pt x="327" y="391"/>
                  </a:lnTo>
                  <a:lnTo>
                    <a:pt x="327" y="386"/>
                  </a:lnTo>
                  <a:lnTo>
                    <a:pt x="321" y="385"/>
                  </a:lnTo>
                  <a:lnTo>
                    <a:pt x="321" y="385"/>
                  </a:lnTo>
                  <a:lnTo>
                    <a:pt x="311" y="382"/>
                  </a:lnTo>
                  <a:lnTo>
                    <a:pt x="304" y="379"/>
                  </a:lnTo>
                  <a:lnTo>
                    <a:pt x="297" y="375"/>
                  </a:lnTo>
                  <a:lnTo>
                    <a:pt x="292" y="371"/>
                  </a:lnTo>
                  <a:lnTo>
                    <a:pt x="288" y="364"/>
                  </a:lnTo>
                  <a:lnTo>
                    <a:pt x="286" y="358"/>
                  </a:lnTo>
                  <a:lnTo>
                    <a:pt x="283" y="350"/>
                  </a:lnTo>
                  <a:lnTo>
                    <a:pt x="282" y="341"/>
                  </a:lnTo>
                  <a:lnTo>
                    <a:pt x="282" y="299"/>
                  </a:lnTo>
                  <a:lnTo>
                    <a:pt x="282" y="299"/>
                  </a:lnTo>
                  <a:lnTo>
                    <a:pt x="286" y="288"/>
                  </a:lnTo>
                  <a:lnTo>
                    <a:pt x="289" y="278"/>
                  </a:lnTo>
                  <a:lnTo>
                    <a:pt x="290" y="266"/>
                  </a:lnTo>
                  <a:lnTo>
                    <a:pt x="290" y="255"/>
                  </a:lnTo>
                  <a:lnTo>
                    <a:pt x="290" y="244"/>
                  </a:lnTo>
                  <a:lnTo>
                    <a:pt x="289" y="233"/>
                  </a:lnTo>
                  <a:lnTo>
                    <a:pt x="286" y="222"/>
                  </a:lnTo>
                  <a:lnTo>
                    <a:pt x="282" y="211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319" y="54"/>
                  </a:lnTo>
                  <a:lnTo>
                    <a:pt x="354" y="58"/>
                  </a:lnTo>
                  <a:lnTo>
                    <a:pt x="387" y="64"/>
                  </a:lnTo>
                  <a:lnTo>
                    <a:pt x="417" y="70"/>
                  </a:lnTo>
                  <a:lnTo>
                    <a:pt x="417" y="70"/>
                  </a:lnTo>
                  <a:lnTo>
                    <a:pt x="416" y="78"/>
                  </a:lnTo>
                  <a:lnTo>
                    <a:pt x="416" y="78"/>
                  </a:lnTo>
                  <a:lnTo>
                    <a:pt x="417" y="84"/>
                  </a:lnTo>
                  <a:lnTo>
                    <a:pt x="421" y="90"/>
                  </a:lnTo>
                  <a:lnTo>
                    <a:pt x="424" y="95"/>
                  </a:lnTo>
                  <a:lnTo>
                    <a:pt x="429" y="98"/>
                  </a:lnTo>
                  <a:lnTo>
                    <a:pt x="347" y="298"/>
                  </a:lnTo>
                  <a:lnTo>
                    <a:pt x="347" y="298"/>
                  </a:lnTo>
                  <a:lnTo>
                    <a:pt x="346" y="300"/>
                  </a:lnTo>
                  <a:lnTo>
                    <a:pt x="347" y="303"/>
                  </a:lnTo>
                  <a:lnTo>
                    <a:pt x="346" y="304"/>
                  </a:lnTo>
                  <a:lnTo>
                    <a:pt x="346" y="304"/>
                  </a:lnTo>
                  <a:lnTo>
                    <a:pt x="349" y="310"/>
                  </a:lnTo>
                  <a:lnTo>
                    <a:pt x="354" y="314"/>
                  </a:lnTo>
                  <a:lnTo>
                    <a:pt x="358" y="320"/>
                  </a:lnTo>
                  <a:lnTo>
                    <a:pt x="363" y="324"/>
                  </a:lnTo>
                  <a:lnTo>
                    <a:pt x="370" y="328"/>
                  </a:lnTo>
                  <a:lnTo>
                    <a:pt x="377" y="333"/>
                  </a:lnTo>
                  <a:lnTo>
                    <a:pt x="385" y="336"/>
                  </a:lnTo>
                  <a:lnTo>
                    <a:pt x="394" y="339"/>
                  </a:lnTo>
                  <a:lnTo>
                    <a:pt x="396" y="339"/>
                  </a:lnTo>
                  <a:lnTo>
                    <a:pt x="481" y="339"/>
                  </a:lnTo>
                  <a:lnTo>
                    <a:pt x="483" y="339"/>
                  </a:lnTo>
                  <a:lnTo>
                    <a:pt x="483" y="339"/>
                  </a:lnTo>
                  <a:lnTo>
                    <a:pt x="492" y="336"/>
                  </a:lnTo>
                  <a:lnTo>
                    <a:pt x="499" y="333"/>
                  </a:lnTo>
                  <a:lnTo>
                    <a:pt x="507" y="328"/>
                  </a:lnTo>
                  <a:lnTo>
                    <a:pt x="513" y="324"/>
                  </a:lnTo>
                  <a:lnTo>
                    <a:pt x="519" y="320"/>
                  </a:lnTo>
                  <a:lnTo>
                    <a:pt x="524" y="314"/>
                  </a:lnTo>
                  <a:lnTo>
                    <a:pt x="527" y="310"/>
                  </a:lnTo>
                  <a:lnTo>
                    <a:pt x="531" y="304"/>
                  </a:lnTo>
                  <a:lnTo>
                    <a:pt x="531" y="303"/>
                  </a:lnTo>
                  <a:close/>
                  <a:moveTo>
                    <a:pt x="266" y="15"/>
                  </a:moveTo>
                  <a:lnTo>
                    <a:pt x="266" y="15"/>
                  </a:lnTo>
                  <a:lnTo>
                    <a:pt x="269" y="15"/>
                  </a:lnTo>
                  <a:lnTo>
                    <a:pt x="273" y="17"/>
                  </a:lnTo>
                  <a:lnTo>
                    <a:pt x="275" y="21"/>
                  </a:lnTo>
                  <a:lnTo>
                    <a:pt x="275" y="24"/>
                  </a:lnTo>
                  <a:lnTo>
                    <a:pt x="275" y="24"/>
                  </a:lnTo>
                  <a:lnTo>
                    <a:pt x="275" y="27"/>
                  </a:lnTo>
                  <a:lnTo>
                    <a:pt x="273" y="30"/>
                  </a:lnTo>
                  <a:lnTo>
                    <a:pt x="269" y="33"/>
                  </a:lnTo>
                  <a:lnTo>
                    <a:pt x="266" y="34"/>
                  </a:lnTo>
                  <a:lnTo>
                    <a:pt x="266" y="34"/>
                  </a:lnTo>
                  <a:lnTo>
                    <a:pt x="262" y="33"/>
                  </a:lnTo>
                  <a:lnTo>
                    <a:pt x="260" y="30"/>
                  </a:lnTo>
                  <a:lnTo>
                    <a:pt x="257" y="27"/>
                  </a:lnTo>
                  <a:lnTo>
                    <a:pt x="256" y="24"/>
                  </a:lnTo>
                  <a:lnTo>
                    <a:pt x="256" y="24"/>
                  </a:lnTo>
                  <a:lnTo>
                    <a:pt x="257" y="21"/>
                  </a:lnTo>
                  <a:lnTo>
                    <a:pt x="260" y="17"/>
                  </a:lnTo>
                  <a:lnTo>
                    <a:pt x="262" y="15"/>
                  </a:lnTo>
                  <a:lnTo>
                    <a:pt x="266" y="15"/>
                  </a:lnTo>
                  <a:lnTo>
                    <a:pt x="266" y="15"/>
                  </a:lnTo>
                  <a:close/>
                  <a:moveTo>
                    <a:pt x="134" y="325"/>
                  </a:moveTo>
                  <a:lnTo>
                    <a:pt x="51" y="325"/>
                  </a:lnTo>
                  <a:lnTo>
                    <a:pt x="51" y="325"/>
                  </a:lnTo>
                  <a:lnTo>
                    <a:pt x="41" y="322"/>
                  </a:lnTo>
                  <a:lnTo>
                    <a:pt x="34" y="318"/>
                  </a:lnTo>
                  <a:lnTo>
                    <a:pt x="26" y="313"/>
                  </a:lnTo>
                  <a:lnTo>
                    <a:pt x="21" y="308"/>
                  </a:lnTo>
                  <a:lnTo>
                    <a:pt x="166" y="308"/>
                  </a:lnTo>
                  <a:lnTo>
                    <a:pt x="166" y="308"/>
                  </a:lnTo>
                  <a:lnTo>
                    <a:pt x="159" y="313"/>
                  </a:lnTo>
                  <a:lnTo>
                    <a:pt x="152" y="318"/>
                  </a:lnTo>
                  <a:lnTo>
                    <a:pt x="144" y="322"/>
                  </a:lnTo>
                  <a:lnTo>
                    <a:pt x="134" y="325"/>
                  </a:lnTo>
                  <a:lnTo>
                    <a:pt x="134" y="325"/>
                  </a:lnTo>
                  <a:close/>
                  <a:moveTo>
                    <a:pt x="19" y="294"/>
                  </a:moveTo>
                  <a:lnTo>
                    <a:pt x="93" y="114"/>
                  </a:lnTo>
                  <a:lnTo>
                    <a:pt x="167" y="294"/>
                  </a:lnTo>
                  <a:lnTo>
                    <a:pt x="19" y="294"/>
                  </a:lnTo>
                  <a:close/>
                  <a:moveTo>
                    <a:pt x="270" y="217"/>
                  </a:moveTo>
                  <a:lnTo>
                    <a:pt x="270" y="217"/>
                  </a:lnTo>
                  <a:lnTo>
                    <a:pt x="273" y="227"/>
                  </a:lnTo>
                  <a:lnTo>
                    <a:pt x="275" y="237"/>
                  </a:lnTo>
                  <a:lnTo>
                    <a:pt x="276" y="245"/>
                  </a:lnTo>
                  <a:lnTo>
                    <a:pt x="276" y="255"/>
                  </a:lnTo>
                  <a:lnTo>
                    <a:pt x="276" y="265"/>
                  </a:lnTo>
                  <a:lnTo>
                    <a:pt x="275" y="274"/>
                  </a:lnTo>
                  <a:lnTo>
                    <a:pt x="273" y="283"/>
                  </a:lnTo>
                  <a:lnTo>
                    <a:pt x="270" y="293"/>
                  </a:lnTo>
                  <a:lnTo>
                    <a:pt x="262" y="293"/>
                  </a:lnTo>
                  <a:lnTo>
                    <a:pt x="262" y="293"/>
                  </a:lnTo>
                  <a:lnTo>
                    <a:pt x="259" y="283"/>
                  </a:lnTo>
                  <a:lnTo>
                    <a:pt x="256" y="274"/>
                  </a:lnTo>
                  <a:lnTo>
                    <a:pt x="255" y="265"/>
                  </a:lnTo>
                  <a:lnTo>
                    <a:pt x="255" y="255"/>
                  </a:lnTo>
                  <a:lnTo>
                    <a:pt x="255" y="245"/>
                  </a:lnTo>
                  <a:lnTo>
                    <a:pt x="256" y="237"/>
                  </a:lnTo>
                  <a:lnTo>
                    <a:pt x="259" y="227"/>
                  </a:lnTo>
                  <a:lnTo>
                    <a:pt x="262" y="217"/>
                  </a:lnTo>
                  <a:lnTo>
                    <a:pt x="270" y="217"/>
                  </a:lnTo>
                  <a:close/>
                  <a:moveTo>
                    <a:pt x="331" y="453"/>
                  </a:moveTo>
                  <a:lnTo>
                    <a:pt x="200" y="453"/>
                  </a:lnTo>
                  <a:lnTo>
                    <a:pt x="200" y="443"/>
                  </a:lnTo>
                  <a:lnTo>
                    <a:pt x="331" y="443"/>
                  </a:lnTo>
                  <a:lnTo>
                    <a:pt x="331" y="453"/>
                  </a:lnTo>
                  <a:close/>
                  <a:moveTo>
                    <a:pt x="207" y="429"/>
                  </a:moveTo>
                  <a:lnTo>
                    <a:pt x="207" y="406"/>
                  </a:lnTo>
                  <a:lnTo>
                    <a:pt x="326" y="406"/>
                  </a:lnTo>
                  <a:lnTo>
                    <a:pt x="326" y="429"/>
                  </a:lnTo>
                  <a:lnTo>
                    <a:pt x="207" y="429"/>
                  </a:lnTo>
                  <a:close/>
                  <a:moveTo>
                    <a:pt x="296" y="391"/>
                  </a:moveTo>
                  <a:lnTo>
                    <a:pt x="235" y="391"/>
                  </a:lnTo>
                  <a:lnTo>
                    <a:pt x="235" y="391"/>
                  </a:lnTo>
                  <a:lnTo>
                    <a:pt x="241" y="386"/>
                  </a:lnTo>
                  <a:lnTo>
                    <a:pt x="248" y="380"/>
                  </a:lnTo>
                  <a:lnTo>
                    <a:pt x="252" y="375"/>
                  </a:lnTo>
                  <a:lnTo>
                    <a:pt x="256" y="368"/>
                  </a:lnTo>
                  <a:lnTo>
                    <a:pt x="260" y="362"/>
                  </a:lnTo>
                  <a:lnTo>
                    <a:pt x="262" y="355"/>
                  </a:lnTo>
                  <a:lnTo>
                    <a:pt x="263" y="348"/>
                  </a:lnTo>
                  <a:lnTo>
                    <a:pt x="263" y="341"/>
                  </a:lnTo>
                  <a:lnTo>
                    <a:pt x="263" y="307"/>
                  </a:lnTo>
                  <a:lnTo>
                    <a:pt x="268" y="307"/>
                  </a:lnTo>
                  <a:lnTo>
                    <a:pt x="268" y="341"/>
                  </a:lnTo>
                  <a:lnTo>
                    <a:pt x="268" y="341"/>
                  </a:lnTo>
                  <a:lnTo>
                    <a:pt x="269" y="348"/>
                  </a:lnTo>
                  <a:lnTo>
                    <a:pt x="269" y="354"/>
                  </a:lnTo>
                  <a:lnTo>
                    <a:pt x="272" y="362"/>
                  </a:lnTo>
                  <a:lnTo>
                    <a:pt x="274" y="368"/>
                  </a:lnTo>
                  <a:lnTo>
                    <a:pt x="278" y="375"/>
                  </a:lnTo>
                  <a:lnTo>
                    <a:pt x="282" y="380"/>
                  </a:lnTo>
                  <a:lnTo>
                    <a:pt x="289" y="386"/>
                  </a:lnTo>
                  <a:lnTo>
                    <a:pt x="296" y="391"/>
                  </a:lnTo>
                  <a:lnTo>
                    <a:pt x="296" y="391"/>
                  </a:lnTo>
                  <a:close/>
                  <a:moveTo>
                    <a:pt x="268" y="203"/>
                  </a:moveTo>
                  <a:lnTo>
                    <a:pt x="263" y="203"/>
                  </a:lnTo>
                  <a:lnTo>
                    <a:pt x="263" y="53"/>
                  </a:lnTo>
                  <a:lnTo>
                    <a:pt x="263" y="53"/>
                  </a:lnTo>
                  <a:lnTo>
                    <a:pt x="266" y="53"/>
                  </a:lnTo>
                  <a:lnTo>
                    <a:pt x="266" y="53"/>
                  </a:lnTo>
                  <a:lnTo>
                    <a:pt x="268" y="53"/>
                  </a:lnTo>
                  <a:lnTo>
                    <a:pt x="268" y="203"/>
                  </a:lnTo>
                  <a:close/>
                  <a:moveTo>
                    <a:pt x="512" y="294"/>
                  </a:moveTo>
                  <a:lnTo>
                    <a:pt x="364" y="294"/>
                  </a:lnTo>
                  <a:lnTo>
                    <a:pt x="439" y="114"/>
                  </a:lnTo>
                  <a:lnTo>
                    <a:pt x="512" y="294"/>
                  </a:lnTo>
                  <a:close/>
                  <a:moveTo>
                    <a:pt x="480" y="325"/>
                  </a:moveTo>
                  <a:lnTo>
                    <a:pt x="397" y="325"/>
                  </a:lnTo>
                  <a:lnTo>
                    <a:pt x="397" y="325"/>
                  </a:lnTo>
                  <a:lnTo>
                    <a:pt x="387" y="322"/>
                  </a:lnTo>
                  <a:lnTo>
                    <a:pt x="380" y="318"/>
                  </a:lnTo>
                  <a:lnTo>
                    <a:pt x="372" y="313"/>
                  </a:lnTo>
                  <a:lnTo>
                    <a:pt x="367" y="308"/>
                  </a:lnTo>
                  <a:lnTo>
                    <a:pt x="511" y="308"/>
                  </a:lnTo>
                  <a:lnTo>
                    <a:pt x="511" y="308"/>
                  </a:lnTo>
                  <a:lnTo>
                    <a:pt x="505" y="313"/>
                  </a:lnTo>
                  <a:lnTo>
                    <a:pt x="497" y="318"/>
                  </a:lnTo>
                  <a:lnTo>
                    <a:pt x="490" y="322"/>
                  </a:lnTo>
                  <a:lnTo>
                    <a:pt x="480" y="325"/>
                  </a:lnTo>
                  <a:lnTo>
                    <a:pt x="480" y="3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33" name="Oval 43"/>
            <p:cNvSpPr/>
            <p:nvPr/>
          </p:nvSpPr>
          <p:spPr>
            <a:xfrm>
              <a:off x="4959358" y="2043755"/>
              <a:ext cx="317492" cy="317492"/>
            </a:xfrm>
            <a:prstGeom prst="ellipse">
              <a:avLst/>
            </a:prstGeom>
            <a:gradFill flip="none" rotWithShape="1">
              <a:gsLst>
                <a:gs pos="87000">
                  <a:srgbClr val="0D1325"/>
                </a:gs>
                <a:gs pos="0">
                  <a:srgbClr val="54D0C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grpSp>
          <p:nvGrpSpPr>
            <p:cNvPr id="34" name="Group 96"/>
            <p:cNvGrpSpPr/>
            <p:nvPr/>
          </p:nvGrpSpPr>
          <p:grpSpPr>
            <a:xfrm>
              <a:off x="5029755" y="2114338"/>
              <a:ext cx="176698" cy="176327"/>
              <a:chOff x="5138738" y="4373563"/>
              <a:chExt cx="755650" cy="754063"/>
            </a:xfrm>
            <a:solidFill>
              <a:schemeClr val="bg1"/>
            </a:solidFill>
          </p:grpSpPr>
          <p:sp>
            <p:nvSpPr>
              <p:cNvPr id="46" name="Freeform 97"/>
              <p:cNvSpPr>
                <a:spLocks noEditPoints="1"/>
              </p:cNvSpPr>
              <p:nvPr/>
            </p:nvSpPr>
            <p:spPr bwMode="auto">
              <a:xfrm>
                <a:off x="5138738" y="4373563"/>
                <a:ext cx="755650" cy="754063"/>
              </a:xfrm>
              <a:custGeom>
                <a:avLst/>
                <a:gdLst>
                  <a:gd name="T0" fmla="*/ 214 w 476"/>
                  <a:gd name="T1" fmla="*/ 1 h 475"/>
                  <a:gd name="T2" fmla="*/ 146 w 476"/>
                  <a:gd name="T3" fmla="*/ 20 h 475"/>
                  <a:gd name="T4" fmla="*/ 87 w 476"/>
                  <a:gd name="T5" fmla="*/ 55 h 475"/>
                  <a:gd name="T6" fmla="*/ 41 w 476"/>
                  <a:gd name="T7" fmla="*/ 105 h 475"/>
                  <a:gd name="T8" fmla="*/ 11 w 476"/>
                  <a:gd name="T9" fmla="*/ 167 h 475"/>
                  <a:gd name="T10" fmla="*/ 0 w 476"/>
                  <a:gd name="T11" fmla="*/ 238 h 475"/>
                  <a:gd name="T12" fmla="*/ 6 w 476"/>
                  <a:gd name="T13" fmla="*/ 286 h 475"/>
                  <a:gd name="T14" fmla="*/ 30 w 476"/>
                  <a:gd name="T15" fmla="*/ 351 h 475"/>
                  <a:gd name="T16" fmla="*/ 71 w 476"/>
                  <a:gd name="T17" fmla="*/ 406 h 475"/>
                  <a:gd name="T18" fmla="*/ 125 w 476"/>
                  <a:gd name="T19" fmla="*/ 447 h 475"/>
                  <a:gd name="T20" fmla="*/ 190 w 476"/>
                  <a:gd name="T21" fmla="*/ 471 h 475"/>
                  <a:gd name="T22" fmla="*/ 238 w 476"/>
                  <a:gd name="T23" fmla="*/ 475 h 475"/>
                  <a:gd name="T24" fmla="*/ 309 w 476"/>
                  <a:gd name="T25" fmla="*/ 464 h 475"/>
                  <a:gd name="T26" fmla="*/ 371 w 476"/>
                  <a:gd name="T27" fmla="*/ 435 h 475"/>
                  <a:gd name="T28" fmla="*/ 422 w 476"/>
                  <a:gd name="T29" fmla="*/ 389 h 475"/>
                  <a:gd name="T30" fmla="*/ 457 w 476"/>
                  <a:gd name="T31" fmla="*/ 331 h 475"/>
                  <a:gd name="T32" fmla="*/ 474 w 476"/>
                  <a:gd name="T33" fmla="*/ 263 h 475"/>
                  <a:gd name="T34" fmla="*/ 474 w 476"/>
                  <a:gd name="T35" fmla="*/ 214 h 475"/>
                  <a:gd name="T36" fmla="*/ 457 w 476"/>
                  <a:gd name="T37" fmla="*/ 146 h 475"/>
                  <a:gd name="T38" fmla="*/ 422 w 476"/>
                  <a:gd name="T39" fmla="*/ 86 h 475"/>
                  <a:gd name="T40" fmla="*/ 371 w 476"/>
                  <a:gd name="T41" fmla="*/ 41 h 475"/>
                  <a:gd name="T42" fmla="*/ 309 w 476"/>
                  <a:gd name="T43" fmla="*/ 11 h 475"/>
                  <a:gd name="T44" fmla="*/ 238 w 476"/>
                  <a:gd name="T45" fmla="*/ 0 h 475"/>
                  <a:gd name="T46" fmla="*/ 238 w 476"/>
                  <a:gd name="T47" fmla="*/ 461 h 475"/>
                  <a:gd name="T48" fmla="*/ 172 w 476"/>
                  <a:gd name="T49" fmla="*/ 452 h 475"/>
                  <a:gd name="T50" fmla="*/ 114 w 476"/>
                  <a:gd name="T51" fmla="*/ 423 h 475"/>
                  <a:gd name="T52" fmla="*/ 66 w 476"/>
                  <a:gd name="T53" fmla="*/ 380 h 475"/>
                  <a:gd name="T54" fmla="*/ 33 w 476"/>
                  <a:gd name="T55" fmla="*/ 325 h 475"/>
                  <a:gd name="T56" fmla="*/ 15 w 476"/>
                  <a:gd name="T57" fmla="*/ 260 h 475"/>
                  <a:gd name="T58" fmla="*/ 15 w 476"/>
                  <a:gd name="T59" fmla="*/ 215 h 475"/>
                  <a:gd name="T60" fmla="*/ 33 w 476"/>
                  <a:gd name="T61" fmla="*/ 151 h 475"/>
                  <a:gd name="T62" fmla="*/ 66 w 476"/>
                  <a:gd name="T63" fmla="*/ 96 h 475"/>
                  <a:gd name="T64" fmla="*/ 114 w 476"/>
                  <a:gd name="T65" fmla="*/ 53 h 475"/>
                  <a:gd name="T66" fmla="*/ 172 w 476"/>
                  <a:gd name="T67" fmla="*/ 25 h 475"/>
                  <a:gd name="T68" fmla="*/ 238 w 476"/>
                  <a:gd name="T69" fmla="*/ 14 h 475"/>
                  <a:gd name="T70" fmla="*/ 283 w 476"/>
                  <a:gd name="T71" fmla="*/ 20 h 475"/>
                  <a:gd name="T72" fmla="*/ 345 w 476"/>
                  <a:gd name="T73" fmla="*/ 41 h 475"/>
                  <a:gd name="T74" fmla="*/ 396 w 476"/>
                  <a:gd name="T75" fmla="*/ 80 h 475"/>
                  <a:gd name="T76" fmla="*/ 435 w 476"/>
                  <a:gd name="T77" fmla="*/ 132 h 475"/>
                  <a:gd name="T78" fmla="*/ 457 w 476"/>
                  <a:gd name="T79" fmla="*/ 193 h 475"/>
                  <a:gd name="T80" fmla="*/ 462 w 476"/>
                  <a:gd name="T81" fmla="*/ 238 h 475"/>
                  <a:gd name="T82" fmla="*/ 452 w 476"/>
                  <a:gd name="T83" fmla="*/ 305 h 475"/>
                  <a:gd name="T84" fmla="*/ 424 w 476"/>
                  <a:gd name="T85" fmla="*/ 363 h 475"/>
                  <a:gd name="T86" fmla="*/ 381 w 476"/>
                  <a:gd name="T87" fmla="*/ 410 h 475"/>
                  <a:gd name="T88" fmla="*/ 325 w 476"/>
                  <a:gd name="T89" fmla="*/ 444 h 475"/>
                  <a:gd name="T90" fmla="*/ 261 w 476"/>
                  <a:gd name="T91" fmla="*/ 46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76" h="475">
                    <a:moveTo>
                      <a:pt x="238" y="0"/>
                    </a:moveTo>
                    <a:lnTo>
                      <a:pt x="238" y="0"/>
                    </a:lnTo>
                    <a:lnTo>
                      <a:pt x="214" y="1"/>
                    </a:lnTo>
                    <a:lnTo>
                      <a:pt x="190" y="5"/>
                    </a:lnTo>
                    <a:lnTo>
                      <a:pt x="168" y="11"/>
                    </a:lnTo>
                    <a:lnTo>
                      <a:pt x="146" y="20"/>
                    </a:lnTo>
                    <a:lnTo>
                      <a:pt x="125" y="29"/>
                    </a:lnTo>
                    <a:lnTo>
                      <a:pt x="105" y="41"/>
                    </a:lnTo>
                    <a:lnTo>
                      <a:pt x="87" y="55"/>
                    </a:lnTo>
                    <a:lnTo>
                      <a:pt x="71" y="70"/>
                    </a:lnTo>
                    <a:lnTo>
                      <a:pt x="54" y="86"/>
                    </a:lnTo>
                    <a:lnTo>
                      <a:pt x="41" y="105"/>
                    </a:lnTo>
                    <a:lnTo>
                      <a:pt x="30" y="125"/>
                    </a:lnTo>
                    <a:lnTo>
                      <a:pt x="19" y="146"/>
                    </a:lnTo>
                    <a:lnTo>
                      <a:pt x="11" y="167"/>
                    </a:lnTo>
                    <a:lnTo>
                      <a:pt x="6" y="190"/>
                    </a:lnTo>
                    <a:lnTo>
                      <a:pt x="1" y="214"/>
                    </a:lnTo>
                    <a:lnTo>
                      <a:pt x="0" y="238"/>
                    </a:lnTo>
                    <a:lnTo>
                      <a:pt x="0" y="238"/>
                    </a:lnTo>
                    <a:lnTo>
                      <a:pt x="1" y="263"/>
                    </a:lnTo>
                    <a:lnTo>
                      <a:pt x="6" y="286"/>
                    </a:lnTo>
                    <a:lnTo>
                      <a:pt x="11" y="309"/>
                    </a:lnTo>
                    <a:lnTo>
                      <a:pt x="19" y="331"/>
                    </a:lnTo>
                    <a:lnTo>
                      <a:pt x="30" y="351"/>
                    </a:lnTo>
                    <a:lnTo>
                      <a:pt x="41" y="371"/>
                    </a:lnTo>
                    <a:lnTo>
                      <a:pt x="54" y="389"/>
                    </a:lnTo>
                    <a:lnTo>
                      <a:pt x="71" y="406"/>
                    </a:lnTo>
                    <a:lnTo>
                      <a:pt x="87" y="421"/>
                    </a:lnTo>
                    <a:lnTo>
                      <a:pt x="105" y="435"/>
                    </a:lnTo>
                    <a:lnTo>
                      <a:pt x="125" y="447"/>
                    </a:lnTo>
                    <a:lnTo>
                      <a:pt x="146" y="457"/>
                    </a:lnTo>
                    <a:lnTo>
                      <a:pt x="168" y="464"/>
                    </a:lnTo>
                    <a:lnTo>
                      <a:pt x="190" y="471"/>
                    </a:lnTo>
                    <a:lnTo>
                      <a:pt x="214" y="474"/>
                    </a:lnTo>
                    <a:lnTo>
                      <a:pt x="238" y="475"/>
                    </a:lnTo>
                    <a:lnTo>
                      <a:pt x="238" y="475"/>
                    </a:lnTo>
                    <a:lnTo>
                      <a:pt x="263" y="474"/>
                    </a:lnTo>
                    <a:lnTo>
                      <a:pt x="285" y="471"/>
                    </a:lnTo>
                    <a:lnTo>
                      <a:pt x="309" y="464"/>
                    </a:lnTo>
                    <a:lnTo>
                      <a:pt x="331" y="457"/>
                    </a:lnTo>
                    <a:lnTo>
                      <a:pt x="351" y="447"/>
                    </a:lnTo>
                    <a:lnTo>
                      <a:pt x="371" y="435"/>
                    </a:lnTo>
                    <a:lnTo>
                      <a:pt x="389" y="421"/>
                    </a:lnTo>
                    <a:lnTo>
                      <a:pt x="406" y="406"/>
                    </a:lnTo>
                    <a:lnTo>
                      <a:pt x="422" y="389"/>
                    </a:lnTo>
                    <a:lnTo>
                      <a:pt x="436" y="371"/>
                    </a:lnTo>
                    <a:lnTo>
                      <a:pt x="447" y="351"/>
                    </a:lnTo>
                    <a:lnTo>
                      <a:pt x="457" y="331"/>
                    </a:lnTo>
                    <a:lnTo>
                      <a:pt x="465" y="309"/>
                    </a:lnTo>
                    <a:lnTo>
                      <a:pt x="471" y="286"/>
                    </a:lnTo>
                    <a:lnTo>
                      <a:pt x="474" y="263"/>
                    </a:lnTo>
                    <a:lnTo>
                      <a:pt x="476" y="238"/>
                    </a:lnTo>
                    <a:lnTo>
                      <a:pt x="476" y="238"/>
                    </a:lnTo>
                    <a:lnTo>
                      <a:pt x="474" y="214"/>
                    </a:lnTo>
                    <a:lnTo>
                      <a:pt x="471" y="190"/>
                    </a:lnTo>
                    <a:lnTo>
                      <a:pt x="465" y="167"/>
                    </a:lnTo>
                    <a:lnTo>
                      <a:pt x="457" y="146"/>
                    </a:lnTo>
                    <a:lnTo>
                      <a:pt x="447" y="125"/>
                    </a:lnTo>
                    <a:lnTo>
                      <a:pt x="436" y="105"/>
                    </a:lnTo>
                    <a:lnTo>
                      <a:pt x="422" y="86"/>
                    </a:lnTo>
                    <a:lnTo>
                      <a:pt x="406" y="70"/>
                    </a:lnTo>
                    <a:lnTo>
                      <a:pt x="389" y="55"/>
                    </a:lnTo>
                    <a:lnTo>
                      <a:pt x="371" y="41"/>
                    </a:lnTo>
                    <a:lnTo>
                      <a:pt x="351" y="29"/>
                    </a:lnTo>
                    <a:lnTo>
                      <a:pt x="331" y="20"/>
                    </a:lnTo>
                    <a:lnTo>
                      <a:pt x="309" y="11"/>
                    </a:lnTo>
                    <a:lnTo>
                      <a:pt x="285" y="5"/>
                    </a:lnTo>
                    <a:lnTo>
                      <a:pt x="263" y="1"/>
                    </a:lnTo>
                    <a:lnTo>
                      <a:pt x="238" y="0"/>
                    </a:lnTo>
                    <a:lnTo>
                      <a:pt x="238" y="0"/>
                    </a:lnTo>
                    <a:close/>
                    <a:moveTo>
                      <a:pt x="238" y="461"/>
                    </a:moveTo>
                    <a:lnTo>
                      <a:pt x="238" y="461"/>
                    </a:lnTo>
                    <a:lnTo>
                      <a:pt x="215" y="460"/>
                    </a:lnTo>
                    <a:lnTo>
                      <a:pt x="194" y="457"/>
                    </a:lnTo>
                    <a:lnTo>
                      <a:pt x="172" y="452"/>
                    </a:lnTo>
                    <a:lnTo>
                      <a:pt x="152" y="444"/>
                    </a:lnTo>
                    <a:lnTo>
                      <a:pt x="132" y="434"/>
                    </a:lnTo>
                    <a:lnTo>
                      <a:pt x="114" y="423"/>
                    </a:lnTo>
                    <a:lnTo>
                      <a:pt x="96" y="410"/>
                    </a:lnTo>
                    <a:lnTo>
                      <a:pt x="80" y="396"/>
                    </a:lnTo>
                    <a:lnTo>
                      <a:pt x="66" y="380"/>
                    </a:lnTo>
                    <a:lnTo>
                      <a:pt x="53" y="363"/>
                    </a:lnTo>
                    <a:lnTo>
                      <a:pt x="41" y="345"/>
                    </a:lnTo>
                    <a:lnTo>
                      <a:pt x="33" y="325"/>
                    </a:lnTo>
                    <a:lnTo>
                      <a:pt x="25" y="305"/>
                    </a:lnTo>
                    <a:lnTo>
                      <a:pt x="19" y="283"/>
                    </a:lnTo>
                    <a:lnTo>
                      <a:pt x="15" y="260"/>
                    </a:lnTo>
                    <a:lnTo>
                      <a:pt x="14" y="238"/>
                    </a:lnTo>
                    <a:lnTo>
                      <a:pt x="14" y="238"/>
                    </a:lnTo>
                    <a:lnTo>
                      <a:pt x="15" y="215"/>
                    </a:lnTo>
                    <a:lnTo>
                      <a:pt x="19" y="193"/>
                    </a:lnTo>
                    <a:lnTo>
                      <a:pt x="25" y="172"/>
                    </a:lnTo>
                    <a:lnTo>
                      <a:pt x="33" y="151"/>
                    </a:lnTo>
                    <a:lnTo>
                      <a:pt x="41" y="132"/>
                    </a:lnTo>
                    <a:lnTo>
                      <a:pt x="53" y="113"/>
                    </a:lnTo>
                    <a:lnTo>
                      <a:pt x="66" y="96"/>
                    </a:lnTo>
                    <a:lnTo>
                      <a:pt x="80" y="80"/>
                    </a:lnTo>
                    <a:lnTo>
                      <a:pt x="96" y="66"/>
                    </a:lnTo>
                    <a:lnTo>
                      <a:pt x="114" y="53"/>
                    </a:lnTo>
                    <a:lnTo>
                      <a:pt x="132" y="41"/>
                    </a:lnTo>
                    <a:lnTo>
                      <a:pt x="152" y="32"/>
                    </a:lnTo>
                    <a:lnTo>
                      <a:pt x="172" y="25"/>
                    </a:lnTo>
                    <a:lnTo>
                      <a:pt x="194" y="20"/>
                    </a:lnTo>
                    <a:lnTo>
                      <a:pt x="215" y="15"/>
                    </a:lnTo>
                    <a:lnTo>
                      <a:pt x="238" y="14"/>
                    </a:lnTo>
                    <a:lnTo>
                      <a:pt x="238" y="14"/>
                    </a:lnTo>
                    <a:lnTo>
                      <a:pt x="261" y="15"/>
                    </a:lnTo>
                    <a:lnTo>
                      <a:pt x="283" y="20"/>
                    </a:lnTo>
                    <a:lnTo>
                      <a:pt x="305" y="25"/>
                    </a:lnTo>
                    <a:lnTo>
                      <a:pt x="325" y="32"/>
                    </a:lnTo>
                    <a:lnTo>
                      <a:pt x="345" y="41"/>
                    </a:lnTo>
                    <a:lnTo>
                      <a:pt x="363" y="53"/>
                    </a:lnTo>
                    <a:lnTo>
                      <a:pt x="381" y="66"/>
                    </a:lnTo>
                    <a:lnTo>
                      <a:pt x="396" y="80"/>
                    </a:lnTo>
                    <a:lnTo>
                      <a:pt x="411" y="96"/>
                    </a:lnTo>
                    <a:lnTo>
                      <a:pt x="424" y="113"/>
                    </a:lnTo>
                    <a:lnTo>
                      <a:pt x="435" y="132"/>
                    </a:lnTo>
                    <a:lnTo>
                      <a:pt x="444" y="151"/>
                    </a:lnTo>
                    <a:lnTo>
                      <a:pt x="452" y="172"/>
                    </a:lnTo>
                    <a:lnTo>
                      <a:pt x="457" y="193"/>
                    </a:lnTo>
                    <a:lnTo>
                      <a:pt x="460" y="215"/>
                    </a:lnTo>
                    <a:lnTo>
                      <a:pt x="462" y="238"/>
                    </a:lnTo>
                    <a:lnTo>
                      <a:pt x="462" y="238"/>
                    </a:lnTo>
                    <a:lnTo>
                      <a:pt x="460" y="260"/>
                    </a:lnTo>
                    <a:lnTo>
                      <a:pt x="457" y="283"/>
                    </a:lnTo>
                    <a:lnTo>
                      <a:pt x="452" y="305"/>
                    </a:lnTo>
                    <a:lnTo>
                      <a:pt x="444" y="325"/>
                    </a:lnTo>
                    <a:lnTo>
                      <a:pt x="435" y="345"/>
                    </a:lnTo>
                    <a:lnTo>
                      <a:pt x="424" y="363"/>
                    </a:lnTo>
                    <a:lnTo>
                      <a:pt x="411" y="380"/>
                    </a:lnTo>
                    <a:lnTo>
                      <a:pt x="396" y="396"/>
                    </a:lnTo>
                    <a:lnTo>
                      <a:pt x="381" y="410"/>
                    </a:lnTo>
                    <a:lnTo>
                      <a:pt x="363" y="423"/>
                    </a:lnTo>
                    <a:lnTo>
                      <a:pt x="345" y="434"/>
                    </a:lnTo>
                    <a:lnTo>
                      <a:pt x="325" y="444"/>
                    </a:lnTo>
                    <a:lnTo>
                      <a:pt x="305" y="452"/>
                    </a:lnTo>
                    <a:lnTo>
                      <a:pt x="283" y="457"/>
                    </a:lnTo>
                    <a:lnTo>
                      <a:pt x="261" y="460"/>
                    </a:lnTo>
                    <a:lnTo>
                      <a:pt x="238" y="461"/>
                    </a:lnTo>
                    <a:lnTo>
                      <a:pt x="238" y="46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7" name="Freeform 98"/>
              <p:cNvSpPr>
                <a:spLocks noEditPoints="1"/>
              </p:cNvSpPr>
              <p:nvPr/>
            </p:nvSpPr>
            <p:spPr bwMode="auto">
              <a:xfrm>
                <a:off x="5189538" y="4422775"/>
                <a:ext cx="654050" cy="655638"/>
              </a:xfrm>
              <a:custGeom>
                <a:avLst/>
                <a:gdLst>
                  <a:gd name="T0" fmla="*/ 185 w 412"/>
                  <a:gd name="T1" fmla="*/ 1 h 413"/>
                  <a:gd name="T2" fmla="*/ 126 w 412"/>
                  <a:gd name="T3" fmla="*/ 17 h 413"/>
                  <a:gd name="T4" fmla="*/ 75 w 412"/>
                  <a:gd name="T5" fmla="*/ 48 h 413"/>
                  <a:gd name="T6" fmla="*/ 35 w 412"/>
                  <a:gd name="T7" fmla="*/ 92 h 413"/>
                  <a:gd name="T8" fmla="*/ 9 w 412"/>
                  <a:gd name="T9" fmla="*/ 146 h 413"/>
                  <a:gd name="T10" fmla="*/ 0 w 412"/>
                  <a:gd name="T11" fmla="*/ 207 h 413"/>
                  <a:gd name="T12" fmla="*/ 4 w 412"/>
                  <a:gd name="T13" fmla="*/ 249 h 413"/>
                  <a:gd name="T14" fmla="*/ 25 w 412"/>
                  <a:gd name="T15" fmla="*/ 305 h 413"/>
                  <a:gd name="T16" fmla="*/ 60 w 412"/>
                  <a:gd name="T17" fmla="*/ 352 h 413"/>
                  <a:gd name="T18" fmla="*/ 108 w 412"/>
                  <a:gd name="T19" fmla="*/ 388 h 413"/>
                  <a:gd name="T20" fmla="*/ 165 w 412"/>
                  <a:gd name="T21" fmla="*/ 409 h 413"/>
                  <a:gd name="T22" fmla="*/ 206 w 412"/>
                  <a:gd name="T23" fmla="*/ 413 h 413"/>
                  <a:gd name="T24" fmla="*/ 268 w 412"/>
                  <a:gd name="T25" fmla="*/ 404 h 413"/>
                  <a:gd name="T26" fmla="*/ 322 w 412"/>
                  <a:gd name="T27" fmla="*/ 378 h 413"/>
                  <a:gd name="T28" fmla="*/ 365 w 412"/>
                  <a:gd name="T29" fmla="*/ 338 h 413"/>
                  <a:gd name="T30" fmla="*/ 396 w 412"/>
                  <a:gd name="T31" fmla="*/ 288 h 413"/>
                  <a:gd name="T32" fmla="*/ 411 w 412"/>
                  <a:gd name="T33" fmla="*/ 228 h 413"/>
                  <a:gd name="T34" fmla="*/ 411 w 412"/>
                  <a:gd name="T35" fmla="*/ 186 h 413"/>
                  <a:gd name="T36" fmla="*/ 396 w 412"/>
                  <a:gd name="T37" fmla="*/ 127 h 413"/>
                  <a:gd name="T38" fmla="*/ 365 w 412"/>
                  <a:gd name="T39" fmla="*/ 76 h 413"/>
                  <a:gd name="T40" fmla="*/ 322 w 412"/>
                  <a:gd name="T41" fmla="*/ 36 h 413"/>
                  <a:gd name="T42" fmla="*/ 268 w 412"/>
                  <a:gd name="T43" fmla="*/ 10 h 413"/>
                  <a:gd name="T44" fmla="*/ 206 w 412"/>
                  <a:gd name="T45" fmla="*/ 0 h 413"/>
                  <a:gd name="T46" fmla="*/ 206 w 412"/>
                  <a:gd name="T47" fmla="*/ 399 h 413"/>
                  <a:gd name="T48" fmla="*/ 149 w 412"/>
                  <a:gd name="T49" fmla="*/ 390 h 413"/>
                  <a:gd name="T50" fmla="*/ 99 w 412"/>
                  <a:gd name="T51" fmla="*/ 367 h 413"/>
                  <a:gd name="T52" fmla="*/ 58 w 412"/>
                  <a:gd name="T53" fmla="*/ 329 h 413"/>
                  <a:gd name="T54" fmla="*/ 29 w 412"/>
                  <a:gd name="T55" fmla="*/ 281 h 413"/>
                  <a:gd name="T56" fmla="*/ 15 w 412"/>
                  <a:gd name="T57" fmla="*/ 226 h 413"/>
                  <a:gd name="T58" fmla="*/ 15 w 412"/>
                  <a:gd name="T59" fmla="*/ 187 h 413"/>
                  <a:gd name="T60" fmla="*/ 29 w 412"/>
                  <a:gd name="T61" fmla="*/ 132 h 413"/>
                  <a:gd name="T62" fmla="*/ 58 w 412"/>
                  <a:gd name="T63" fmla="*/ 85 h 413"/>
                  <a:gd name="T64" fmla="*/ 99 w 412"/>
                  <a:gd name="T65" fmla="*/ 48 h 413"/>
                  <a:gd name="T66" fmla="*/ 149 w 412"/>
                  <a:gd name="T67" fmla="*/ 24 h 413"/>
                  <a:gd name="T68" fmla="*/ 206 w 412"/>
                  <a:gd name="T69" fmla="*/ 16 h 413"/>
                  <a:gd name="T70" fmla="*/ 245 w 412"/>
                  <a:gd name="T71" fmla="*/ 19 h 413"/>
                  <a:gd name="T72" fmla="*/ 298 w 412"/>
                  <a:gd name="T73" fmla="*/ 38 h 413"/>
                  <a:gd name="T74" fmla="*/ 342 w 412"/>
                  <a:gd name="T75" fmla="*/ 72 h 413"/>
                  <a:gd name="T76" fmla="*/ 374 w 412"/>
                  <a:gd name="T77" fmla="*/ 116 h 413"/>
                  <a:gd name="T78" fmla="*/ 394 w 412"/>
                  <a:gd name="T79" fmla="*/ 169 h 413"/>
                  <a:gd name="T80" fmla="*/ 398 w 412"/>
                  <a:gd name="T81" fmla="*/ 207 h 413"/>
                  <a:gd name="T82" fmla="*/ 390 w 412"/>
                  <a:gd name="T83" fmla="*/ 264 h 413"/>
                  <a:gd name="T84" fmla="*/ 366 w 412"/>
                  <a:gd name="T85" fmla="*/ 315 h 413"/>
                  <a:gd name="T86" fmla="*/ 328 w 412"/>
                  <a:gd name="T87" fmla="*/ 355 h 413"/>
                  <a:gd name="T88" fmla="*/ 280 w 412"/>
                  <a:gd name="T89" fmla="*/ 384 h 413"/>
                  <a:gd name="T90" fmla="*/ 225 w 412"/>
                  <a:gd name="T91" fmla="*/ 398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2" h="413">
                    <a:moveTo>
                      <a:pt x="206" y="0"/>
                    </a:moveTo>
                    <a:lnTo>
                      <a:pt x="206" y="0"/>
                    </a:lnTo>
                    <a:lnTo>
                      <a:pt x="185" y="1"/>
                    </a:lnTo>
                    <a:lnTo>
                      <a:pt x="165" y="5"/>
                    </a:lnTo>
                    <a:lnTo>
                      <a:pt x="144" y="10"/>
                    </a:lnTo>
                    <a:lnTo>
                      <a:pt x="126" y="17"/>
                    </a:lnTo>
                    <a:lnTo>
                      <a:pt x="108" y="26"/>
                    </a:lnTo>
                    <a:lnTo>
                      <a:pt x="91" y="36"/>
                    </a:lnTo>
                    <a:lnTo>
                      <a:pt x="75" y="48"/>
                    </a:lnTo>
                    <a:lnTo>
                      <a:pt x="60" y="61"/>
                    </a:lnTo>
                    <a:lnTo>
                      <a:pt x="47" y="76"/>
                    </a:lnTo>
                    <a:lnTo>
                      <a:pt x="35" y="92"/>
                    </a:lnTo>
                    <a:lnTo>
                      <a:pt x="25" y="108"/>
                    </a:lnTo>
                    <a:lnTo>
                      <a:pt x="16" y="127"/>
                    </a:lnTo>
                    <a:lnTo>
                      <a:pt x="9" y="146"/>
                    </a:lnTo>
                    <a:lnTo>
                      <a:pt x="4" y="166"/>
                    </a:lnTo>
                    <a:lnTo>
                      <a:pt x="1" y="186"/>
                    </a:lnTo>
                    <a:lnTo>
                      <a:pt x="0" y="207"/>
                    </a:lnTo>
                    <a:lnTo>
                      <a:pt x="0" y="207"/>
                    </a:lnTo>
                    <a:lnTo>
                      <a:pt x="1" y="228"/>
                    </a:lnTo>
                    <a:lnTo>
                      <a:pt x="4" y="249"/>
                    </a:lnTo>
                    <a:lnTo>
                      <a:pt x="9" y="268"/>
                    </a:lnTo>
                    <a:lnTo>
                      <a:pt x="16" y="288"/>
                    </a:lnTo>
                    <a:lnTo>
                      <a:pt x="25" y="305"/>
                    </a:lnTo>
                    <a:lnTo>
                      <a:pt x="35" y="322"/>
                    </a:lnTo>
                    <a:lnTo>
                      <a:pt x="47" y="338"/>
                    </a:lnTo>
                    <a:lnTo>
                      <a:pt x="60" y="352"/>
                    </a:lnTo>
                    <a:lnTo>
                      <a:pt x="75" y="367"/>
                    </a:lnTo>
                    <a:lnTo>
                      <a:pt x="91" y="378"/>
                    </a:lnTo>
                    <a:lnTo>
                      <a:pt x="108" y="388"/>
                    </a:lnTo>
                    <a:lnTo>
                      <a:pt x="126" y="397"/>
                    </a:lnTo>
                    <a:lnTo>
                      <a:pt x="144" y="404"/>
                    </a:lnTo>
                    <a:lnTo>
                      <a:pt x="165" y="409"/>
                    </a:lnTo>
                    <a:lnTo>
                      <a:pt x="185" y="412"/>
                    </a:lnTo>
                    <a:lnTo>
                      <a:pt x="206" y="413"/>
                    </a:lnTo>
                    <a:lnTo>
                      <a:pt x="206" y="413"/>
                    </a:lnTo>
                    <a:lnTo>
                      <a:pt x="228" y="412"/>
                    </a:lnTo>
                    <a:lnTo>
                      <a:pt x="248" y="409"/>
                    </a:lnTo>
                    <a:lnTo>
                      <a:pt x="268" y="404"/>
                    </a:lnTo>
                    <a:lnTo>
                      <a:pt x="286" y="397"/>
                    </a:lnTo>
                    <a:lnTo>
                      <a:pt x="304" y="388"/>
                    </a:lnTo>
                    <a:lnTo>
                      <a:pt x="322" y="378"/>
                    </a:lnTo>
                    <a:lnTo>
                      <a:pt x="337" y="367"/>
                    </a:lnTo>
                    <a:lnTo>
                      <a:pt x="352" y="352"/>
                    </a:lnTo>
                    <a:lnTo>
                      <a:pt x="365" y="338"/>
                    </a:lnTo>
                    <a:lnTo>
                      <a:pt x="377" y="322"/>
                    </a:lnTo>
                    <a:lnTo>
                      <a:pt x="387" y="305"/>
                    </a:lnTo>
                    <a:lnTo>
                      <a:pt x="396" y="288"/>
                    </a:lnTo>
                    <a:lnTo>
                      <a:pt x="403" y="268"/>
                    </a:lnTo>
                    <a:lnTo>
                      <a:pt x="408" y="249"/>
                    </a:lnTo>
                    <a:lnTo>
                      <a:pt x="411" y="228"/>
                    </a:lnTo>
                    <a:lnTo>
                      <a:pt x="412" y="207"/>
                    </a:lnTo>
                    <a:lnTo>
                      <a:pt x="412" y="207"/>
                    </a:lnTo>
                    <a:lnTo>
                      <a:pt x="411" y="186"/>
                    </a:lnTo>
                    <a:lnTo>
                      <a:pt x="408" y="166"/>
                    </a:lnTo>
                    <a:lnTo>
                      <a:pt x="403" y="146"/>
                    </a:lnTo>
                    <a:lnTo>
                      <a:pt x="396" y="127"/>
                    </a:lnTo>
                    <a:lnTo>
                      <a:pt x="387" y="108"/>
                    </a:lnTo>
                    <a:lnTo>
                      <a:pt x="377" y="92"/>
                    </a:lnTo>
                    <a:lnTo>
                      <a:pt x="365" y="76"/>
                    </a:lnTo>
                    <a:lnTo>
                      <a:pt x="352" y="61"/>
                    </a:lnTo>
                    <a:lnTo>
                      <a:pt x="337" y="48"/>
                    </a:lnTo>
                    <a:lnTo>
                      <a:pt x="322" y="36"/>
                    </a:lnTo>
                    <a:lnTo>
                      <a:pt x="304" y="26"/>
                    </a:lnTo>
                    <a:lnTo>
                      <a:pt x="286" y="17"/>
                    </a:lnTo>
                    <a:lnTo>
                      <a:pt x="268" y="10"/>
                    </a:lnTo>
                    <a:lnTo>
                      <a:pt x="248" y="5"/>
                    </a:lnTo>
                    <a:lnTo>
                      <a:pt x="228" y="1"/>
                    </a:lnTo>
                    <a:lnTo>
                      <a:pt x="206" y="0"/>
                    </a:lnTo>
                    <a:lnTo>
                      <a:pt x="206" y="0"/>
                    </a:lnTo>
                    <a:close/>
                    <a:moveTo>
                      <a:pt x="206" y="399"/>
                    </a:moveTo>
                    <a:lnTo>
                      <a:pt x="206" y="399"/>
                    </a:lnTo>
                    <a:lnTo>
                      <a:pt x="187" y="398"/>
                    </a:lnTo>
                    <a:lnTo>
                      <a:pt x="167" y="395"/>
                    </a:lnTo>
                    <a:lnTo>
                      <a:pt x="149" y="390"/>
                    </a:lnTo>
                    <a:lnTo>
                      <a:pt x="131" y="384"/>
                    </a:lnTo>
                    <a:lnTo>
                      <a:pt x="114" y="376"/>
                    </a:lnTo>
                    <a:lnTo>
                      <a:pt x="99" y="367"/>
                    </a:lnTo>
                    <a:lnTo>
                      <a:pt x="84" y="355"/>
                    </a:lnTo>
                    <a:lnTo>
                      <a:pt x="71" y="343"/>
                    </a:lnTo>
                    <a:lnTo>
                      <a:pt x="58" y="329"/>
                    </a:lnTo>
                    <a:lnTo>
                      <a:pt x="47" y="315"/>
                    </a:lnTo>
                    <a:lnTo>
                      <a:pt x="37" y="298"/>
                    </a:lnTo>
                    <a:lnTo>
                      <a:pt x="29" y="281"/>
                    </a:lnTo>
                    <a:lnTo>
                      <a:pt x="22" y="264"/>
                    </a:lnTo>
                    <a:lnTo>
                      <a:pt x="18" y="246"/>
                    </a:lnTo>
                    <a:lnTo>
                      <a:pt x="15" y="226"/>
                    </a:lnTo>
                    <a:lnTo>
                      <a:pt x="14" y="207"/>
                    </a:lnTo>
                    <a:lnTo>
                      <a:pt x="14" y="207"/>
                    </a:lnTo>
                    <a:lnTo>
                      <a:pt x="15" y="187"/>
                    </a:lnTo>
                    <a:lnTo>
                      <a:pt x="18" y="169"/>
                    </a:lnTo>
                    <a:lnTo>
                      <a:pt x="22" y="151"/>
                    </a:lnTo>
                    <a:lnTo>
                      <a:pt x="29" y="132"/>
                    </a:lnTo>
                    <a:lnTo>
                      <a:pt x="37" y="116"/>
                    </a:lnTo>
                    <a:lnTo>
                      <a:pt x="47" y="100"/>
                    </a:lnTo>
                    <a:lnTo>
                      <a:pt x="58" y="85"/>
                    </a:lnTo>
                    <a:lnTo>
                      <a:pt x="71" y="72"/>
                    </a:lnTo>
                    <a:lnTo>
                      <a:pt x="84" y="59"/>
                    </a:lnTo>
                    <a:lnTo>
                      <a:pt x="99" y="48"/>
                    </a:lnTo>
                    <a:lnTo>
                      <a:pt x="114" y="38"/>
                    </a:lnTo>
                    <a:lnTo>
                      <a:pt x="131" y="31"/>
                    </a:lnTo>
                    <a:lnTo>
                      <a:pt x="149" y="24"/>
                    </a:lnTo>
                    <a:lnTo>
                      <a:pt x="167" y="19"/>
                    </a:lnTo>
                    <a:lnTo>
                      <a:pt x="187" y="16"/>
                    </a:lnTo>
                    <a:lnTo>
                      <a:pt x="206" y="16"/>
                    </a:lnTo>
                    <a:lnTo>
                      <a:pt x="206" y="16"/>
                    </a:lnTo>
                    <a:lnTo>
                      <a:pt x="225" y="16"/>
                    </a:lnTo>
                    <a:lnTo>
                      <a:pt x="245" y="19"/>
                    </a:lnTo>
                    <a:lnTo>
                      <a:pt x="263" y="24"/>
                    </a:lnTo>
                    <a:lnTo>
                      <a:pt x="280" y="31"/>
                    </a:lnTo>
                    <a:lnTo>
                      <a:pt x="298" y="38"/>
                    </a:lnTo>
                    <a:lnTo>
                      <a:pt x="313" y="48"/>
                    </a:lnTo>
                    <a:lnTo>
                      <a:pt x="328" y="59"/>
                    </a:lnTo>
                    <a:lnTo>
                      <a:pt x="342" y="72"/>
                    </a:lnTo>
                    <a:lnTo>
                      <a:pt x="354" y="85"/>
                    </a:lnTo>
                    <a:lnTo>
                      <a:pt x="366" y="100"/>
                    </a:lnTo>
                    <a:lnTo>
                      <a:pt x="374" y="116"/>
                    </a:lnTo>
                    <a:lnTo>
                      <a:pt x="383" y="132"/>
                    </a:lnTo>
                    <a:lnTo>
                      <a:pt x="390" y="151"/>
                    </a:lnTo>
                    <a:lnTo>
                      <a:pt x="394" y="169"/>
                    </a:lnTo>
                    <a:lnTo>
                      <a:pt x="397" y="187"/>
                    </a:lnTo>
                    <a:lnTo>
                      <a:pt x="398" y="207"/>
                    </a:lnTo>
                    <a:lnTo>
                      <a:pt x="398" y="207"/>
                    </a:lnTo>
                    <a:lnTo>
                      <a:pt x="397" y="226"/>
                    </a:lnTo>
                    <a:lnTo>
                      <a:pt x="394" y="246"/>
                    </a:lnTo>
                    <a:lnTo>
                      <a:pt x="390" y="264"/>
                    </a:lnTo>
                    <a:lnTo>
                      <a:pt x="383" y="281"/>
                    </a:lnTo>
                    <a:lnTo>
                      <a:pt x="374" y="298"/>
                    </a:lnTo>
                    <a:lnTo>
                      <a:pt x="366" y="315"/>
                    </a:lnTo>
                    <a:lnTo>
                      <a:pt x="354" y="329"/>
                    </a:lnTo>
                    <a:lnTo>
                      <a:pt x="342" y="343"/>
                    </a:lnTo>
                    <a:lnTo>
                      <a:pt x="328" y="355"/>
                    </a:lnTo>
                    <a:lnTo>
                      <a:pt x="313" y="367"/>
                    </a:lnTo>
                    <a:lnTo>
                      <a:pt x="298" y="376"/>
                    </a:lnTo>
                    <a:lnTo>
                      <a:pt x="280" y="384"/>
                    </a:lnTo>
                    <a:lnTo>
                      <a:pt x="263" y="390"/>
                    </a:lnTo>
                    <a:lnTo>
                      <a:pt x="245" y="395"/>
                    </a:lnTo>
                    <a:lnTo>
                      <a:pt x="225" y="398"/>
                    </a:lnTo>
                    <a:lnTo>
                      <a:pt x="206" y="399"/>
                    </a:lnTo>
                    <a:lnTo>
                      <a:pt x="206" y="39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8" name="Rectangle 99"/>
              <p:cNvSpPr>
                <a:spLocks noChangeArrowheads="1"/>
              </p:cNvSpPr>
              <p:nvPr/>
            </p:nvSpPr>
            <p:spPr bwMode="auto">
              <a:xfrm>
                <a:off x="5505450" y="4470400"/>
                <a:ext cx="23813" cy="5715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9" name="Freeform 100"/>
              <p:cNvSpPr/>
              <p:nvPr/>
            </p:nvSpPr>
            <p:spPr bwMode="auto">
              <a:xfrm>
                <a:off x="5365750" y="4502150"/>
                <a:ext cx="49213" cy="61913"/>
              </a:xfrm>
              <a:custGeom>
                <a:avLst/>
                <a:gdLst>
                  <a:gd name="T0" fmla="*/ 31 w 31"/>
                  <a:gd name="T1" fmla="*/ 31 h 39"/>
                  <a:gd name="T2" fmla="*/ 13 w 31"/>
                  <a:gd name="T3" fmla="*/ 0 h 39"/>
                  <a:gd name="T4" fmla="*/ 0 w 31"/>
                  <a:gd name="T5" fmla="*/ 7 h 39"/>
                  <a:gd name="T6" fmla="*/ 18 w 31"/>
                  <a:gd name="T7" fmla="*/ 39 h 39"/>
                  <a:gd name="T8" fmla="*/ 31 w 31"/>
                  <a:gd name="T9" fmla="*/ 3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9">
                    <a:moveTo>
                      <a:pt x="31" y="31"/>
                    </a:moveTo>
                    <a:lnTo>
                      <a:pt x="13" y="0"/>
                    </a:lnTo>
                    <a:lnTo>
                      <a:pt x="0" y="7"/>
                    </a:lnTo>
                    <a:lnTo>
                      <a:pt x="18" y="39"/>
                    </a:lnTo>
                    <a:lnTo>
                      <a:pt x="31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0" name="Freeform 101"/>
              <p:cNvSpPr/>
              <p:nvPr/>
            </p:nvSpPr>
            <p:spPr bwMode="auto">
              <a:xfrm>
                <a:off x="5265738" y="4600575"/>
                <a:ext cx="63500" cy="49213"/>
              </a:xfrm>
              <a:custGeom>
                <a:avLst/>
                <a:gdLst>
                  <a:gd name="T0" fmla="*/ 0 w 40"/>
                  <a:gd name="T1" fmla="*/ 13 h 31"/>
                  <a:gd name="T2" fmla="*/ 33 w 40"/>
                  <a:gd name="T3" fmla="*/ 31 h 31"/>
                  <a:gd name="T4" fmla="*/ 40 w 40"/>
                  <a:gd name="T5" fmla="*/ 19 h 31"/>
                  <a:gd name="T6" fmla="*/ 8 w 40"/>
                  <a:gd name="T7" fmla="*/ 0 h 31"/>
                  <a:gd name="T8" fmla="*/ 0 w 40"/>
                  <a:gd name="T9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1">
                    <a:moveTo>
                      <a:pt x="0" y="13"/>
                    </a:moveTo>
                    <a:lnTo>
                      <a:pt x="33" y="31"/>
                    </a:lnTo>
                    <a:lnTo>
                      <a:pt x="40" y="19"/>
                    </a:lnTo>
                    <a:lnTo>
                      <a:pt x="8" y="0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1" name="Rectangle 102"/>
              <p:cNvSpPr>
                <a:spLocks noChangeArrowheads="1"/>
              </p:cNvSpPr>
              <p:nvPr/>
            </p:nvSpPr>
            <p:spPr bwMode="auto">
              <a:xfrm>
                <a:off x="5235575" y="4740275"/>
                <a:ext cx="58738" cy="22225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2" name="Freeform 103"/>
              <p:cNvSpPr/>
              <p:nvPr/>
            </p:nvSpPr>
            <p:spPr bwMode="auto">
              <a:xfrm>
                <a:off x="5265738" y="4852988"/>
                <a:ext cx="63500" cy="49213"/>
              </a:xfrm>
              <a:custGeom>
                <a:avLst/>
                <a:gdLst>
                  <a:gd name="T0" fmla="*/ 0 w 40"/>
                  <a:gd name="T1" fmla="*/ 19 h 31"/>
                  <a:gd name="T2" fmla="*/ 8 w 40"/>
                  <a:gd name="T3" fmla="*/ 31 h 31"/>
                  <a:gd name="T4" fmla="*/ 40 w 40"/>
                  <a:gd name="T5" fmla="*/ 12 h 31"/>
                  <a:gd name="T6" fmla="*/ 33 w 40"/>
                  <a:gd name="T7" fmla="*/ 0 h 31"/>
                  <a:gd name="T8" fmla="*/ 0 w 40"/>
                  <a:gd name="T9" fmla="*/ 1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1">
                    <a:moveTo>
                      <a:pt x="0" y="19"/>
                    </a:moveTo>
                    <a:lnTo>
                      <a:pt x="8" y="31"/>
                    </a:lnTo>
                    <a:lnTo>
                      <a:pt x="40" y="12"/>
                    </a:lnTo>
                    <a:lnTo>
                      <a:pt x="33" y="0"/>
                    </a:lnTo>
                    <a:lnTo>
                      <a:pt x="0" y="1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3" name="Freeform 104"/>
              <p:cNvSpPr/>
              <p:nvPr/>
            </p:nvSpPr>
            <p:spPr bwMode="auto">
              <a:xfrm>
                <a:off x="5365750" y="4938713"/>
                <a:ext cx="49213" cy="61913"/>
              </a:xfrm>
              <a:custGeom>
                <a:avLst/>
                <a:gdLst>
                  <a:gd name="T0" fmla="*/ 0 w 31"/>
                  <a:gd name="T1" fmla="*/ 32 h 39"/>
                  <a:gd name="T2" fmla="*/ 13 w 31"/>
                  <a:gd name="T3" fmla="*/ 39 h 39"/>
                  <a:gd name="T4" fmla="*/ 31 w 31"/>
                  <a:gd name="T5" fmla="*/ 7 h 39"/>
                  <a:gd name="T6" fmla="*/ 18 w 31"/>
                  <a:gd name="T7" fmla="*/ 0 h 39"/>
                  <a:gd name="T8" fmla="*/ 0 w 31"/>
                  <a:gd name="T9" fmla="*/ 3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9">
                    <a:moveTo>
                      <a:pt x="0" y="32"/>
                    </a:moveTo>
                    <a:lnTo>
                      <a:pt x="13" y="39"/>
                    </a:lnTo>
                    <a:lnTo>
                      <a:pt x="31" y="7"/>
                    </a:lnTo>
                    <a:lnTo>
                      <a:pt x="18" y="0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4" name="Rectangle 105"/>
              <p:cNvSpPr>
                <a:spLocks noChangeArrowheads="1"/>
              </p:cNvSpPr>
              <p:nvPr/>
            </p:nvSpPr>
            <p:spPr bwMode="auto">
              <a:xfrm>
                <a:off x="5505450" y="4975225"/>
                <a:ext cx="23813" cy="58738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5" name="Freeform 106"/>
              <p:cNvSpPr/>
              <p:nvPr/>
            </p:nvSpPr>
            <p:spPr bwMode="auto">
              <a:xfrm>
                <a:off x="5619750" y="4938713"/>
                <a:ext cx="47625" cy="61913"/>
              </a:xfrm>
              <a:custGeom>
                <a:avLst/>
                <a:gdLst>
                  <a:gd name="T0" fmla="*/ 0 w 30"/>
                  <a:gd name="T1" fmla="*/ 7 h 39"/>
                  <a:gd name="T2" fmla="*/ 18 w 30"/>
                  <a:gd name="T3" fmla="*/ 39 h 39"/>
                  <a:gd name="T4" fmla="*/ 30 w 30"/>
                  <a:gd name="T5" fmla="*/ 32 h 39"/>
                  <a:gd name="T6" fmla="*/ 12 w 30"/>
                  <a:gd name="T7" fmla="*/ 0 h 39"/>
                  <a:gd name="T8" fmla="*/ 0 w 30"/>
                  <a:gd name="T9" fmla="*/ 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9">
                    <a:moveTo>
                      <a:pt x="0" y="7"/>
                    </a:moveTo>
                    <a:lnTo>
                      <a:pt x="18" y="39"/>
                    </a:lnTo>
                    <a:lnTo>
                      <a:pt x="30" y="32"/>
                    </a:lnTo>
                    <a:lnTo>
                      <a:pt x="12" y="0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6" name="Freeform 107"/>
              <p:cNvSpPr/>
              <p:nvPr/>
            </p:nvSpPr>
            <p:spPr bwMode="auto">
              <a:xfrm>
                <a:off x="5705475" y="4852988"/>
                <a:ext cx="61913" cy="49213"/>
              </a:xfrm>
              <a:custGeom>
                <a:avLst/>
                <a:gdLst>
                  <a:gd name="T0" fmla="*/ 0 w 39"/>
                  <a:gd name="T1" fmla="*/ 12 h 31"/>
                  <a:gd name="T2" fmla="*/ 31 w 39"/>
                  <a:gd name="T3" fmla="*/ 31 h 31"/>
                  <a:gd name="T4" fmla="*/ 39 w 39"/>
                  <a:gd name="T5" fmla="*/ 19 h 31"/>
                  <a:gd name="T6" fmla="*/ 6 w 39"/>
                  <a:gd name="T7" fmla="*/ 0 h 31"/>
                  <a:gd name="T8" fmla="*/ 0 w 39"/>
                  <a:gd name="T9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1">
                    <a:moveTo>
                      <a:pt x="0" y="12"/>
                    </a:moveTo>
                    <a:lnTo>
                      <a:pt x="31" y="31"/>
                    </a:lnTo>
                    <a:lnTo>
                      <a:pt x="39" y="19"/>
                    </a:lnTo>
                    <a:lnTo>
                      <a:pt x="6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7" name="Rectangle 108"/>
              <p:cNvSpPr>
                <a:spLocks noChangeArrowheads="1"/>
              </p:cNvSpPr>
              <p:nvPr/>
            </p:nvSpPr>
            <p:spPr bwMode="auto">
              <a:xfrm>
                <a:off x="5738813" y="4740275"/>
                <a:ext cx="60325" cy="22225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8" name="Freeform 109"/>
              <p:cNvSpPr/>
              <p:nvPr/>
            </p:nvSpPr>
            <p:spPr bwMode="auto">
              <a:xfrm>
                <a:off x="5705475" y="4600575"/>
                <a:ext cx="61913" cy="49213"/>
              </a:xfrm>
              <a:custGeom>
                <a:avLst/>
                <a:gdLst>
                  <a:gd name="T0" fmla="*/ 39 w 39"/>
                  <a:gd name="T1" fmla="*/ 13 h 31"/>
                  <a:gd name="T2" fmla="*/ 31 w 39"/>
                  <a:gd name="T3" fmla="*/ 0 h 31"/>
                  <a:gd name="T4" fmla="*/ 0 w 39"/>
                  <a:gd name="T5" fmla="*/ 19 h 31"/>
                  <a:gd name="T6" fmla="*/ 6 w 39"/>
                  <a:gd name="T7" fmla="*/ 31 h 31"/>
                  <a:gd name="T8" fmla="*/ 39 w 39"/>
                  <a:gd name="T9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1">
                    <a:moveTo>
                      <a:pt x="39" y="13"/>
                    </a:moveTo>
                    <a:lnTo>
                      <a:pt x="31" y="0"/>
                    </a:lnTo>
                    <a:lnTo>
                      <a:pt x="0" y="19"/>
                    </a:lnTo>
                    <a:lnTo>
                      <a:pt x="6" y="31"/>
                    </a:lnTo>
                    <a:lnTo>
                      <a:pt x="39" y="1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9" name="Freeform 110"/>
              <p:cNvSpPr/>
              <p:nvPr/>
            </p:nvSpPr>
            <p:spPr bwMode="auto">
              <a:xfrm>
                <a:off x="5619750" y="4502150"/>
                <a:ext cx="47625" cy="61913"/>
              </a:xfrm>
              <a:custGeom>
                <a:avLst/>
                <a:gdLst>
                  <a:gd name="T0" fmla="*/ 30 w 30"/>
                  <a:gd name="T1" fmla="*/ 7 h 39"/>
                  <a:gd name="T2" fmla="*/ 18 w 30"/>
                  <a:gd name="T3" fmla="*/ 0 h 39"/>
                  <a:gd name="T4" fmla="*/ 0 w 30"/>
                  <a:gd name="T5" fmla="*/ 31 h 39"/>
                  <a:gd name="T6" fmla="*/ 12 w 30"/>
                  <a:gd name="T7" fmla="*/ 39 h 39"/>
                  <a:gd name="T8" fmla="*/ 30 w 30"/>
                  <a:gd name="T9" fmla="*/ 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9">
                    <a:moveTo>
                      <a:pt x="30" y="7"/>
                    </a:moveTo>
                    <a:lnTo>
                      <a:pt x="18" y="0"/>
                    </a:lnTo>
                    <a:lnTo>
                      <a:pt x="0" y="31"/>
                    </a:lnTo>
                    <a:lnTo>
                      <a:pt x="12" y="39"/>
                    </a:lnTo>
                    <a:lnTo>
                      <a:pt x="3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0" name="Freeform 111"/>
              <p:cNvSpPr>
                <a:spLocks noEditPoints="1"/>
              </p:cNvSpPr>
              <p:nvPr/>
            </p:nvSpPr>
            <p:spPr bwMode="auto">
              <a:xfrm>
                <a:off x="5373688" y="4592638"/>
                <a:ext cx="277813" cy="187325"/>
              </a:xfrm>
              <a:custGeom>
                <a:avLst/>
                <a:gdLst>
                  <a:gd name="T0" fmla="*/ 175 w 175"/>
                  <a:gd name="T1" fmla="*/ 33 h 118"/>
                  <a:gd name="T2" fmla="*/ 167 w 175"/>
                  <a:gd name="T3" fmla="*/ 22 h 118"/>
                  <a:gd name="T4" fmla="*/ 98 w 175"/>
                  <a:gd name="T5" fmla="*/ 83 h 118"/>
                  <a:gd name="T6" fmla="*/ 98 w 175"/>
                  <a:gd name="T7" fmla="*/ 83 h 118"/>
                  <a:gd name="T8" fmla="*/ 94 w 175"/>
                  <a:gd name="T9" fmla="*/ 82 h 118"/>
                  <a:gd name="T10" fmla="*/ 90 w 175"/>
                  <a:gd name="T11" fmla="*/ 81 h 118"/>
                  <a:gd name="T12" fmla="*/ 90 w 175"/>
                  <a:gd name="T13" fmla="*/ 81 h 118"/>
                  <a:gd name="T14" fmla="*/ 85 w 175"/>
                  <a:gd name="T15" fmla="*/ 82 h 118"/>
                  <a:gd name="T16" fmla="*/ 11 w 175"/>
                  <a:gd name="T17" fmla="*/ 0 h 118"/>
                  <a:gd name="T18" fmla="*/ 0 w 175"/>
                  <a:gd name="T19" fmla="*/ 10 h 118"/>
                  <a:gd name="T20" fmla="*/ 74 w 175"/>
                  <a:gd name="T21" fmla="*/ 92 h 118"/>
                  <a:gd name="T22" fmla="*/ 74 w 175"/>
                  <a:gd name="T23" fmla="*/ 92 h 118"/>
                  <a:gd name="T24" fmla="*/ 73 w 175"/>
                  <a:gd name="T25" fmla="*/ 95 h 118"/>
                  <a:gd name="T26" fmla="*/ 72 w 175"/>
                  <a:gd name="T27" fmla="*/ 99 h 118"/>
                  <a:gd name="T28" fmla="*/ 72 w 175"/>
                  <a:gd name="T29" fmla="*/ 99 h 118"/>
                  <a:gd name="T30" fmla="*/ 72 w 175"/>
                  <a:gd name="T31" fmla="*/ 103 h 118"/>
                  <a:gd name="T32" fmla="*/ 73 w 175"/>
                  <a:gd name="T33" fmla="*/ 106 h 118"/>
                  <a:gd name="T34" fmla="*/ 75 w 175"/>
                  <a:gd name="T35" fmla="*/ 109 h 118"/>
                  <a:gd name="T36" fmla="*/ 77 w 175"/>
                  <a:gd name="T37" fmla="*/ 113 h 118"/>
                  <a:gd name="T38" fmla="*/ 77 w 175"/>
                  <a:gd name="T39" fmla="*/ 113 h 118"/>
                  <a:gd name="T40" fmla="*/ 79 w 175"/>
                  <a:gd name="T41" fmla="*/ 115 h 118"/>
                  <a:gd name="T42" fmla="*/ 82 w 175"/>
                  <a:gd name="T43" fmla="*/ 117 h 118"/>
                  <a:gd name="T44" fmla="*/ 87 w 175"/>
                  <a:gd name="T45" fmla="*/ 118 h 118"/>
                  <a:gd name="T46" fmla="*/ 90 w 175"/>
                  <a:gd name="T47" fmla="*/ 118 h 118"/>
                  <a:gd name="T48" fmla="*/ 90 w 175"/>
                  <a:gd name="T49" fmla="*/ 118 h 118"/>
                  <a:gd name="T50" fmla="*/ 96 w 175"/>
                  <a:gd name="T51" fmla="*/ 117 h 118"/>
                  <a:gd name="T52" fmla="*/ 102 w 175"/>
                  <a:gd name="T53" fmla="*/ 114 h 118"/>
                  <a:gd name="T54" fmla="*/ 102 w 175"/>
                  <a:gd name="T55" fmla="*/ 114 h 118"/>
                  <a:gd name="T56" fmla="*/ 106 w 175"/>
                  <a:gd name="T57" fmla="*/ 109 h 118"/>
                  <a:gd name="T58" fmla="*/ 107 w 175"/>
                  <a:gd name="T59" fmla="*/ 104 h 118"/>
                  <a:gd name="T60" fmla="*/ 108 w 175"/>
                  <a:gd name="T61" fmla="*/ 100 h 118"/>
                  <a:gd name="T62" fmla="*/ 107 w 175"/>
                  <a:gd name="T63" fmla="*/ 94 h 118"/>
                  <a:gd name="T64" fmla="*/ 175 w 175"/>
                  <a:gd name="T65" fmla="*/ 33 h 118"/>
                  <a:gd name="T66" fmla="*/ 93 w 175"/>
                  <a:gd name="T67" fmla="*/ 103 h 118"/>
                  <a:gd name="T68" fmla="*/ 93 w 175"/>
                  <a:gd name="T69" fmla="*/ 103 h 118"/>
                  <a:gd name="T70" fmla="*/ 91 w 175"/>
                  <a:gd name="T71" fmla="*/ 104 h 118"/>
                  <a:gd name="T72" fmla="*/ 90 w 175"/>
                  <a:gd name="T73" fmla="*/ 104 h 118"/>
                  <a:gd name="T74" fmla="*/ 90 w 175"/>
                  <a:gd name="T75" fmla="*/ 104 h 118"/>
                  <a:gd name="T76" fmla="*/ 89 w 175"/>
                  <a:gd name="T77" fmla="*/ 104 h 118"/>
                  <a:gd name="T78" fmla="*/ 87 w 175"/>
                  <a:gd name="T79" fmla="*/ 103 h 118"/>
                  <a:gd name="T80" fmla="*/ 87 w 175"/>
                  <a:gd name="T81" fmla="*/ 103 h 118"/>
                  <a:gd name="T82" fmla="*/ 86 w 175"/>
                  <a:gd name="T83" fmla="*/ 100 h 118"/>
                  <a:gd name="T84" fmla="*/ 86 w 175"/>
                  <a:gd name="T85" fmla="*/ 100 h 118"/>
                  <a:gd name="T86" fmla="*/ 88 w 175"/>
                  <a:gd name="T87" fmla="*/ 98 h 118"/>
                  <a:gd name="T88" fmla="*/ 88 w 175"/>
                  <a:gd name="T89" fmla="*/ 98 h 118"/>
                  <a:gd name="T90" fmla="*/ 89 w 175"/>
                  <a:gd name="T91" fmla="*/ 96 h 118"/>
                  <a:gd name="T92" fmla="*/ 90 w 175"/>
                  <a:gd name="T93" fmla="*/ 96 h 118"/>
                  <a:gd name="T94" fmla="*/ 90 w 175"/>
                  <a:gd name="T95" fmla="*/ 96 h 118"/>
                  <a:gd name="T96" fmla="*/ 91 w 175"/>
                  <a:gd name="T97" fmla="*/ 96 h 118"/>
                  <a:gd name="T98" fmla="*/ 93 w 175"/>
                  <a:gd name="T99" fmla="*/ 98 h 118"/>
                  <a:gd name="T100" fmla="*/ 93 w 175"/>
                  <a:gd name="T101" fmla="*/ 98 h 118"/>
                  <a:gd name="T102" fmla="*/ 94 w 175"/>
                  <a:gd name="T103" fmla="*/ 101 h 118"/>
                  <a:gd name="T104" fmla="*/ 93 w 175"/>
                  <a:gd name="T105" fmla="*/ 103 h 118"/>
                  <a:gd name="T106" fmla="*/ 93 w 175"/>
                  <a:gd name="T107" fmla="*/ 103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75" h="118">
                    <a:moveTo>
                      <a:pt x="175" y="33"/>
                    </a:moveTo>
                    <a:lnTo>
                      <a:pt x="167" y="22"/>
                    </a:lnTo>
                    <a:lnTo>
                      <a:pt x="98" y="83"/>
                    </a:lnTo>
                    <a:lnTo>
                      <a:pt x="98" y="83"/>
                    </a:lnTo>
                    <a:lnTo>
                      <a:pt x="94" y="82"/>
                    </a:lnTo>
                    <a:lnTo>
                      <a:pt x="90" y="81"/>
                    </a:lnTo>
                    <a:lnTo>
                      <a:pt x="90" y="81"/>
                    </a:lnTo>
                    <a:lnTo>
                      <a:pt x="85" y="82"/>
                    </a:lnTo>
                    <a:lnTo>
                      <a:pt x="11" y="0"/>
                    </a:lnTo>
                    <a:lnTo>
                      <a:pt x="0" y="10"/>
                    </a:lnTo>
                    <a:lnTo>
                      <a:pt x="74" y="92"/>
                    </a:lnTo>
                    <a:lnTo>
                      <a:pt x="74" y="92"/>
                    </a:lnTo>
                    <a:lnTo>
                      <a:pt x="73" y="95"/>
                    </a:lnTo>
                    <a:lnTo>
                      <a:pt x="72" y="99"/>
                    </a:lnTo>
                    <a:lnTo>
                      <a:pt x="72" y="99"/>
                    </a:lnTo>
                    <a:lnTo>
                      <a:pt x="72" y="103"/>
                    </a:lnTo>
                    <a:lnTo>
                      <a:pt x="73" y="106"/>
                    </a:lnTo>
                    <a:lnTo>
                      <a:pt x="75" y="109"/>
                    </a:lnTo>
                    <a:lnTo>
                      <a:pt x="77" y="113"/>
                    </a:lnTo>
                    <a:lnTo>
                      <a:pt x="77" y="113"/>
                    </a:lnTo>
                    <a:lnTo>
                      <a:pt x="79" y="115"/>
                    </a:lnTo>
                    <a:lnTo>
                      <a:pt x="82" y="117"/>
                    </a:lnTo>
                    <a:lnTo>
                      <a:pt x="87" y="118"/>
                    </a:lnTo>
                    <a:lnTo>
                      <a:pt x="90" y="118"/>
                    </a:lnTo>
                    <a:lnTo>
                      <a:pt x="90" y="118"/>
                    </a:lnTo>
                    <a:lnTo>
                      <a:pt x="96" y="117"/>
                    </a:lnTo>
                    <a:lnTo>
                      <a:pt x="102" y="114"/>
                    </a:lnTo>
                    <a:lnTo>
                      <a:pt x="102" y="114"/>
                    </a:lnTo>
                    <a:lnTo>
                      <a:pt x="106" y="109"/>
                    </a:lnTo>
                    <a:lnTo>
                      <a:pt x="107" y="104"/>
                    </a:lnTo>
                    <a:lnTo>
                      <a:pt x="108" y="100"/>
                    </a:lnTo>
                    <a:lnTo>
                      <a:pt x="107" y="94"/>
                    </a:lnTo>
                    <a:lnTo>
                      <a:pt x="175" y="33"/>
                    </a:lnTo>
                    <a:close/>
                    <a:moveTo>
                      <a:pt x="93" y="103"/>
                    </a:moveTo>
                    <a:lnTo>
                      <a:pt x="93" y="103"/>
                    </a:lnTo>
                    <a:lnTo>
                      <a:pt x="91" y="104"/>
                    </a:lnTo>
                    <a:lnTo>
                      <a:pt x="90" y="104"/>
                    </a:lnTo>
                    <a:lnTo>
                      <a:pt x="90" y="104"/>
                    </a:lnTo>
                    <a:lnTo>
                      <a:pt x="89" y="104"/>
                    </a:lnTo>
                    <a:lnTo>
                      <a:pt x="87" y="103"/>
                    </a:lnTo>
                    <a:lnTo>
                      <a:pt x="87" y="103"/>
                    </a:lnTo>
                    <a:lnTo>
                      <a:pt x="86" y="100"/>
                    </a:lnTo>
                    <a:lnTo>
                      <a:pt x="86" y="100"/>
                    </a:lnTo>
                    <a:lnTo>
                      <a:pt x="88" y="98"/>
                    </a:lnTo>
                    <a:lnTo>
                      <a:pt x="88" y="98"/>
                    </a:lnTo>
                    <a:lnTo>
                      <a:pt x="89" y="96"/>
                    </a:lnTo>
                    <a:lnTo>
                      <a:pt x="90" y="96"/>
                    </a:lnTo>
                    <a:lnTo>
                      <a:pt x="90" y="96"/>
                    </a:lnTo>
                    <a:lnTo>
                      <a:pt x="91" y="96"/>
                    </a:lnTo>
                    <a:lnTo>
                      <a:pt x="93" y="98"/>
                    </a:lnTo>
                    <a:lnTo>
                      <a:pt x="93" y="98"/>
                    </a:lnTo>
                    <a:lnTo>
                      <a:pt x="94" y="101"/>
                    </a:lnTo>
                    <a:lnTo>
                      <a:pt x="93" y="103"/>
                    </a:lnTo>
                    <a:lnTo>
                      <a:pt x="93" y="10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35" name="Oval 65"/>
            <p:cNvSpPr/>
            <p:nvPr/>
          </p:nvSpPr>
          <p:spPr>
            <a:xfrm>
              <a:off x="5088900" y="5276066"/>
              <a:ext cx="306060" cy="306060"/>
            </a:xfrm>
            <a:prstGeom prst="ellipse">
              <a:avLst/>
            </a:prstGeom>
            <a:gradFill flip="none" rotWithShape="1">
              <a:gsLst>
                <a:gs pos="87000">
                  <a:srgbClr val="0D1325"/>
                </a:gs>
                <a:gs pos="0">
                  <a:srgbClr val="54D0C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36" name="Freeform 112"/>
            <p:cNvSpPr>
              <a:spLocks noEditPoints="1"/>
            </p:cNvSpPr>
            <p:nvPr/>
          </p:nvSpPr>
          <p:spPr bwMode="auto">
            <a:xfrm>
              <a:off x="5155246" y="5350244"/>
              <a:ext cx="173369" cy="157704"/>
            </a:xfrm>
            <a:custGeom>
              <a:avLst/>
              <a:gdLst>
                <a:gd name="T0" fmla="*/ 348 w 498"/>
                <a:gd name="T1" fmla="*/ 251 h 453"/>
                <a:gd name="T2" fmla="*/ 340 w 498"/>
                <a:gd name="T3" fmla="*/ 252 h 453"/>
                <a:gd name="T4" fmla="*/ 376 w 498"/>
                <a:gd name="T5" fmla="*/ 185 h 453"/>
                <a:gd name="T6" fmla="*/ 407 w 498"/>
                <a:gd name="T7" fmla="*/ 194 h 453"/>
                <a:gd name="T8" fmla="*/ 470 w 498"/>
                <a:gd name="T9" fmla="*/ 103 h 453"/>
                <a:gd name="T10" fmla="*/ 495 w 498"/>
                <a:gd name="T11" fmla="*/ 93 h 453"/>
                <a:gd name="T12" fmla="*/ 484 w 498"/>
                <a:gd name="T13" fmla="*/ 68 h 453"/>
                <a:gd name="T14" fmla="*/ 459 w 498"/>
                <a:gd name="T15" fmla="*/ 79 h 453"/>
                <a:gd name="T16" fmla="*/ 394 w 498"/>
                <a:gd name="T17" fmla="*/ 162 h 453"/>
                <a:gd name="T18" fmla="*/ 356 w 498"/>
                <a:gd name="T19" fmla="*/ 140 h 453"/>
                <a:gd name="T20" fmla="*/ 300 w 498"/>
                <a:gd name="T21" fmla="*/ 34 h 453"/>
                <a:gd name="T22" fmla="*/ 185 w 498"/>
                <a:gd name="T23" fmla="*/ 0 h 453"/>
                <a:gd name="T24" fmla="*/ 79 w 498"/>
                <a:gd name="T25" fmla="*/ 57 h 453"/>
                <a:gd name="T26" fmla="*/ 44 w 498"/>
                <a:gd name="T27" fmla="*/ 175 h 453"/>
                <a:gd name="T28" fmla="*/ 88 w 498"/>
                <a:gd name="T29" fmla="*/ 306 h 453"/>
                <a:gd name="T30" fmla="*/ 38 w 498"/>
                <a:gd name="T31" fmla="*/ 280 h 453"/>
                <a:gd name="T32" fmla="*/ 15 w 498"/>
                <a:gd name="T33" fmla="*/ 266 h 453"/>
                <a:gd name="T34" fmla="*/ 0 w 498"/>
                <a:gd name="T35" fmla="*/ 288 h 453"/>
                <a:gd name="T36" fmla="*/ 25 w 498"/>
                <a:gd name="T37" fmla="*/ 302 h 453"/>
                <a:gd name="T38" fmla="*/ 69 w 498"/>
                <a:gd name="T39" fmla="*/ 338 h 453"/>
                <a:gd name="T40" fmla="*/ 96 w 498"/>
                <a:gd name="T41" fmla="*/ 338 h 453"/>
                <a:gd name="T42" fmla="*/ 117 w 498"/>
                <a:gd name="T43" fmla="*/ 289 h 453"/>
                <a:gd name="T44" fmla="*/ 201 w 498"/>
                <a:gd name="T45" fmla="*/ 313 h 453"/>
                <a:gd name="T46" fmla="*/ 292 w 498"/>
                <a:gd name="T47" fmla="*/ 284 h 453"/>
                <a:gd name="T48" fmla="*/ 295 w 498"/>
                <a:gd name="T49" fmla="*/ 301 h 453"/>
                <a:gd name="T50" fmla="*/ 297 w 498"/>
                <a:gd name="T51" fmla="*/ 305 h 453"/>
                <a:gd name="T52" fmla="*/ 447 w 498"/>
                <a:gd name="T53" fmla="*/ 453 h 453"/>
                <a:gd name="T54" fmla="*/ 497 w 498"/>
                <a:gd name="T55" fmla="*/ 413 h 453"/>
                <a:gd name="T56" fmla="*/ 481 w 498"/>
                <a:gd name="T57" fmla="*/ 83 h 453"/>
                <a:gd name="T58" fmla="*/ 346 w 498"/>
                <a:gd name="T59" fmla="*/ 268 h 453"/>
                <a:gd name="T60" fmla="*/ 68 w 498"/>
                <a:gd name="T61" fmla="*/ 101 h 453"/>
                <a:gd name="T62" fmla="*/ 146 w 498"/>
                <a:gd name="T63" fmla="*/ 25 h 453"/>
                <a:gd name="T64" fmla="*/ 255 w 498"/>
                <a:gd name="T65" fmla="*/ 25 h 453"/>
                <a:gd name="T66" fmla="*/ 333 w 498"/>
                <a:gd name="T67" fmla="*/ 101 h 453"/>
                <a:gd name="T68" fmla="*/ 329 w 498"/>
                <a:gd name="T69" fmla="*/ 156 h 453"/>
                <a:gd name="T70" fmla="*/ 292 w 498"/>
                <a:gd name="T71" fmla="*/ 64 h 453"/>
                <a:gd name="T72" fmla="*/ 201 w 498"/>
                <a:gd name="T73" fmla="*/ 27 h 453"/>
                <a:gd name="T74" fmla="*/ 109 w 498"/>
                <a:gd name="T75" fmla="*/ 66 h 453"/>
                <a:gd name="T76" fmla="*/ 71 w 498"/>
                <a:gd name="T77" fmla="*/ 156 h 453"/>
                <a:gd name="T78" fmla="*/ 109 w 498"/>
                <a:gd name="T79" fmla="*/ 247 h 453"/>
                <a:gd name="T80" fmla="*/ 67 w 498"/>
                <a:gd name="T81" fmla="*/ 205 h 453"/>
                <a:gd name="T82" fmla="*/ 204 w 498"/>
                <a:gd name="T83" fmla="*/ 175 h 453"/>
                <a:gd name="T84" fmla="*/ 294 w 498"/>
                <a:gd name="T85" fmla="*/ 224 h 453"/>
                <a:gd name="T86" fmla="*/ 212 w 498"/>
                <a:gd name="T87" fmla="*/ 271 h 453"/>
                <a:gd name="T88" fmla="*/ 140 w 498"/>
                <a:gd name="T89" fmla="*/ 255 h 453"/>
                <a:gd name="T90" fmla="*/ 197 w 498"/>
                <a:gd name="T91" fmla="*/ 139 h 453"/>
                <a:gd name="T92" fmla="*/ 187 w 498"/>
                <a:gd name="T93" fmla="*/ 164 h 453"/>
                <a:gd name="T94" fmla="*/ 91 w 498"/>
                <a:gd name="T95" fmla="*/ 190 h 453"/>
                <a:gd name="T96" fmla="*/ 99 w 498"/>
                <a:gd name="T97" fmla="*/ 102 h 453"/>
                <a:gd name="T98" fmla="*/ 167 w 498"/>
                <a:gd name="T99" fmla="*/ 46 h 453"/>
                <a:gd name="T100" fmla="*/ 255 w 498"/>
                <a:gd name="T101" fmla="*/ 55 h 453"/>
                <a:gd name="T102" fmla="*/ 311 w 498"/>
                <a:gd name="T103" fmla="*/ 123 h 453"/>
                <a:gd name="T104" fmla="*/ 201 w 498"/>
                <a:gd name="T105" fmla="*/ 299 h 453"/>
                <a:gd name="T106" fmla="*/ 125 w 498"/>
                <a:gd name="T107" fmla="*/ 277 h 453"/>
                <a:gd name="T108" fmla="*/ 214 w 498"/>
                <a:gd name="T109" fmla="*/ 285 h 453"/>
                <a:gd name="T110" fmla="*/ 299 w 498"/>
                <a:gd name="T111" fmla="*/ 239 h 453"/>
                <a:gd name="T112" fmla="*/ 341 w 498"/>
                <a:gd name="T113" fmla="*/ 181 h 453"/>
                <a:gd name="T114" fmla="*/ 308 w 498"/>
                <a:gd name="T115" fmla="*/ 250 h 453"/>
                <a:gd name="T116" fmla="*/ 288 w 498"/>
                <a:gd name="T117" fmla="*/ 269 h 453"/>
                <a:gd name="T118" fmla="*/ 225 w 498"/>
                <a:gd name="T119" fmla="*/ 297 h 453"/>
                <a:gd name="T120" fmla="*/ 307 w 498"/>
                <a:gd name="T121" fmla="*/ 272 h 453"/>
                <a:gd name="T122" fmla="*/ 310 w 498"/>
                <a:gd name="T123" fmla="*/ 283 h 453"/>
                <a:gd name="T124" fmla="*/ 483 w 498"/>
                <a:gd name="T125" fmla="*/ 412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98" h="453">
                  <a:moveTo>
                    <a:pt x="496" y="398"/>
                  </a:moveTo>
                  <a:lnTo>
                    <a:pt x="496" y="398"/>
                  </a:lnTo>
                  <a:lnTo>
                    <a:pt x="485" y="387"/>
                  </a:lnTo>
                  <a:lnTo>
                    <a:pt x="485" y="387"/>
                  </a:lnTo>
                  <a:lnTo>
                    <a:pt x="485" y="387"/>
                  </a:lnTo>
                  <a:lnTo>
                    <a:pt x="350" y="252"/>
                  </a:lnTo>
                  <a:lnTo>
                    <a:pt x="350" y="252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6" y="250"/>
                  </a:lnTo>
                  <a:lnTo>
                    <a:pt x="346" y="250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0" y="252"/>
                  </a:lnTo>
                  <a:lnTo>
                    <a:pt x="337" y="256"/>
                  </a:lnTo>
                  <a:lnTo>
                    <a:pt x="328" y="247"/>
                  </a:lnTo>
                  <a:lnTo>
                    <a:pt x="328" y="247"/>
                  </a:lnTo>
                  <a:lnTo>
                    <a:pt x="338" y="232"/>
                  </a:lnTo>
                  <a:lnTo>
                    <a:pt x="346" y="217"/>
                  </a:lnTo>
                  <a:lnTo>
                    <a:pt x="351" y="199"/>
                  </a:lnTo>
                  <a:lnTo>
                    <a:pt x="355" y="183"/>
                  </a:lnTo>
                  <a:lnTo>
                    <a:pt x="376" y="185"/>
                  </a:lnTo>
                  <a:lnTo>
                    <a:pt x="376" y="185"/>
                  </a:lnTo>
                  <a:lnTo>
                    <a:pt x="379" y="191"/>
                  </a:lnTo>
                  <a:lnTo>
                    <a:pt x="382" y="195"/>
                  </a:lnTo>
                  <a:lnTo>
                    <a:pt x="388" y="198"/>
                  </a:lnTo>
                  <a:lnTo>
                    <a:pt x="394" y="199"/>
                  </a:lnTo>
                  <a:lnTo>
                    <a:pt x="394" y="199"/>
                  </a:lnTo>
                  <a:lnTo>
                    <a:pt x="399" y="199"/>
                  </a:lnTo>
                  <a:lnTo>
                    <a:pt x="402" y="198"/>
                  </a:lnTo>
                  <a:lnTo>
                    <a:pt x="405" y="196"/>
                  </a:lnTo>
                  <a:lnTo>
                    <a:pt x="407" y="194"/>
                  </a:lnTo>
                  <a:lnTo>
                    <a:pt x="410" y="191"/>
                  </a:lnTo>
                  <a:lnTo>
                    <a:pt x="412" y="188"/>
                  </a:lnTo>
                  <a:lnTo>
                    <a:pt x="413" y="184"/>
                  </a:lnTo>
                  <a:lnTo>
                    <a:pt x="414" y="181"/>
                  </a:lnTo>
                  <a:lnTo>
                    <a:pt x="414" y="181"/>
                  </a:lnTo>
                  <a:lnTo>
                    <a:pt x="413" y="176"/>
                  </a:lnTo>
                  <a:lnTo>
                    <a:pt x="412" y="172"/>
                  </a:lnTo>
                  <a:lnTo>
                    <a:pt x="470" y="103"/>
                  </a:lnTo>
                  <a:lnTo>
                    <a:pt x="470" y="103"/>
                  </a:lnTo>
                  <a:lnTo>
                    <a:pt x="473" y="104"/>
                  </a:lnTo>
                  <a:lnTo>
                    <a:pt x="477" y="104"/>
                  </a:lnTo>
                  <a:lnTo>
                    <a:pt x="477" y="104"/>
                  </a:lnTo>
                  <a:lnTo>
                    <a:pt x="481" y="104"/>
                  </a:lnTo>
                  <a:lnTo>
                    <a:pt x="484" y="103"/>
                  </a:lnTo>
                  <a:lnTo>
                    <a:pt x="487" y="101"/>
                  </a:lnTo>
                  <a:lnTo>
                    <a:pt x="490" y="99"/>
                  </a:lnTo>
                  <a:lnTo>
                    <a:pt x="493" y="96"/>
                  </a:lnTo>
                  <a:lnTo>
                    <a:pt x="495" y="93"/>
                  </a:lnTo>
                  <a:lnTo>
                    <a:pt x="496" y="89"/>
                  </a:lnTo>
                  <a:lnTo>
                    <a:pt x="496" y="86"/>
                  </a:lnTo>
                  <a:lnTo>
                    <a:pt x="496" y="86"/>
                  </a:lnTo>
                  <a:lnTo>
                    <a:pt x="496" y="82"/>
                  </a:lnTo>
                  <a:lnTo>
                    <a:pt x="495" y="79"/>
                  </a:lnTo>
                  <a:lnTo>
                    <a:pt x="493" y="75"/>
                  </a:lnTo>
                  <a:lnTo>
                    <a:pt x="490" y="72"/>
                  </a:lnTo>
                  <a:lnTo>
                    <a:pt x="487" y="70"/>
                  </a:lnTo>
                  <a:lnTo>
                    <a:pt x="484" y="68"/>
                  </a:lnTo>
                  <a:lnTo>
                    <a:pt x="481" y="67"/>
                  </a:lnTo>
                  <a:lnTo>
                    <a:pt x="477" y="67"/>
                  </a:lnTo>
                  <a:lnTo>
                    <a:pt x="477" y="67"/>
                  </a:lnTo>
                  <a:lnTo>
                    <a:pt x="473" y="67"/>
                  </a:lnTo>
                  <a:lnTo>
                    <a:pt x="470" y="68"/>
                  </a:lnTo>
                  <a:lnTo>
                    <a:pt x="467" y="70"/>
                  </a:lnTo>
                  <a:lnTo>
                    <a:pt x="463" y="72"/>
                  </a:lnTo>
                  <a:lnTo>
                    <a:pt x="461" y="75"/>
                  </a:lnTo>
                  <a:lnTo>
                    <a:pt x="459" y="79"/>
                  </a:lnTo>
                  <a:lnTo>
                    <a:pt x="458" y="82"/>
                  </a:lnTo>
                  <a:lnTo>
                    <a:pt x="458" y="86"/>
                  </a:lnTo>
                  <a:lnTo>
                    <a:pt x="458" y="86"/>
                  </a:lnTo>
                  <a:lnTo>
                    <a:pt x="459" y="89"/>
                  </a:lnTo>
                  <a:lnTo>
                    <a:pt x="460" y="94"/>
                  </a:lnTo>
                  <a:lnTo>
                    <a:pt x="401" y="163"/>
                  </a:lnTo>
                  <a:lnTo>
                    <a:pt x="401" y="163"/>
                  </a:lnTo>
                  <a:lnTo>
                    <a:pt x="394" y="162"/>
                  </a:lnTo>
                  <a:lnTo>
                    <a:pt x="394" y="162"/>
                  </a:lnTo>
                  <a:lnTo>
                    <a:pt x="389" y="163"/>
                  </a:lnTo>
                  <a:lnTo>
                    <a:pt x="385" y="165"/>
                  </a:lnTo>
                  <a:lnTo>
                    <a:pt x="381" y="167"/>
                  </a:lnTo>
                  <a:lnTo>
                    <a:pt x="378" y="171"/>
                  </a:lnTo>
                  <a:lnTo>
                    <a:pt x="358" y="169"/>
                  </a:lnTo>
                  <a:lnTo>
                    <a:pt x="358" y="169"/>
                  </a:lnTo>
                  <a:lnTo>
                    <a:pt x="358" y="156"/>
                  </a:lnTo>
                  <a:lnTo>
                    <a:pt x="358" y="156"/>
                  </a:lnTo>
                  <a:lnTo>
                    <a:pt x="356" y="140"/>
                  </a:lnTo>
                  <a:lnTo>
                    <a:pt x="354" y="125"/>
                  </a:lnTo>
                  <a:lnTo>
                    <a:pt x="351" y="111"/>
                  </a:lnTo>
                  <a:lnTo>
                    <a:pt x="346" y="96"/>
                  </a:lnTo>
                  <a:lnTo>
                    <a:pt x="339" y="82"/>
                  </a:lnTo>
                  <a:lnTo>
                    <a:pt x="332" y="69"/>
                  </a:lnTo>
                  <a:lnTo>
                    <a:pt x="322" y="57"/>
                  </a:lnTo>
                  <a:lnTo>
                    <a:pt x="312" y="45"/>
                  </a:lnTo>
                  <a:lnTo>
                    <a:pt x="312" y="45"/>
                  </a:lnTo>
                  <a:lnTo>
                    <a:pt x="300" y="34"/>
                  </a:lnTo>
                  <a:lnTo>
                    <a:pt x="287" y="26"/>
                  </a:lnTo>
                  <a:lnTo>
                    <a:pt x="274" y="18"/>
                  </a:lnTo>
                  <a:lnTo>
                    <a:pt x="260" y="12"/>
                  </a:lnTo>
                  <a:lnTo>
                    <a:pt x="246" y="6"/>
                  </a:lnTo>
                  <a:lnTo>
                    <a:pt x="231" y="2"/>
                  </a:lnTo>
                  <a:lnTo>
                    <a:pt x="216" y="0"/>
                  </a:lnTo>
                  <a:lnTo>
                    <a:pt x="201" y="0"/>
                  </a:lnTo>
                  <a:lnTo>
                    <a:pt x="201" y="0"/>
                  </a:lnTo>
                  <a:lnTo>
                    <a:pt x="185" y="0"/>
                  </a:lnTo>
                  <a:lnTo>
                    <a:pt x="170" y="2"/>
                  </a:lnTo>
                  <a:lnTo>
                    <a:pt x="155" y="6"/>
                  </a:lnTo>
                  <a:lnTo>
                    <a:pt x="140" y="12"/>
                  </a:lnTo>
                  <a:lnTo>
                    <a:pt x="126" y="18"/>
                  </a:lnTo>
                  <a:lnTo>
                    <a:pt x="113" y="26"/>
                  </a:lnTo>
                  <a:lnTo>
                    <a:pt x="102" y="35"/>
                  </a:lnTo>
                  <a:lnTo>
                    <a:pt x="90" y="45"/>
                  </a:lnTo>
                  <a:lnTo>
                    <a:pt x="90" y="45"/>
                  </a:lnTo>
                  <a:lnTo>
                    <a:pt x="79" y="57"/>
                  </a:lnTo>
                  <a:lnTo>
                    <a:pt x="70" y="70"/>
                  </a:lnTo>
                  <a:lnTo>
                    <a:pt x="62" y="83"/>
                  </a:lnTo>
                  <a:lnTo>
                    <a:pt x="55" y="96"/>
                  </a:lnTo>
                  <a:lnTo>
                    <a:pt x="51" y="111"/>
                  </a:lnTo>
                  <a:lnTo>
                    <a:pt x="47" y="125"/>
                  </a:lnTo>
                  <a:lnTo>
                    <a:pt x="44" y="141"/>
                  </a:lnTo>
                  <a:lnTo>
                    <a:pt x="43" y="156"/>
                  </a:lnTo>
                  <a:lnTo>
                    <a:pt x="43" y="156"/>
                  </a:lnTo>
                  <a:lnTo>
                    <a:pt x="44" y="175"/>
                  </a:lnTo>
                  <a:lnTo>
                    <a:pt x="48" y="193"/>
                  </a:lnTo>
                  <a:lnTo>
                    <a:pt x="53" y="210"/>
                  </a:lnTo>
                  <a:lnTo>
                    <a:pt x="61" y="226"/>
                  </a:lnTo>
                  <a:lnTo>
                    <a:pt x="69" y="242"/>
                  </a:lnTo>
                  <a:lnTo>
                    <a:pt x="80" y="256"/>
                  </a:lnTo>
                  <a:lnTo>
                    <a:pt x="92" y="269"/>
                  </a:lnTo>
                  <a:lnTo>
                    <a:pt x="105" y="280"/>
                  </a:lnTo>
                  <a:lnTo>
                    <a:pt x="88" y="306"/>
                  </a:lnTo>
                  <a:lnTo>
                    <a:pt x="88" y="306"/>
                  </a:lnTo>
                  <a:lnTo>
                    <a:pt x="83" y="305"/>
                  </a:lnTo>
                  <a:lnTo>
                    <a:pt x="83" y="305"/>
                  </a:lnTo>
                  <a:lnTo>
                    <a:pt x="77" y="306"/>
                  </a:lnTo>
                  <a:lnTo>
                    <a:pt x="71" y="310"/>
                  </a:lnTo>
                  <a:lnTo>
                    <a:pt x="38" y="288"/>
                  </a:lnTo>
                  <a:lnTo>
                    <a:pt x="38" y="288"/>
                  </a:lnTo>
                  <a:lnTo>
                    <a:pt x="38" y="285"/>
                  </a:lnTo>
                  <a:lnTo>
                    <a:pt x="38" y="285"/>
                  </a:lnTo>
                  <a:lnTo>
                    <a:pt x="38" y="280"/>
                  </a:lnTo>
                  <a:lnTo>
                    <a:pt x="37" y="277"/>
                  </a:lnTo>
                  <a:lnTo>
                    <a:pt x="35" y="274"/>
                  </a:lnTo>
                  <a:lnTo>
                    <a:pt x="32" y="271"/>
                  </a:lnTo>
                  <a:lnTo>
                    <a:pt x="29" y="269"/>
                  </a:lnTo>
                  <a:lnTo>
                    <a:pt x="26" y="268"/>
                  </a:lnTo>
                  <a:lnTo>
                    <a:pt x="23" y="266"/>
                  </a:lnTo>
                  <a:lnTo>
                    <a:pt x="20" y="265"/>
                  </a:lnTo>
                  <a:lnTo>
                    <a:pt x="20" y="265"/>
                  </a:lnTo>
                  <a:lnTo>
                    <a:pt x="15" y="266"/>
                  </a:lnTo>
                  <a:lnTo>
                    <a:pt x="12" y="268"/>
                  </a:lnTo>
                  <a:lnTo>
                    <a:pt x="9" y="269"/>
                  </a:lnTo>
                  <a:lnTo>
                    <a:pt x="5" y="271"/>
                  </a:lnTo>
                  <a:lnTo>
                    <a:pt x="3" y="274"/>
                  </a:lnTo>
                  <a:lnTo>
                    <a:pt x="1" y="277"/>
                  </a:lnTo>
                  <a:lnTo>
                    <a:pt x="0" y="280"/>
                  </a:lnTo>
                  <a:lnTo>
                    <a:pt x="0" y="285"/>
                  </a:lnTo>
                  <a:lnTo>
                    <a:pt x="0" y="285"/>
                  </a:lnTo>
                  <a:lnTo>
                    <a:pt x="0" y="288"/>
                  </a:lnTo>
                  <a:lnTo>
                    <a:pt x="1" y="292"/>
                  </a:lnTo>
                  <a:lnTo>
                    <a:pt x="3" y="295"/>
                  </a:lnTo>
                  <a:lnTo>
                    <a:pt x="5" y="298"/>
                  </a:lnTo>
                  <a:lnTo>
                    <a:pt x="9" y="300"/>
                  </a:lnTo>
                  <a:lnTo>
                    <a:pt x="12" y="302"/>
                  </a:lnTo>
                  <a:lnTo>
                    <a:pt x="15" y="303"/>
                  </a:lnTo>
                  <a:lnTo>
                    <a:pt x="20" y="303"/>
                  </a:lnTo>
                  <a:lnTo>
                    <a:pt x="20" y="303"/>
                  </a:lnTo>
                  <a:lnTo>
                    <a:pt x="25" y="302"/>
                  </a:lnTo>
                  <a:lnTo>
                    <a:pt x="29" y="300"/>
                  </a:lnTo>
                  <a:lnTo>
                    <a:pt x="64" y="322"/>
                  </a:lnTo>
                  <a:lnTo>
                    <a:pt x="64" y="322"/>
                  </a:lnTo>
                  <a:lnTo>
                    <a:pt x="64" y="325"/>
                  </a:lnTo>
                  <a:lnTo>
                    <a:pt x="64" y="325"/>
                  </a:lnTo>
                  <a:lnTo>
                    <a:pt x="64" y="328"/>
                  </a:lnTo>
                  <a:lnTo>
                    <a:pt x="65" y="332"/>
                  </a:lnTo>
                  <a:lnTo>
                    <a:pt x="67" y="336"/>
                  </a:lnTo>
                  <a:lnTo>
                    <a:pt x="69" y="338"/>
                  </a:lnTo>
                  <a:lnTo>
                    <a:pt x="72" y="340"/>
                  </a:lnTo>
                  <a:lnTo>
                    <a:pt x="76" y="342"/>
                  </a:lnTo>
                  <a:lnTo>
                    <a:pt x="79" y="343"/>
                  </a:lnTo>
                  <a:lnTo>
                    <a:pt x="83" y="343"/>
                  </a:lnTo>
                  <a:lnTo>
                    <a:pt x="83" y="343"/>
                  </a:lnTo>
                  <a:lnTo>
                    <a:pt x="86" y="343"/>
                  </a:lnTo>
                  <a:lnTo>
                    <a:pt x="90" y="342"/>
                  </a:lnTo>
                  <a:lnTo>
                    <a:pt x="93" y="340"/>
                  </a:lnTo>
                  <a:lnTo>
                    <a:pt x="96" y="338"/>
                  </a:lnTo>
                  <a:lnTo>
                    <a:pt x="98" y="336"/>
                  </a:lnTo>
                  <a:lnTo>
                    <a:pt x="101" y="332"/>
                  </a:lnTo>
                  <a:lnTo>
                    <a:pt x="102" y="328"/>
                  </a:lnTo>
                  <a:lnTo>
                    <a:pt x="102" y="325"/>
                  </a:lnTo>
                  <a:lnTo>
                    <a:pt x="102" y="325"/>
                  </a:lnTo>
                  <a:lnTo>
                    <a:pt x="101" y="319"/>
                  </a:lnTo>
                  <a:lnTo>
                    <a:pt x="98" y="314"/>
                  </a:lnTo>
                  <a:lnTo>
                    <a:pt x="117" y="289"/>
                  </a:lnTo>
                  <a:lnTo>
                    <a:pt x="117" y="289"/>
                  </a:lnTo>
                  <a:lnTo>
                    <a:pt x="126" y="295"/>
                  </a:lnTo>
                  <a:lnTo>
                    <a:pt x="136" y="299"/>
                  </a:lnTo>
                  <a:lnTo>
                    <a:pt x="146" y="303"/>
                  </a:lnTo>
                  <a:lnTo>
                    <a:pt x="157" y="306"/>
                  </a:lnTo>
                  <a:lnTo>
                    <a:pt x="166" y="310"/>
                  </a:lnTo>
                  <a:lnTo>
                    <a:pt x="178" y="312"/>
                  </a:lnTo>
                  <a:lnTo>
                    <a:pt x="189" y="313"/>
                  </a:lnTo>
                  <a:lnTo>
                    <a:pt x="201" y="313"/>
                  </a:lnTo>
                  <a:lnTo>
                    <a:pt x="201" y="313"/>
                  </a:lnTo>
                  <a:lnTo>
                    <a:pt x="201" y="313"/>
                  </a:lnTo>
                  <a:lnTo>
                    <a:pt x="213" y="313"/>
                  </a:lnTo>
                  <a:lnTo>
                    <a:pt x="225" y="311"/>
                  </a:lnTo>
                  <a:lnTo>
                    <a:pt x="237" y="309"/>
                  </a:lnTo>
                  <a:lnTo>
                    <a:pt x="248" y="305"/>
                  </a:lnTo>
                  <a:lnTo>
                    <a:pt x="260" y="302"/>
                  </a:lnTo>
                  <a:lnTo>
                    <a:pt x="271" y="297"/>
                  </a:lnTo>
                  <a:lnTo>
                    <a:pt x="282" y="291"/>
                  </a:lnTo>
                  <a:lnTo>
                    <a:pt x="292" y="284"/>
                  </a:lnTo>
                  <a:lnTo>
                    <a:pt x="300" y="292"/>
                  </a:lnTo>
                  <a:lnTo>
                    <a:pt x="297" y="296"/>
                  </a:lnTo>
                  <a:lnTo>
                    <a:pt x="297" y="296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312" y="322"/>
                  </a:lnTo>
                  <a:lnTo>
                    <a:pt x="312" y="322"/>
                  </a:lnTo>
                  <a:lnTo>
                    <a:pt x="312" y="322"/>
                  </a:lnTo>
                  <a:lnTo>
                    <a:pt x="432" y="440"/>
                  </a:lnTo>
                  <a:lnTo>
                    <a:pt x="443" y="451"/>
                  </a:lnTo>
                  <a:lnTo>
                    <a:pt x="443" y="451"/>
                  </a:lnTo>
                  <a:lnTo>
                    <a:pt x="445" y="452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58" y="452"/>
                  </a:lnTo>
                  <a:lnTo>
                    <a:pt x="467" y="449"/>
                  </a:lnTo>
                  <a:lnTo>
                    <a:pt x="475" y="445"/>
                  </a:lnTo>
                  <a:lnTo>
                    <a:pt x="483" y="438"/>
                  </a:lnTo>
                  <a:lnTo>
                    <a:pt x="489" y="431"/>
                  </a:lnTo>
                  <a:lnTo>
                    <a:pt x="494" y="422"/>
                  </a:lnTo>
                  <a:lnTo>
                    <a:pt x="497" y="413"/>
                  </a:lnTo>
                  <a:lnTo>
                    <a:pt x="498" y="403"/>
                  </a:lnTo>
                  <a:lnTo>
                    <a:pt x="498" y="403"/>
                  </a:lnTo>
                  <a:lnTo>
                    <a:pt x="497" y="400"/>
                  </a:lnTo>
                  <a:lnTo>
                    <a:pt x="496" y="398"/>
                  </a:lnTo>
                  <a:lnTo>
                    <a:pt x="496" y="398"/>
                  </a:lnTo>
                  <a:close/>
                  <a:moveTo>
                    <a:pt x="481" y="83"/>
                  </a:moveTo>
                  <a:lnTo>
                    <a:pt x="480" y="82"/>
                  </a:lnTo>
                  <a:lnTo>
                    <a:pt x="480" y="82"/>
                  </a:lnTo>
                  <a:lnTo>
                    <a:pt x="481" y="83"/>
                  </a:lnTo>
                  <a:lnTo>
                    <a:pt x="481" y="83"/>
                  </a:lnTo>
                  <a:close/>
                  <a:moveTo>
                    <a:pt x="327" y="316"/>
                  </a:moveTo>
                  <a:lnTo>
                    <a:pt x="361" y="283"/>
                  </a:lnTo>
                  <a:lnTo>
                    <a:pt x="470" y="393"/>
                  </a:lnTo>
                  <a:lnTo>
                    <a:pt x="470" y="393"/>
                  </a:lnTo>
                  <a:lnTo>
                    <a:pt x="437" y="426"/>
                  </a:lnTo>
                  <a:lnTo>
                    <a:pt x="327" y="316"/>
                  </a:lnTo>
                  <a:close/>
                  <a:moveTo>
                    <a:pt x="312" y="301"/>
                  </a:moveTo>
                  <a:lnTo>
                    <a:pt x="346" y="268"/>
                  </a:lnTo>
                  <a:lnTo>
                    <a:pt x="351" y="273"/>
                  </a:lnTo>
                  <a:lnTo>
                    <a:pt x="318" y="306"/>
                  </a:lnTo>
                  <a:lnTo>
                    <a:pt x="312" y="301"/>
                  </a:lnTo>
                  <a:close/>
                  <a:moveTo>
                    <a:pt x="58" y="156"/>
                  </a:moveTo>
                  <a:lnTo>
                    <a:pt x="58" y="156"/>
                  </a:lnTo>
                  <a:lnTo>
                    <a:pt x="58" y="142"/>
                  </a:lnTo>
                  <a:lnTo>
                    <a:pt x="61" y="128"/>
                  </a:lnTo>
                  <a:lnTo>
                    <a:pt x="64" y="115"/>
                  </a:lnTo>
                  <a:lnTo>
                    <a:pt x="68" y="101"/>
                  </a:lnTo>
                  <a:lnTo>
                    <a:pt x="75" y="89"/>
                  </a:lnTo>
                  <a:lnTo>
                    <a:pt x="82" y="77"/>
                  </a:lnTo>
                  <a:lnTo>
                    <a:pt x="90" y="66"/>
                  </a:lnTo>
                  <a:lnTo>
                    <a:pt x="99" y="56"/>
                  </a:lnTo>
                  <a:lnTo>
                    <a:pt x="99" y="56"/>
                  </a:lnTo>
                  <a:lnTo>
                    <a:pt x="110" y="46"/>
                  </a:lnTo>
                  <a:lnTo>
                    <a:pt x="121" y="37"/>
                  </a:lnTo>
                  <a:lnTo>
                    <a:pt x="133" y="30"/>
                  </a:lnTo>
                  <a:lnTo>
                    <a:pt x="146" y="25"/>
                  </a:lnTo>
                  <a:lnTo>
                    <a:pt x="159" y="19"/>
                  </a:lnTo>
                  <a:lnTo>
                    <a:pt x="173" y="16"/>
                  </a:lnTo>
                  <a:lnTo>
                    <a:pt x="187" y="14"/>
                  </a:lnTo>
                  <a:lnTo>
                    <a:pt x="201" y="14"/>
                  </a:lnTo>
                  <a:lnTo>
                    <a:pt x="201" y="14"/>
                  </a:lnTo>
                  <a:lnTo>
                    <a:pt x="215" y="14"/>
                  </a:lnTo>
                  <a:lnTo>
                    <a:pt x="229" y="16"/>
                  </a:lnTo>
                  <a:lnTo>
                    <a:pt x="242" y="19"/>
                  </a:lnTo>
                  <a:lnTo>
                    <a:pt x="255" y="25"/>
                  </a:lnTo>
                  <a:lnTo>
                    <a:pt x="268" y="30"/>
                  </a:lnTo>
                  <a:lnTo>
                    <a:pt x="280" y="37"/>
                  </a:lnTo>
                  <a:lnTo>
                    <a:pt x="291" y="46"/>
                  </a:lnTo>
                  <a:lnTo>
                    <a:pt x="301" y="55"/>
                  </a:lnTo>
                  <a:lnTo>
                    <a:pt x="301" y="55"/>
                  </a:lnTo>
                  <a:lnTo>
                    <a:pt x="311" y="66"/>
                  </a:lnTo>
                  <a:lnTo>
                    <a:pt x="320" y="77"/>
                  </a:lnTo>
                  <a:lnTo>
                    <a:pt x="327" y="89"/>
                  </a:lnTo>
                  <a:lnTo>
                    <a:pt x="333" y="101"/>
                  </a:lnTo>
                  <a:lnTo>
                    <a:pt x="337" y="114"/>
                  </a:lnTo>
                  <a:lnTo>
                    <a:pt x="340" y="128"/>
                  </a:lnTo>
                  <a:lnTo>
                    <a:pt x="342" y="142"/>
                  </a:lnTo>
                  <a:lnTo>
                    <a:pt x="344" y="156"/>
                  </a:lnTo>
                  <a:lnTo>
                    <a:pt x="344" y="156"/>
                  </a:lnTo>
                  <a:lnTo>
                    <a:pt x="344" y="167"/>
                  </a:lnTo>
                  <a:lnTo>
                    <a:pt x="329" y="165"/>
                  </a:lnTo>
                  <a:lnTo>
                    <a:pt x="329" y="165"/>
                  </a:lnTo>
                  <a:lnTo>
                    <a:pt x="329" y="156"/>
                  </a:lnTo>
                  <a:lnTo>
                    <a:pt x="329" y="156"/>
                  </a:lnTo>
                  <a:lnTo>
                    <a:pt x="329" y="143"/>
                  </a:lnTo>
                  <a:lnTo>
                    <a:pt x="327" y="130"/>
                  </a:lnTo>
                  <a:lnTo>
                    <a:pt x="324" y="118"/>
                  </a:lnTo>
                  <a:lnTo>
                    <a:pt x="320" y="107"/>
                  </a:lnTo>
                  <a:lnTo>
                    <a:pt x="314" y="96"/>
                  </a:lnTo>
                  <a:lnTo>
                    <a:pt x="308" y="85"/>
                  </a:lnTo>
                  <a:lnTo>
                    <a:pt x="300" y="74"/>
                  </a:lnTo>
                  <a:lnTo>
                    <a:pt x="292" y="64"/>
                  </a:lnTo>
                  <a:lnTo>
                    <a:pt x="292" y="64"/>
                  </a:lnTo>
                  <a:lnTo>
                    <a:pt x="282" y="56"/>
                  </a:lnTo>
                  <a:lnTo>
                    <a:pt x="272" y="48"/>
                  </a:lnTo>
                  <a:lnTo>
                    <a:pt x="261" y="42"/>
                  </a:lnTo>
                  <a:lnTo>
                    <a:pt x="250" y="36"/>
                  </a:lnTo>
                  <a:lnTo>
                    <a:pt x="239" y="33"/>
                  </a:lnTo>
                  <a:lnTo>
                    <a:pt x="226" y="30"/>
                  </a:lnTo>
                  <a:lnTo>
                    <a:pt x="214" y="28"/>
                  </a:lnTo>
                  <a:lnTo>
                    <a:pt x="201" y="27"/>
                  </a:lnTo>
                  <a:lnTo>
                    <a:pt x="201" y="27"/>
                  </a:lnTo>
                  <a:lnTo>
                    <a:pt x="188" y="28"/>
                  </a:lnTo>
                  <a:lnTo>
                    <a:pt x="175" y="30"/>
                  </a:lnTo>
                  <a:lnTo>
                    <a:pt x="163" y="33"/>
                  </a:lnTo>
                  <a:lnTo>
                    <a:pt x="151" y="37"/>
                  </a:lnTo>
                  <a:lnTo>
                    <a:pt x="139" y="43"/>
                  </a:lnTo>
                  <a:lnTo>
                    <a:pt x="129" y="49"/>
                  </a:lnTo>
                  <a:lnTo>
                    <a:pt x="119" y="57"/>
                  </a:lnTo>
                  <a:lnTo>
                    <a:pt x="109" y="66"/>
                  </a:lnTo>
                  <a:lnTo>
                    <a:pt x="109" y="66"/>
                  </a:lnTo>
                  <a:lnTo>
                    <a:pt x="101" y="74"/>
                  </a:lnTo>
                  <a:lnTo>
                    <a:pt x="93" y="85"/>
                  </a:lnTo>
                  <a:lnTo>
                    <a:pt x="86" y="96"/>
                  </a:lnTo>
                  <a:lnTo>
                    <a:pt x="81" y="107"/>
                  </a:lnTo>
                  <a:lnTo>
                    <a:pt x="77" y="118"/>
                  </a:lnTo>
                  <a:lnTo>
                    <a:pt x="75" y="131"/>
                  </a:lnTo>
                  <a:lnTo>
                    <a:pt x="72" y="143"/>
                  </a:lnTo>
                  <a:lnTo>
                    <a:pt x="71" y="156"/>
                  </a:lnTo>
                  <a:lnTo>
                    <a:pt x="71" y="156"/>
                  </a:lnTo>
                  <a:lnTo>
                    <a:pt x="72" y="169"/>
                  </a:lnTo>
                  <a:lnTo>
                    <a:pt x="75" y="181"/>
                  </a:lnTo>
                  <a:lnTo>
                    <a:pt x="77" y="194"/>
                  </a:lnTo>
                  <a:lnTo>
                    <a:pt x="81" y="206"/>
                  </a:lnTo>
                  <a:lnTo>
                    <a:pt x="86" y="217"/>
                  </a:lnTo>
                  <a:lnTo>
                    <a:pt x="93" y="228"/>
                  </a:lnTo>
                  <a:lnTo>
                    <a:pt x="101" y="238"/>
                  </a:lnTo>
                  <a:lnTo>
                    <a:pt x="109" y="247"/>
                  </a:lnTo>
                  <a:lnTo>
                    <a:pt x="109" y="247"/>
                  </a:lnTo>
                  <a:lnTo>
                    <a:pt x="121" y="258"/>
                  </a:lnTo>
                  <a:lnTo>
                    <a:pt x="113" y="269"/>
                  </a:lnTo>
                  <a:lnTo>
                    <a:pt x="113" y="269"/>
                  </a:lnTo>
                  <a:lnTo>
                    <a:pt x="102" y="259"/>
                  </a:lnTo>
                  <a:lnTo>
                    <a:pt x="91" y="247"/>
                  </a:lnTo>
                  <a:lnTo>
                    <a:pt x="81" y="234"/>
                  </a:lnTo>
                  <a:lnTo>
                    <a:pt x="72" y="220"/>
                  </a:lnTo>
                  <a:lnTo>
                    <a:pt x="67" y="205"/>
                  </a:lnTo>
                  <a:lnTo>
                    <a:pt x="62" y="190"/>
                  </a:lnTo>
                  <a:lnTo>
                    <a:pt x="58" y="174"/>
                  </a:lnTo>
                  <a:lnTo>
                    <a:pt x="58" y="156"/>
                  </a:lnTo>
                  <a:lnTo>
                    <a:pt x="58" y="156"/>
                  </a:lnTo>
                  <a:close/>
                  <a:moveTo>
                    <a:pt x="140" y="255"/>
                  </a:moveTo>
                  <a:lnTo>
                    <a:pt x="198" y="174"/>
                  </a:lnTo>
                  <a:lnTo>
                    <a:pt x="198" y="174"/>
                  </a:lnTo>
                  <a:lnTo>
                    <a:pt x="204" y="175"/>
                  </a:lnTo>
                  <a:lnTo>
                    <a:pt x="204" y="175"/>
                  </a:lnTo>
                  <a:lnTo>
                    <a:pt x="209" y="175"/>
                  </a:lnTo>
                  <a:lnTo>
                    <a:pt x="213" y="172"/>
                  </a:lnTo>
                  <a:lnTo>
                    <a:pt x="217" y="169"/>
                  </a:lnTo>
                  <a:lnTo>
                    <a:pt x="220" y="166"/>
                  </a:lnTo>
                  <a:lnTo>
                    <a:pt x="313" y="178"/>
                  </a:lnTo>
                  <a:lnTo>
                    <a:pt x="313" y="178"/>
                  </a:lnTo>
                  <a:lnTo>
                    <a:pt x="309" y="194"/>
                  </a:lnTo>
                  <a:lnTo>
                    <a:pt x="302" y="209"/>
                  </a:lnTo>
                  <a:lnTo>
                    <a:pt x="294" y="224"/>
                  </a:lnTo>
                  <a:lnTo>
                    <a:pt x="282" y="237"/>
                  </a:lnTo>
                  <a:lnTo>
                    <a:pt x="282" y="237"/>
                  </a:lnTo>
                  <a:lnTo>
                    <a:pt x="273" y="245"/>
                  </a:lnTo>
                  <a:lnTo>
                    <a:pt x="265" y="251"/>
                  </a:lnTo>
                  <a:lnTo>
                    <a:pt x="255" y="258"/>
                  </a:lnTo>
                  <a:lnTo>
                    <a:pt x="245" y="262"/>
                  </a:lnTo>
                  <a:lnTo>
                    <a:pt x="234" y="266"/>
                  </a:lnTo>
                  <a:lnTo>
                    <a:pt x="224" y="269"/>
                  </a:lnTo>
                  <a:lnTo>
                    <a:pt x="212" y="271"/>
                  </a:lnTo>
                  <a:lnTo>
                    <a:pt x="201" y="271"/>
                  </a:lnTo>
                  <a:lnTo>
                    <a:pt x="201" y="278"/>
                  </a:lnTo>
                  <a:lnTo>
                    <a:pt x="201" y="271"/>
                  </a:lnTo>
                  <a:lnTo>
                    <a:pt x="201" y="271"/>
                  </a:lnTo>
                  <a:lnTo>
                    <a:pt x="185" y="270"/>
                  </a:lnTo>
                  <a:lnTo>
                    <a:pt x="170" y="266"/>
                  </a:lnTo>
                  <a:lnTo>
                    <a:pt x="155" y="261"/>
                  </a:lnTo>
                  <a:lnTo>
                    <a:pt x="140" y="255"/>
                  </a:lnTo>
                  <a:lnTo>
                    <a:pt x="140" y="255"/>
                  </a:lnTo>
                  <a:close/>
                  <a:moveTo>
                    <a:pt x="223" y="152"/>
                  </a:moveTo>
                  <a:lnTo>
                    <a:pt x="223" y="152"/>
                  </a:lnTo>
                  <a:lnTo>
                    <a:pt x="220" y="147"/>
                  </a:lnTo>
                  <a:lnTo>
                    <a:pt x="216" y="141"/>
                  </a:lnTo>
                  <a:lnTo>
                    <a:pt x="211" y="139"/>
                  </a:lnTo>
                  <a:lnTo>
                    <a:pt x="204" y="137"/>
                  </a:lnTo>
                  <a:lnTo>
                    <a:pt x="204" y="137"/>
                  </a:lnTo>
                  <a:lnTo>
                    <a:pt x="200" y="138"/>
                  </a:lnTo>
                  <a:lnTo>
                    <a:pt x="197" y="139"/>
                  </a:lnTo>
                  <a:lnTo>
                    <a:pt x="193" y="140"/>
                  </a:lnTo>
                  <a:lnTo>
                    <a:pt x="190" y="143"/>
                  </a:lnTo>
                  <a:lnTo>
                    <a:pt x="188" y="145"/>
                  </a:lnTo>
                  <a:lnTo>
                    <a:pt x="187" y="149"/>
                  </a:lnTo>
                  <a:lnTo>
                    <a:pt x="186" y="152"/>
                  </a:lnTo>
                  <a:lnTo>
                    <a:pt x="185" y="156"/>
                  </a:lnTo>
                  <a:lnTo>
                    <a:pt x="185" y="156"/>
                  </a:lnTo>
                  <a:lnTo>
                    <a:pt x="186" y="161"/>
                  </a:lnTo>
                  <a:lnTo>
                    <a:pt x="187" y="164"/>
                  </a:lnTo>
                  <a:lnTo>
                    <a:pt x="130" y="246"/>
                  </a:lnTo>
                  <a:lnTo>
                    <a:pt x="130" y="246"/>
                  </a:lnTo>
                  <a:lnTo>
                    <a:pt x="120" y="237"/>
                  </a:lnTo>
                  <a:lnTo>
                    <a:pt x="120" y="237"/>
                  </a:lnTo>
                  <a:lnTo>
                    <a:pt x="111" y="229"/>
                  </a:lnTo>
                  <a:lnTo>
                    <a:pt x="105" y="220"/>
                  </a:lnTo>
                  <a:lnTo>
                    <a:pt x="99" y="210"/>
                  </a:lnTo>
                  <a:lnTo>
                    <a:pt x="94" y="201"/>
                  </a:lnTo>
                  <a:lnTo>
                    <a:pt x="91" y="190"/>
                  </a:lnTo>
                  <a:lnTo>
                    <a:pt x="88" y="179"/>
                  </a:lnTo>
                  <a:lnTo>
                    <a:pt x="86" y="167"/>
                  </a:lnTo>
                  <a:lnTo>
                    <a:pt x="85" y="156"/>
                  </a:lnTo>
                  <a:lnTo>
                    <a:pt x="85" y="156"/>
                  </a:lnTo>
                  <a:lnTo>
                    <a:pt x="86" y="144"/>
                  </a:lnTo>
                  <a:lnTo>
                    <a:pt x="88" y="134"/>
                  </a:lnTo>
                  <a:lnTo>
                    <a:pt x="91" y="123"/>
                  </a:lnTo>
                  <a:lnTo>
                    <a:pt x="94" y="112"/>
                  </a:lnTo>
                  <a:lnTo>
                    <a:pt x="99" y="102"/>
                  </a:lnTo>
                  <a:lnTo>
                    <a:pt x="105" y="93"/>
                  </a:lnTo>
                  <a:lnTo>
                    <a:pt x="111" y="84"/>
                  </a:lnTo>
                  <a:lnTo>
                    <a:pt x="119" y="75"/>
                  </a:lnTo>
                  <a:lnTo>
                    <a:pt x="119" y="75"/>
                  </a:lnTo>
                  <a:lnTo>
                    <a:pt x="128" y="68"/>
                  </a:lnTo>
                  <a:lnTo>
                    <a:pt x="137" y="60"/>
                  </a:lnTo>
                  <a:lnTo>
                    <a:pt x="147" y="55"/>
                  </a:lnTo>
                  <a:lnTo>
                    <a:pt x="157" y="50"/>
                  </a:lnTo>
                  <a:lnTo>
                    <a:pt x="167" y="46"/>
                  </a:lnTo>
                  <a:lnTo>
                    <a:pt x="178" y="44"/>
                  </a:lnTo>
                  <a:lnTo>
                    <a:pt x="189" y="42"/>
                  </a:lnTo>
                  <a:lnTo>
                    <a:pt x="201" y="42"/>
                  </a:lnTo>
                  <a:lnTo>
                    <a:pt x="201" y="42"/>
                  </a:lnTo>
                  <a:lnTo>
                    <a:pt x="212" y="42"/>
                  </a:lnTo>
                  <a:lnTo>
                    <a:pt x="224" y="44"/>
                  </a:lnTo>
                  <a:lnTo>
                    <a:pt x="234" y="46"/>
                  </a:lnTo>
                  <a:lnTo>
                    <a:pt x="244" y="50"/>
                  </a:lnTo>
                  <a:lnTo>
                    <a:pt x="255" y="55"/>
                  </a:lnTo>
                  <a:lnTo>
                    <a:pt x="265" y="60"/>
                  </a:lnTo>
                  <a:lnTo>
                    <a:pt x="273" y="68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90" y="84"/>
                  </a:lnTo>
                  <a:lnTo>
                    <a:pt x="296" y="93"/>
                  </a:lnTo>
                  <a:lnTo>
                    <a:pt x="302" y="102"/>
                  </a:lnTo>
                  <a:lnTo>
                    <a:pt x="307" y="112"/>
                  </a:lnTo>
                  <a:lnTo>
                    <a:pt x="311" y="123"/>
                  </a:lnTo>
                  <a:lnTo>
                    <a:pt x="313" y="134"/>
                  </a:lnTo>
                  <a:lnTo>
                    <a:pt x="315" y="144"/>
                  </a:lnTo>
                  <a:lnTo>
                    <a:pt x="315" y="156"/>
                  </a:lnTo>
                  <a:lnTo>
                    <a:pt x="315" y="156"/>
                  </a:lnTo>
                  <a:lnTo>
                    <a:pt x="315" y="164"/>
                  </a:lnTo>
                  <a:lnTo>
                    <a:pt x="223" y="152"/>
                  </a:lnTo>
                  <a:close/>
                  <a:moveTo>
                    <a:pt x="201" y="299"/>
                  </a:moveTo>
                  <a:lnTo>
                    <a:pt x="201" y="306"/>
                  </a:lnTo>
                  <a:lnTo>
                    <a:pt x="201" y="299"/>
                  </a:lnTo>
                  <a:lnTo>
                    <a:pt x="201" y="299"/>
                  </a:lnTo>
                  <a:lnTo>
                    <a:pt x="190" y="299"/>
                  </a:lnTo>
                  <a:lnTo>
                    <a:pt x="180" y="298"/>
                  </a:lnTo>
                  <a:lnTo>
                    <a:pt x="171" y="296"/>
                  </a:lnTo>
                  <a:lnTo>
                    <a:pt x="161" y="293"/>
                  </a:lnTo>
                  <a:lnTo>
                    <a:pt x="151" y="290"/>
                  </a:lnTo>
                  <a:lnTo>
                    <a:pt x="142" y="286"/>
                  </a:lnTo>
                  <a:lnTo>
                    <a:pt x="133" y="282"/>
                  </a:lnTo>
                  <a:lnTo>
                    <a:pt x="125" y="277"/>
                  </a:lnTo>
                  <a:lnTo>
                    <a:pt x="133" y="265"/>
                  </a:lnTo>
                  <a:lnTo>
                    <a:pt x="133" y="265"/>
                  </a:lnTo>
                  <a:lnTo>
                    <a:pt x="148" y="274"/>
                  </a:lnTo>
                  <a:lnTo>
                    <a:pt x="165" y="280"/>
                  </a:lnTo>
                  <a:lnTo>
                    <a:pt x="183" y="284"/>
                  </a:lnTo>
                  <a:lnTo>
                    <a:pt x="201" y="285"/>
                  </a:lnTo>
                  <a:lnTo>
                    <a:pt x="201" y="285"/>
                  </a:lnTo>
                  <a:lnTo>
                    <a:pt x="201" y="285"/>
                  </a:lnTo>
                  <a:lnTo>
                    <a:pt x="214" y="285"/>
                  </a:lnTo>
                  <a:lnTo>
                    <a:pt x="226" y="283"/>
                  </a:lnTo>
                  <a:lnTo>
                    <a:pt x="239" y="279"/>
                  </a:lnTo>
                  <a:lnTo>
                    <a:pt x="251" y="275"/>
                  </a:lnTo>
                  <a:lnTo>
                    <a:pt x="261" y="270"/>
                  </a:lnTo>
                  <a:lnTo>
                    <a:pt x="272" y="263"/>
                  </a:lnTo>
                  <a:lnTo>
                    <a:pt x="283" y="256"/>
                  </a:lnTo>
                  <a:lnTo>
                    <a:pt x="292" y="247"/>
                  </a:lnTo>
                  <a:lnTo>
                    <a:pt x="292" y="247"/>
                  </a:lnTo>
                  <a:lnTo>
                    <a:pt x="299" y="239"/>
                  </a:lnTo>
                  <a:lnTo>
                    <a:pt x="305" y="232"/>
                  </a:lnTo>
                  <a:lnTo>
                    <a:pt x="310" y="224"/>
                  </a:lnTo>
                  <a:lnTo>
                    <a:pt x="315" y="216"/>
                  </a:lnTo>
                  <a:lnTo>
                    <a:pt x="320" y="207"/>
                  </a:lnTo>
                  <a:lnTo>
                    <a:pt x="323" y="198"/>
                  </a:lnTo>
                  <a:lnTo>
                    <a:pt x="325" y="189"/>
                  </a:lnTo>
                  <a:lnTo>
                    <a:pt x="327" y="179"/>
                  </a:lnTo>
                  <a:lnTo>
                    <a:pt x="341" y="181"/>
                  </a:lnTo>
                  <a:lnTo>
                    <a:pt x="341" y="181"/>
                  </a:lnTo>
                  <a:lnTo>
                    <a:pt x="337" y="197"/>
                  </a:lnTo>
                  <a:lnTo>
                    <a:pt x="332" y="214"/>
                  </a:lnTo>
                  <a:lnTo>
                    <a:pt x="324" y="229"/>
                  </a:lnTo>
                  <a:lnTo>
                    <a:pt x="314" y="243"/>
                  </a:lnTo>
                  <a:lnTo>
                    <a:pt x="314" y="243"/>
                  </a:lnTo>
                  <a:lnTo>
                    <a:pt x="314" y="244"/>
                  </a:lnTo>
                  <a:lnTo>
                    <a:pt x="314" y="244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1" y="257"/>
                  </a:lnTo>
                  <a:lnTo>
                    <a:pt x="301" y="257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88" y="269"/>
                  </a:lnTo>
                  <a:lnTo>
                    <a:pt x="288" y="269"/>
                  </a:lnTo>
                  <a:lnTo>
                    <a:pt x="288" y="270"/>
                  </a:lnTo>
                  <a:lnTo>
                    <a:pt x="288" y="270"/>
                  </a:lnTo>
                  <a:lnTo>
                    <a:pt x="279" y="276"/>
                  </a:lnTo>
                  <a:lnTo>
                    <a:pt x="268" y="282"/>
                  </a:lnTo>
                  <a:lnTo>
                    <a:pt x="258" y="287"/>
                  </a:lnTo>
                  <a:lnTo>
                    <a:pt x="247" y="291"/>
                  </a:lnTo>
                  <a:lnTo>
                    <a:pt x="236" y="295"/>
                  </a:lnTo>
                  <a:lnTo>
                    <a:pt x="225" y="297"/>
                  </a:lnTo>
                  <a:lnTo>
                    <a:pt x="213" y="299"/>
                  </a:lnTo>
                  <a:lnTo>
                    <a:pt x="201" y="299"/>
                  </a:lnTo>
                  <a:lnTo>
                    <a:pt x="201" y="299"/>
                  </a:lnTo>
                  <a:close/>
                  <a:moveTo>
                    <a:pt x="302" y="275"/>
                  </a:moveTo>
                  <a:lnTo>
                    <a:pt x="302" y="275"/>
                  </a:lnTo>
                  <a:lnTo>
                    <a:pt x="304" y="275"/>
                  </a:lnTo>
                  <a:lnTo>
                    <a:pt x="304" y="275"/>
                  </a:lnTo>
                  <a:lnTo>
                    <a:pt x="307" y="272"/>
                  </a:lnTo>
                  <a:lnTo>
                    <a:pt x="307" y="272"/>
                  </a:lnTo>
                  <a:lnTo>
                    <a:pt x="311" y="268"/>
                  </a:lnTo>
                  <a:lnTo>
                    <a:pt x="311" y="268"/>
                  </a:lnTo>
                  <a:lnTo>
                    <a:pt x="312" y="266"/>
                  </a:lnTo>
                  <a:lnTo>
                    <a:pt x="312" y="266"/>
                  </a:lnTo>
                  <a:lnTo>
                    <a:pt x="320" y="259"/>
                  </a:lnTo>
                  <a:lnTo>
                    <a:pt x="320" y="259"/>
                  </a:lnTo>
                  <a:lnTo>
                    <a:pt x="320" y="258"/>
                  </a:lnTo>
                  <a:lnTo>
                    <a:pt x="327" y="265"/>
                  </a:lnTo>
                  <a:lnTo>
                    <a:pt x="310" y="283"/>
                  </a:lnTo>
                  <a:lnTo>
                    <a:pt x="302" y="275"/>
                  </a:lnTo>
                  <a:close/>
                  <a:moveTo>
                    <a:pt x="450" y="439"/>
                  </a:moveTo>
                  <a:lnTo>
                    <a:pt x="447" y="436"/>
                  </a:lnTo>
                  <a:lnTo>
                    <a:pt x="447" y="436"/>
                  </a:lnTo>
                  <a:lnTo>
                    <a:pt x="481" y="403"/>
                  </a:lnTo>
                  <a:lnTo>
                    <a:pt x="481" y="403"/>
                  </a:lnTo>
                  <a:lnTo>
                    <a:pt x="484" y="406"/>
                  </a:lnTo>
                  <a:lnTo>
                    <a:pt x="484" y="406"/>
                  </a:lnTo>
                  <a:lnTo>
                    <a:pt x="483" y="412"/>
                  </a:lnTo>
                  <a:lnTo>
                    <a:pt x="481" y="418"/>
                  </a:lnTo>
                  <a:lnTo>
                    <a:pt x="477" y="424"/>
                  </a:lnTo>
                  <a:lnTo>
                    <a:pt x="473" y="428"/>
                  </a:lnTo>
                  <a:lnTo>
                    <a:pt x="468" y="433"/>
                  </a:lnTo>
                  <a:lnTo>
                    <a:pt x="462" y="436"/>
                  </a:lnTo>
                  <a:lnTo>
                    <a:pt x="457" y="438"/>
                  </a:lnTo>
                  <a:lnTo>
                    <a:pt x="450" y="439"/>
                  </a:lnTo>
                  <a:lnTo>
                    <a:pt x="450" y="4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37" name="Oval 59"/>
            <p:cNvSpPr/>
            <p:nvPr/>
          </p:nvSpPr>
          <p:spPr>
            <a:xfrm>
              <a:off x="7496182" y="4461517"/>
              <a:ext cx="473068" cy="473068"/>
            </a:xfrm>
            <a:prstGeom prst="ellipse">
              <a:avLst/>
            </a:prstGeom>
            <a:gradFill flip="none" rotWithShape="1">
              <a:gsLst>
                <a:gs pos="99099">
                  <a:srgbClr val="00B0F0"/>
                </a:gs>
                <a:gs pos="87000">
                  <a:schemeClr val="accent5">
                    <a:lumMod val="50000"/>
                  </a:schemeClr>
                </a:gs>
                <a:gs pos="0">
                  <a:srgbClr val="54D0C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grpSp>
          <p:nvGrpSpPr>
            <p:cNvPr id="38" name="Group 114"/>
            <p:cNvGrpSpPr/>
            <p:nvPr/>
          </p:nvGrpSpPr>
          <p:grpSpPr>
            <a:xfrm>
              <a:off x="7599439" y="4571879"/>
              <a:ext cx="266554" cy="252345"/>
              <a:chOff x="2835275" y="3127375"/>
              <a:chExt cx="744538" cy="704850"/>
            </a:xfrm>
            <a:solidFill>
              <a:schemeClr val="bg1"/>
            </a:solidFill>
          </p:grpSpPr>
          <p:sp>
            <p:nvSpPr>
              <p:cNvPr id="39" name="Freeform 115"/>
              <p:cNvSpPr>
                <a:spLocks noEditPoints="1"/>
              </p:cNvSpPr>
              <p:nvPr/>
            </p:nvSpPr>
            <p:spPr bwMode="auto">
              <a:xfrm>
                <a:off x="2835275" y="3324225"/>
                <a:ext cx="504825" cy="508000"/>
              </a:xfrm>
              <a:custGeom>
                <a:avLst/>
                <a:gdLst>
                  <a:gd name="T0" fmla="*/ 284 w 318"/>
                  <a:gd name="T1" fmla="*/ 55 h 320"/>
                  <a:gd name="T2" fmla="*/ 253 w 318"/>
                  <a:gd name="T3" fmla="*/ 61 h 320"/>
                  <a:gd name="T4" fmla="*/ 195 w 318"/>
                  <a:gd name="T5" fmla="*/ 28 h 320"/>
                  <a:gd name="T6" fmla="*/ 185 w 318"/>
                  <a:gd name="T7" fmla="*/ 0 h 320"/>
                  <a:gd name="T8" fmla="*/ 125 w 318"/>
                  <a:gd name="T9" fmla="*/ 27 h 320"/>
                  <a:gd name="T10" fmla="*/ 55 w 318"/>
                  <a:gd name="T11" fmla="*/ 36 h 320"/>
                  <a:gd name="T12" fmla="*/ 57 w 318"/>
                  <a:gd name="T13" fmla="*/ 66 h 320"/>
                  <a:gd name="T14" fmla="*/ 25 w 318"/>
                  <a:gd name="T15" fmla="*/ 120 h 320"/>
                  <a:gd name="T16" fmla="*/ 0 w 318"/>
                  <a:gd name="T17" fmla="*/ 135 h 320"/>
                  <a:gd name="T18" fmla="*/ 20 w 318"/>
                  <a:gd name="T19" fmla="*/ 192 h 320"/>
                  <a:gd name="T20" fmla="*/ 35 w 318"/>
                  <a:gd name="T21" fmla="*/ 264 h 320"/>
                  <a:gd name="T22" fmla="*/ 64 w 318"/>
                  <a:gd name="T23" fmla="*/ 268 h 320"/>
                  <a:gd name="T24" fmla="*/ 116 w 318"/>
                  <a:gd name="T25" fmla="*/ 298 h 320"/>
                  <a:gd name="T26" fmla="*/ 135 w 318"/>
                  <a:gd name="T27" fmla="*/ 320 h 320"/>
                  <a:gd name="T28" fmla="*/ 192 w 318"/>
                  <a:gd name="T29" fmla="*/ 300 h 320"/>
                  <a:gd name="T30" fmla="*/ 263 w 318"/>
                  <a:gd name="T31" fmla="*/ 284 h 320"/>
                  <a:gd name="T32" fmla="*/ 264 w 318"/>
                  <a:gd name="T33" fmla="*/ 255 h 320"/>
                  <a:gd name="T34" fmla="*/ 294 w 318"/>
                  <a:gd name="T35" fmla="*/ 199 h 320"/>
                  <a:gd name="T36" fmla="*/ 318 w 318"/>
                  <a:gd name="T37" fmla="*/ 185 h 320"/>
                  <a:gd name="T38" fmla="*/ 293 w 318"/>
                  <a:gd name="T39" fmla="*/ 126 h 320"/>
                  <a:gd name="T40" fmla="*/ 304 w 318"/>
                  <a:gd name="T41" fmla="*/ 173 h 320"/>
                  <a:gd name="T42" fmla="*/ 283 w 318"/>
                  <a:gd name="T43" fmla="*/ 183 h 320"/>
                  <a:gd name="T44" fmla="*/ 294 w 318"/>
                  <a:gd name="T45" fmla="*/ 218 h 320"/>
                  <a:gd name="T46" fmla="*/ 257 w 318"/>
                  <a:gd name="T47" fmla="*/ 242 h 320"/>
                  <a:gd name="T48" fmla="*/ 244 w 318"/>
                  <a:gd name="T49" fmla="*/ 256 h 320"/>
                  <a:gd name="T50" fmla="*/ 220 w 318"/>
                  <a:gd name="T51" fmla="*/ 293 h 320"/>
                  <a:gd name="T52" fmla="*/ 204 w 318"/>
                  <a:gd name="T53" fmla="*/ 281 h 320"/>
                  <a:gd name="T54" fmla="*/ 180 w 318"/>
                  <a:gd name="T55" fmla="*/ 288 h 320"/>
                  <a:gd name="T56" fmla="*/ 142 w 318"/>
                  <a:gd name="T57" fmla="*/ 290 h 320"/>
                  <a:gd name="T58" fmla="*/ 127 w 318"/>
                  <a:gd name="T59" fmla="*/ 286 h 320"/>
                  <a:gd name="T60" fmla="*/ 101 w 318"/>
                  <a:gd name="T61" fmla="*/ 294 h 320"/>
                  <a:gd name="T62" fmla="*/ 77 w 318"/>
                  <a:gd name="T63" fmla="*/ 260 h 320"/>
                  <a:gd name="T64" fmla="*/ 61 w 318"/>
                  <a:gd name="T65" fmla="*/ 245 h 320"/>
                  <a:gd name="T66" fmla="*/ 27 w 318"/>
                  <a:gd name="T67" fmla="*/ 220 h 320"/>
                  <a:gd name="T68" fmla="*/ 38 w 318"/>
                  <a:gd name="T69" fmla="*/ 204 h 320"/>
                  <a:gd name="T70" fmla="*/ 32 w 318"/>
                  <a:gd name="T71" fmla="*/ 180 h 320"/>
                  <a:gd name="T72" fmla="*/ 33 w 318"/>
                  <a:gd name="T73" fmla="*/ 143 h 320"/>
                  <a:gd name="T74" fmla="*/ 37 w 318"/>
                  <a:gd name="T75" fmla="*/ 129 h 320"/>
                  <a:gd name="T76" fmla="*/ 25 w 318"/>
                  <a:gd name="T77" fmla="*/ 102 h 320"/>
                  <a:gd name="T78" fmla="*/ 65 w 318"/>
                  <a:gd name="T79" fmla="*/ 79 h 320"/>
                  <a:gd name="T80" fmla="*/ 80 w 318"/>
                  <a:gd name="T81" fmla="*/ 65 h 320"/>
                  <a:gd name="T82" fmla="*/ 114 w 318"/>
                  <a:gd name="T83" fmla="*/ 45 h 320"/>
                  <a:gd name="T84" fmla="*/ 133 w 318"/>
                  <a:gd name="T85" fmla="*/ 40 h 320"/>
                  <a:gd name="T86" fmla="*/ 173 w 318"/>
                  <a:gd name="T87" fmla="*/ 14 h 320"/>
                  <a:gd name="T88" fmla="*/ 182 w 318"/>
                  <a:gd name="T89" fmla="*/ 40 h 320"/>
                  <a:gd name="T90" fmla="*/ 218 w 318"/>
                  <a:gd name="T91" fmla="*/ 25 h 320"/>
                  <a:gd name="T92" fmla="*/ 240 w 318"/>
                  <a:gd name="T93" fmla="*/ 68 h 320"/>
                  <a:gd name="T94" fmla="*/ 253 w 318"/>
                  <a:gd name="T95" fmla="*/ 80 h 320"/>
                  <a:gd name="T96" fmla="*/ 274 w 318"/>
                  <a:gd name="T97" fmla="*/ 115 h 320"/>
                  <a:gd name="T98" fmla="*/ 281 w 318"/>
                  <a:gd name="T99" fmla="*/ 134 h 320"/>
                  <a:gd name="T100" fmla="*/ 304 w 318"/>
                  <a:gd name="T101" fmla="*/ 17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8" h="320">
                    <a:moveTo>
                      <a:pt x="290" y="119"/>
                    </a:moveTo>
                    <a:lnTo>
                      <a:pt x="310" y="102"/>
                    </a:lnTo>
                    <a:lnTo>
                      <a:pt x="284" y="55"/>
                    </a:lnTo>
                    <a:lnTo>
                      <a:pt x="257" y="64"/>
                    </a:lnTo>
                    <a:lnTo>
                      <a:pt x="257" y="64"/>
                    </a:lnTo>
                    <a:lnTo>
                      <a:pt x="253" y="61"/>
                    </a:lnTo>
                    <a:lnTo>
                      <a:pt x="260" y="34"/>
                    </a:lnTo>
                    <a:lnTo>
                      <a:pt x="215" y="8"/>
                    </a:lnTo>
                    <a:lnTo>
                      <a:pt x="195" y="28"/>
                    </a:lnTo>
                    <a:lnTo>
                      <a:pt x="195" y="28"/>
                    </a:lnTo>
                    <a:lnTo>
                      <a:pt x="190" y="27"/>
                    </a:lnTo>
                    <a:lnTo>
                      <a:pt x="185" y="0"/>
                    </a:lnTo>
                    <a:lnTo>
                      <a:pt x="131" y="0"/>
                    </a:lnTo>
                    <a:lnTo>
                      <a:pt x="125" y="27"/>
                    </a:lnTo>
                    <a:lnTo>
                      <a:pt x="125" y="27"/>
                    </a:lnTo>
                    <a:lnTo>
                      <a:pt x="119" y="29"/>
                    </a:lnTo>
                    <a:lnTo>
                      <a:pt x="101" y="9"/>
                    </a:lnTo>
                    <a:lnTo>
                      <a:pt x="55" y="36"/>
                    </a:lnTo>
                    <a:lnTo>
                      <a:pt x="62" y="61"/>
                    </a:lnTo>
                    <a:lnTo>
                      <a:pt x="62" y="61"/>
                    </a:lnTo>
                    <a:lnTo>
                      <a:pt x="57" y="66"/>
                    </a:lnTo>
                    <a:lnTo>
                      <a:pt x="33" y="58"/>
                    </a:lnTo>
                    <a:lnTo>
                      <a:pt x="7" y="105"/>
                    </a:lnTo>
                    <a:lnTo>
                      <a:pt x="25" y="120"/>
                    </a:lnTo>
                    <a:lnTo>
                      <a:pt x="25" y="120"/>
                    </a:lnTo>
                    <a:lnTo>
                      <a:pt x="21" y="131"/>
                    </a:lnTo>
                    <a:lnTo>
                      <a:pt x="0" y="135"/>
                    </a:lnTo>
                    <a:lnTo>
                      <a:pt x="0" y="188"/>
                    </a:lnTo>
                    <a:lnTo>
                      <a:pt x="20" y="192"/>
                    </a:lnTo>
                    <a:lnTo>
                      <a:pt x="20" y="192"/>
                    </a:lnTo>
                    <a:lnTo>
                      <a:pt x="24" y="205"/>
                    </a:lnTo>
                    <a:lnTo>
                      <a:pt x="8" y="218"/>
                    </a:lnTo>
                    <a:lnTo>
                      <a:pt x="35" y="264"/>
                    </a:lnTo>
                    <a:lnTo>
                      <a:pt x="54" y="258"/>
                    </a:lnTo>
                    <a:lnTo>
                      <a:pt x="54" y="258"/>
                    </a:lnTo>
                    <a:lnTo>
                      <a:pt x="64" y="268"/>
                    </a:lnTo>
                    <a:lnTo>
                      <a:pt x="58" y="285"/>
                    </a:lnTo>
                    <a:lnTo>
                      <a:pt x="104" y="312"/>
                    </a:lnTo>
                    <a:lnTo>
                      <a:pt x="116" y="298"/>
                    </a:lnTo>
                    <a:lnTo>
                      <a:pt x="116" y="298"/>
                    </a:lnTo>
                    <a:lnTo>
                      <a:pt x="131" y="301"/>
                    </a:lnTo>
                    <a:lnTo>
                      <a:pt x="135" y="320"/>
                    </a:lnTo>
                    <a:lnTo>
                      <a:pt x="188" y="320"/>
                    </a:lnTo>
                    <a:lnTo>
                      <a:pt x="192" y="300"/>
                    </a:lnTo>
                    <a:lnTo>
                      <a:pt x="192" y="300"/>
                    </a:lnTo>
                    <a:lnTo>
                      <a:pt x="205" y="296"/>
                    </a:lnTo>
                    <a:lnTo>
                      <a:pt x="218" y="310"/>
                    </a:lnTo>
                    <a:lnTo>
                      <a:pt x="263" y="284"/>
                    </a:lnTo>
                    <a:lnTo>
                      <a:pt x="257" y="264"/>
                    </a:lnTo>
                    <a:lnTo>
                      <a:pt x="257" y="264"/>
                    </a:lnTo>
                    <a:lnTo>
                      <a:pt x="264" y="255"/>
                    </a:lnTo>
                    <a:lnTo>
                      <a:pt x="285" y="261"/>
                    </a:lnTo>
                    <a:lnTo>
                      <a:pt x="312" y="215"/>
                    </a:lnTo>
                    <a:lnTo>
                      <a:pt x="294" y="199"/>
                    </a:lnTo>
                    <a:lnTo>
                      <a:pt x="294" y="199"/>
                    </a:lnTo>
                    <a:lnTo>
                      <a:pt x="296" y="190"/>
                    </a:lnTo>
                    <a:lnTo>
                      <a:pt x="318" y="185"/>
                    </a:lnTo>
                    <a:lnTo>
                      <a:pt x="318" y="132"/>
                    </a:lnTo>
                    <a:lnTo>
                      <a:pt x="293" y="126"/>
                    </a:lnTo>
                    <a:lnTo>
                      <a:pt x="293" y="126"/>
                    </a:lnTo>
                    <a:lnTo>
                      <a:pt x="290" y="119"/>
                    </a:lnTo>
                    <a:lnTo>
                      <a:pt x="290" y="119"/>
                    </a:lnTo>
                    <a:close/>
                    <a:moveTo>
                      <a:pt x="304" y="173"/>
                    </a:moveTo>
                    <a:lnTo>
                      <a:pt x="283" y="178"/>
                    </a:lnTo>
                    <a:lnTo>
                      <a:pt x="283" y="183"/>
                    </a:lnTo>
                    <a:lnTo>
                      <a:pt x="283" y="183"/>
                    </a:lnTo>
                    <a:lnTo>
                      <a:pt x="278" y="199"/>
                    </a:lnTo>
                    <a:lnTo>
                      <a:pt x="277" y="203"/>
                    </a:lnTo>
                    <a:lnTo>
                      <a:pt x="294" y="218"/>
                    </a:lnTo>
                    <a:lnTo>
                      <a:pt x="278" y="244"/>
                    </a:lnTo>
                    <a:lnTo>
                      <a:pt x="260" y="238"/>
                    </a:lnTo>
                    <a:lnTo>
                      <a:pt x="257" y="242"/>
                    </a:lnTo>
                    <a:lnTo>
                      <a:pt x="257" y="242"/>
                    </a:lnTo>
                    <a:lnTo>
                      <a:pt x="250" y="250"/>
                    </a:lnTo>
                    <a:lnTo>
                      <a:pt x="244" y="256"/>
                    </a:lnTo>
                    <a:lnTo>
                      <a:pt x="241" y="259"/>
                    </a:lnTo>
                    <a:lnTo>
                      <a:pt x="246" y="278"/>
                    </a:lnTo>
                    <a:lnTo>
                      <a:pt x="220" y="293"/>
                    </a:lnTo>
                    <a:lnTo>
                      <a:pt x="208" y="280"/>
                    </a:lnTo>
                    <a:lnTo>
                      <a:pt x="204" y="281"/>
                    </a:lnTo>
                    <a:lnTo>
                      <a:pt x="204" y="281"/>
                    </a:lnTo>
                    <a:lnTo>
                      <a:pt x="194" y="285"/>
                    </a:lnTo>
                    <a:lnTo>
                      <a:pt x="185" y="287"/>
                    </a:lnTo>
                    <a:lnTo>
                      <a:pt x="180" y="288"/>
                    </a:lnTo>
                    <a:lnTo>
                      <a:pt x="176" y="306"/>
                    </a:lnTo>
                    <a:lnTo>
                      <a:pt x="146" y="306"/>
                    </a:lnTo>
                    <a:lnTo>
                      <a:pt x="142" y="290"/>
                    </a:lnTo>
                    <a:lnTo>
                      <a:pt x="138" y="288"/>
                    </a:lnTo>
                    <a:lnTo>
                      <a:pt x="138" y="288"/>
                    </a:lnTo>
                    <a:lnTo>
                      <a:pt x="127" y="286"/>
                    </a:lnTo>
                    <a:lnTo>
                      <a:pt x="116" y="283"/>
                    </a:lnTo>
                    <a:lnTo>
                      <a:pt x="112" y="282"/>
                    </a:lnTo>
                    <a:lnTo>
                      <a:pt x="101" y="294"/>
                    </a:lnTo>
                    <a:lnTo>
                      <a:pt x="74" y="279"/>
                    </a:lnTo>
                    <a:lnTo>
                      <a:pt x="80" y="264"/>
                    </a:lnTo>
                    <a:lnTo>
                      <a:pt x="77" y="260"/>
                    </a:lnTo>
                    <a:lnTo>
                      <a:pt x="77" y="260"/>
                    </a:lnTo>
                    <a:lnTo>
                      <a:pt x="68" y="253"/>
                    </a:lnTo>
                    <a:lnTo>
                      <a:pt x="61" y="245"/>
                    </a:lnTo>
                    <a:lnTo>
                      <a:pt x="58" y="242"/>
                    </a:lnTo>
                    <a:lnTo>
                      <a:pt x="42" y="247"/>
                    </a:lnTo>
                    <a:lnTo>
                      <a:pt x="27" y="220"/>
                    </a:lnTo>
                    <a:lnTo>
                      <a:pt x="40" y="210"/>
                    </a:lnTo>
                    <a:lnTo>
                      <a:pt x="38" y="204"/>
                    </a:lnTo>
                    <a:lnTo>
                      <a:pt x="38" y="204"/>
                    </a:lnTo>
                    <a:lnTo>
                      <a:pt x="35" y="196"/>
                    </a:lnTo>
                    <a:lnTo>
                      <a:pt x="33" y="185"/>
                    </a:lnTo>
                    <a:lnTo>
                      <a:pt x="32" y="180"/>
                    </a:lnTo>
                    <a:lnTo>
                      <a:pt x="14" y="176"/>
                    </a:lnTo>
                    <a:lnTo>
                      <a:pt x="14" y="146"/>
                    </a:lnTo>
                    <a:lnTo>
                      <a:pt x="33" y="143"/>
                    </a:lnTo>
                    <a:lnTo>
                      <a:pt x="34" y="137"/>
                    </a:lnTo>
                    <a:lnTo>
                      <a:pt x="34" y="137"/>
                    </a:lnTo>
                    <a:lnTo>
                      <a:pt x="37" y="129"/>
                    </a:lnTo>
                    <a:lnTo>
                      <a:pt x="39" y="120"/>
                    </a:lnTo>
                    <a:lnTo>
                      <a:pt x="41" y="116"/>
                    </a:lnTo>
                    <a:lnTo>
                      <a:pt x="25" y="102"/>
                    </a:lnTo>
                    <a:lnTo>
                      <a:pt x="40" y="76"/>
                    </a:lnTo>
                    <a:lnTo>
                      <a:pt x="61" y="82"/>
                    </a:lnTo>
                    <a:lnTo>
                      <a:pt x="65" y="79"/>
                    </a:lnTo>
                    <a:lnTo>
                      <a:pt x="65" y="79"/>
                    </a:lnTo>
                    <a:lnTo>
                      <a:pt x="75" y="68"/>
                    </a:lnTo>
                    <a:lnTo>
                      <a:pt x="80" y="65"/>
                    </a:lnTo>
                    <a:lnTo>
                      <a:pt x="72" y="42"/>
                    </a:lnTo>
                    <a:lnTo>
                      <a:pt x="98" y="27"/>
                    </a:lnTo>
                    <a:lnTo>
                      <a:pt x="114" y="45"/>
                    </a:lnTo>
                    <a:lnTo>
                      <a:pt x="119" y="43"/>
                    </a:lnTo>
                    <a:lnTo>
                      <a:pt x="119" y="43"/>
                    </a:lnTo>
                    <a:lnTo>
                      <a:pt x="133" y="40"/>
                    </a:lnTo>
                    <a:lnTo>
                      <a:pt x="137" y="39"/>
                    </a:lnTo>
                    <a:lnTo>
                      <a:pt x="142" y="14"/>
                    </a:lnTo>
                    <a:lnTo>
                      <a:pt x="173" y="14"/>
                    </a:lnTo>
                    <a:lnTo>
                      <a:pt x="178" y="39"/>
                    </a:lnTo>
                    <a:lnTo>
                      <a:pt x="182" y="40"/>
                    </a:lnTo>
                    <a:lnTo>
                      <a:pt x="182" y="40"/>
                    </a:lnTo>
                    <a:lnTo>
                      <a:pt x="195" y="43"/>
                    </a:lnTo>
                    <a:lnTo>
                      <a:pt x="200" y="44"/>
                    </a:lnTo>
                    <a:lnTo>
                      <a:pt x="218" y="25"/>
                    </a:lnTo>
                    <a:lnTo>
                      <a:pt x="244" y="40"/>
                    </a:lnTo>
                    <a:lnTo>
                      <a:pt x="236" y="65"/>
                    </a:lnTo>
                    <a:lnTo>
                      <a:pt x="240" y="68"/>
                    </a:lnTo>
                    <a:lnTo>
                      <a:pt x="240" y="68"/>
                    </a:lnTo>
                    <a:lnTo>
                      <a:pt x="249" y="77"/>
                    </a:lnTo>
                    <a:lnTo>
                      <a:pt x="253" y="80"/>
                    </a:lnTo>
                    <a:lnTo>
                      <a:pt x="277" y="72"/>
                    </a:lnTo>
                    <a:lnTo>
                      <a:pt x="293" y="98"/>
                    </a:lnTo>
                    <a:lnTo>
                      <a:pt x="274" y="115"/>
                    </a:lnTo>
                    <a:lnTo>
                      <a:pt x="276" y="119"/>
                    </a:lnTo>
                    <a:lnTo>
                      <a:pt x="276" y="119"/>
                    </a:lnTo>
                    <a:lnTo>
                      <a:pt x="281" y="134"/>
                    </a:lnTo>
                    <a:lnTo>
                      <a:pt x="282" y="138"/>
                    </a:lnTo>
                    <a:lnTo>
                      <a:pt x="304" y="143"/>
                    </a:lnTo>
                    <a:lnTo>
                      <a:pt x="304" y="17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0" name="Freeform 116"/>
              <p:cNvSpPr>
                <a:spLocks noEditPoints="1"/>
              </p:cNvSpPr>
              <p:nvPr/>
            </p:nvSpPr>
            <p:spPr bwMode="auto">
              <a:xfrm>
                <a:off x="2963863" y="3462338"/>
                <a:ext cx="242888" cy="244475"/>
              </a:xfrm>
              <a:custGeom>
                <a:avLst/>
                <a:gdLst>
                  <a:gd name="T0" fmla="*/ 77 w 153"/>
                  <a:gd name="T1" fmla="*/ 0 h 154"/>
                  <a:gd name="T2" fmla="*/ 61 w 153"/>
                  <a:gd name="T3" fmla="*/ 2 h 154"/>
                  <a:gd name="T4" fmla="*/ 46 w 153"/>
                  <a:gd name="T5" fmla="*/ 6 h 154"/>
                  <a:gd name="T6" fmla="*/ 33 w 153"/>
                  <a:gd name="T7" fmla="*/ 14 h 154"/>
                  <a:gd name="T8" fmla="*/ 23 w 153"/>
                  <a:gd name="T9" fmla="*/ 22 h 154"/>
                  <a:gd name="T10" fmla="*/ 13 w 153"/>
                  <a:gd name="T11" fmla="*/ 34 h 154"/>
                  <a:gd name="T12" fmla="*/ 5 w 153"/>
                  <a:gd name="T13" fmla="*/ 47 h 154"/>
                  <a:gd name="T14" fmla="*/ 1 w 153"/>
                  <a:gd name="T15" fmla="*/ 61 h 154"/>
                  <a:gd name="T16" fmla="*/ 0 w 153"/>
                  <a:gd name="T17" fmla="*/ 77 h 154"/>
                  <a:gd name="T18" fmla="*/ 0 w 153"/>
                  <a:gd name="T19" fmla="*/ 85 h 154"/>
                  <a:gd name="T20" fmla="*/ 3 w 153"/>
                  <a:gd name="T21" fmla="*/ 100 h 154"/>
                  <a:gd name="T22" fmla="*/ 8 w 153"/>
                  <a:gd name="T23" fmla="*/ 114 h 154"/>
                  <a:gd name="T24" fmla="*/ 17 w 153"/>
                  <a:gd name="T25" fmla="*/ 126 h 154"/>
                  <a:gd name="T26" fmla="*/ 28 w 153"/>
                  <a:gd name="T27" fmla="*/ 137 h 154"/>
                  <a:gd name="T28" fmla="*/ 40 w 153"/>
                  <a:gd name="T29" fmla="*/ 144 h 154"/>
                  <a:gd name="T30" fmla="*/ 54 w 153"/>
                  <a:gd name="T31" fmla="*/ 151 h 154"/>
                  <a:gd name="T32" fmla="*/ 69 w 153"/>
                  <a:gd name="T33" fmla="*/ 154 h 154"/>
                  <a:gd name="T34" fmla="*/ 77 w 153"/>
                  <a:gd name="T35" fmla="*/ 154 h 154"/>
                  <a:gd name="T36" fmla="*/ 92 w 153"/>
                  <a:gd name="T37" fmla="*/ 153 h 154"/>
                  <a:gd name="T38" fmla="*/ 107 w 153"/>
                  <a:gd name="T39" fmla="*/ 147 h 154"/>
                  <a:gd name="T40" fmla="*/ 120 w 153"/>
                  <a:gd name="T41" fmla="*/ 141 h 154"/>
                  <a:gd name="T42" fmla="*/ 132 w 153"/>
                  <a:gd name="T43" fmla="*/ 131 h 154"/>
                  <a:gd name="T44" fmla="*/ 140 w 153"/>
                  <a:gd name="T45" fmla="*/ 120 h 154"/>
                  <a:gd name="T46" fmla="*/ 148 w 153"/>
                  <a:gd name="T47" fmla="*/ 106 h 154"/>
                  <a:gd name="T48" fmla="*/ 152 w 153"/>
                  <a:gd name="T49" fmla="*/ 92 h 154"/>
                  <a:gd name="T50" fmla="*/ 153 w 153"/>
                  <a:gd name="T51" fmla="*/ 77 h 154"/>
                  <a:gd name="T52" fmla="*/ 153 w 153"/>
                  <a:gd name="T53" fmla="*/ 69 h 154"/>
                  <a:gd name="T54" fmla="*/ 150 w 153"/>
                  <a:gd name="T55" fmla="*/ 55 h 154"/>
                  <a:gd name="T56" fmla="*/ 145 w 153"/>
                  <a:gd name="T57" fmla="*/ 41 h 154"/>
                  <a:gd name="T58" fmla="*/ 136 w 153"/>
                  <a:gd name="T59" fmla="*/ 28 h 154"/>
                  <a:gd name="T60" fmla="*/ 125 w 153"/>
                  <a:gd name="T61" fmla="*/ 18 h 154"/>
                  <a:gd name="T62" fmla="*/ 113 w 153"/>
                  <a:gd name="T63" fmla="*/ 9 h 154"/>
                  <a:gd name="T64" fmla="*/ 99 w 153"/>
                  <a:gd name="T65" fmla="*/ 4 h 154"/>
                  <a:gd name="T66" fmla="*/ 84 w 153"/>
                  <a:gd name="T67" fmla="*/ 1 h 154"/>
                  <a:gd name="T68" fmla="*/ 77 w 153"/>
                  <a:gd name="T69" fmla="*/ 0 h 154"/>
                  <a:gd name="T70" fmla="*/ 77 w 153"/>
                  <a:gd name="T71" fmla="*/ 140 h 154"/>
                  <a:gd name="T72" fmla="*/ 64 w 153"/>
                  <a:gd name="T73" fmla="*/ 139 h 154"/>
                  <a:gd name="T74" fmla="*/ 42 w 153"/>
                  <a:gd name="T75" fmla="*/ 129 h 154"/>
                  <a:gd name="T76" fmla="*/ 25 w 153"/>
                  <a:gd name="T77" fmla="*/ 112 h 154"/>
                  <a:gd name="T78" fmla="*/ 15 w 153"/>
                  <a:gd name="T79" fmla="*/ 89 h 154"/>
                  <a:gd name="T80" fmla="*/ 14 w 153"/>
                  <a:gd name="T81" fmla="*/ 77 h 154"/>
                  <a:gd name="T82" fmla="*/ 14 w 153"/>
                  <a:gd name="T83" fmla="*/ 71 h 154"/>
                  <a:gd name="T84" fmla="*/ 18 w 153"/>
                  <a:gd name="T85" fmla="*/ 52 h 154"/>
                  <a:gd name="T86" fmla="*/ 32 w 153"/>
                  <a:gd name="T87" fmla="*/ 33 h 154"/>
                  <a:gd name="T88" fmla="*/ 52 w 153"/>
                  <a:gd name="T89" fmla="*/ 19 h 154"/>
                  <a:gd name="T90" fmla="*/ 70 w 153"/>
                  <a:gd name="T91" fmla="*/ 15 h 154"/>
                  <a:gd name="T92" fmla="*/ 77 w 153"/>
                  <a:gd name="T93" fmla="*/ 14 h 154"/>
                  <a:gd name="T94" fmla="*/ 89 w 153"/>
                  <a:gd name="T95" fmla="*/ 16 h 154"/>
                  <a:gd name="T96" fmla="*/ 112 w 153"/>
                  <a:gd name="T97" fmla="*/ 24 h 154"/>
                  <a:gd name="T98" fmla="*/ 128 w 153"/>
                  <a:gd name="T99" fmla="*/ 42 h 154"/>
                  <a:gd name="T100" fmla="*/ 138 w 153"/>
                  <a:gd name="T101" fmla="*/ 64 h 154"/>
                  <a:gd name="T102" fmla="*/ 139 w 153"/>
                  <a:gd name="T103" fmla="*/ 77 h 154"/>
                  <a:gd name="T104" fmla="*/ 139 w 153"/>
                  <a:gd name="T105" fmla="*/ 84 h 154"/>
                  <a:gd name="T106" fmla="*/ 135 w 153"/>
                  <a:gd name="T107" fmla="*/ 101 h 154"/>
                  <a:gd name="T108" fmla="*/ 121 w 153"/>
                  <a:gd name="T109" fmla="*/ 122 h 154"/>
                  <a:gd name="T110" fmla="*/ 101 w 153"/>
                  <a:gd name="T111" fmla="*/ 135 h 154"/>
                  <a:gd name="T112" fmla="*/ 83 w 153"/>
                  <a:gd name="T113" fmla="*/ 140 h 154"/>
                  <a:gd name="T114" fmla="*/ 77 w 153"/>
                  <a:gd name="T115" fmla="*/ 14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3" h="154">
                    <a:moveTo>
                      <a:pt x="77" y="0"/>
                    </a:moveTo>
                    <a:lnTo>
                      <a:pt x="77" y="0"/>
                    </a:lnTo>
                    <a:lnTo>
                      <a:pt x="69" y="1"/>
                    </a:lnTo>
                    <a:lnTo>
                      <a:pt x="61" y="2"/>
                    </a:lnTo>
                    <a:lnTo>
                      <a:pt x="54" y="4"/>
                    </a:lnTo>
                    <a:lnTo>
                      <a:pt x="46" y="6"/>
                    </a:lnTo>
                    <a:lnTo>
                      <a:pt x="40" y="9"/>
                    </a:lnTo>
                    <a:lnTo>
                      <a:pt x="33" y="14"/>
                    </a:lnTo>
                    <a:lnTo>
                      <a:pt x="28" y="18"/>
                    </a:lnTo>
                    <a:lnTo>
                      <a:pt x="23" y="22"/>
                    </a:lnTo>
                    <a:lnTo>
                      <a:pt x="17" y="28"/>
                    </a:lnTo>
                    <a:lnTo>
                      <a:pt x="13" y="34"/>
                    </a:lnTo>
                    <a:lnTo>
                      <a:pt x="8" y="41"/>
                    </a:lnTo>
                    <a:lnTo>
                      <a:pt x="5" y="47"/>
                    </a:lnTo>
                    <a:lnTo>
                      <a:pt x="3" y="55"/>
                    </a:lnTo>
                    <a:lnTo>
                      <a:pt x="1" y="61"/>
                    </a:lnTo>
                    <a:lnTo>
                      <a:pt x="0" y="69"/>
                    </a:lnTo>
                    <a:lnTo>
                      <a:pt x="0" y="77"/>
                    </a:lnTo>
                    <a:lnTo>
                      <a:pt x="0" y="77"/>
                    </a:lnTo>
                    <a:lnTo>
                      <a:pt x="0" y="85"/>
                    </a:lnTo>
                    <a:lnTo>
                      <a:pt x="1" y="92"/>
                    </a:lnTo>
                    <a:lnTo>
                      <a:pt x="3" y="100"/>
                    </a:lnTo>
                    <a:lnTo>
                      <a:pt x="5" y="106"/>
                    </a:lnTo>
                    <a:lnTo>
                      <a:pt x="8" y="114"/>
                    </a:lnTo>
                    <a:lnTo>
                      <a:pt x="13" y="120"/>
                    </a:lnTo>
                    <a:lnTo>
                      <a:pt x="17" y="126"/>
                    </a:lnTo>
                    <a:lnTo>
                      <a:pt x="23" y="131"/>
                    </a:lnTo>
                    <a:lnTo>
                      <a:pt x="28" y="137"/>
                    </a:lnTo>
                    <a:lnTo>
                      <a:pt x="33" y="141"/>
                    </a:lnTo>
                    <a:lnTo>
                      <a:pt x="40" y="144"/>
                    </a:lnTo>
                    <a:lnTo>
                      <a:pt x="46" y="147"/>
                    </a:lnTo>
                    <a:lnTo>
                      <a:pt x="54" y="151"/>
                    </a:lnTo>
                    <a:lnTo>
                      <a:pt x="61" y="153"/>
                    </a:lnTo>
                    <a:lnTo>
                      <a:pt x="69" y="154"/>
                    </a:lnTo>
                    <a:lnTo>
                      <a:pt x="77" y="154"/>
                    </a:lnTo>
                    <a:lnTo>
                      <a:pt x="77" y="154"/>
                    </a:lnTo>
                    <a:lnTo>
                      <a:pt x="84" y="154"/>
                    </a:lnTo>
                    <a:lnTo>
                      <a:pt x="92" y="153"/>
                    </a:lnTo>
                    <a:lnTo>
                      <a:pt x="99" y="151"/>
                    </a:lnTo>
                    <a:lnTo>
                      <a:pt x="107" y="147"/>
                    </a:lnTo>
                    <a:lnTo>
                      <a:pt x="113" y="144"/>
                    </a:lnTo>
                    <a:lnTo>
                      <a:pt x="120" y="141"/>
                    </a:lnTo>
                    <a:lnTo>
                      <a:pt x="125" y="137"/>
                    </a:lnTo>
                    <a:lnTo>
                      <a:pt x="132" y="131"/>
                    </a:lnTo>
                    <a:lnTo>
                      <a:pt x="136" y="126"/>
                    </a:lnTo>
                    <a:lnTo>
                      <a:pt x="140" y="120"/>
                    </a:lnTo>
                    <a:lnTo>
                      <a:pt x="145" y="114"/>
                    </a:lnTo>
                    <a:lnTo>
                      <a:pt x="148" y="106"/>
                    </a:lnTo>
                    <a:lnTo>
                      <a:pt x="150" y="100"/>
                    </a:lnTo>
                    <a:lnTo>
                      <a:pt x="152" y="92"/>
                    </a:lnTo>
                    <a:lnTo>
                      <a:pt x="153" y="85"/>
                    </a:lnTo>
                    <a:lnTo>
                      <a:pt x="153" y="77"/>
                    </a:lnTo>
                    <a:lnTo>
                      <a:pt x="153" y="77"/>
                    </a:lnTo>
                    <a:lnTo>
                      <a:pt x="153" y="69"/>
                    </a:lnTo>
                    <a:lnTo>
                      <a:pt x="152" y="61"/>
                    </a:lnTo>
                    <a:lnTo>
                      <a:pt x="150" y="55"/>
                    </a:lnTo>
                    <a:lnTo>
                      <a:pt x="148" y="47"/>
                    </a:lnTo>
                    <a:lnTo>
                      <a:pt x="145" y="41"/>
                    </a:lnTo>
                    <a:lnTo>
                      <a:pt x="140" y="34"/>
                    </a:lnTo>
                    <a:lnTo>
                      <a:pt x="136" y="28"/>
                    </a:lnTo>
                    <a:lnTo>
                      <a:pt x="132" y="22"/>
                    </a:lnTo>
                    <a:lnTo>
                      <a:pt x="125" y="18"/>
                    </a:lnTo>
                    <a:lnTo>
                      <a:pt x="120" y="14"/>
                    </a:lnTo>
                    <a:lnTo>
                      <a:pt x="113" y="9"/>
                    </a:lnTo>
                    <a:lnTo>
                      <a:pt x="107" y="6"/>
                    </a:lnTo>
                    <a:lnTo>
                      <a:pt x="99" y="4"/>
                    </a:lnTo>
                    <a:lnTo>
                      <a:pt x="92" y="2"/>
                    </a:lnTo>
                    <a:lnTo>
                      <a:pt x="84" y="1"/>
                    </a:lnTo>
                    <a:lnTo>
                      <a:pt x="77" y="0"/>
                    </a:lnTo>
                    <a:lnTo>
                      <a:pt x="77" y="0"/>
                    </a:lnTo>
                    <a:close/>
                    <a:moveTo>
                      <a:pt x="77" y="140"/>
                    </a:moveTo>
                    <a:lnTo>
                      <a:pt x="77" y="140"/>
                    </a:lnTo>
                    <a:lnTo>
                      <a:pt x="70" y="140"/>
                    </a:lnTo>
                    <a:lnTo>
                      <a:pt x="64" y="139"/>
                    </a:lnTo>
                    <a:lnTo>
                      <a:pt x="52" y="135"/>
                    </a:lnTo>
                    <a:lnTo>
                      <a:pt x="42" y="129"/>
                    </a:lnTo>
                    <a:lnTo>
                      <a:pt x="32" y="122"/>
                    </a:lnTo>
                    <a:lnTo>
                      <a:pt x="25" y="112"/>
                    </a:lnTo>
                    <a:lnTo>
                      <a:pt x="18" y="101"/>
                    </a:lnTo>
                    <a:lnTo>
                      <a:pt x="15" y="89"/>
                    </a:lnTo>
                    <a:lnTo>
                      <a:pt x="14" y="84"/>
                    </a:lnTo>
                    <a:lnTo>
                      <a:pt x="14" y="77"/>
                    </a:lnTo>
                    <a:lnTo>
                      <a:pt x="14" y="77"/>
                    </a:lnTo>
                    <a:lnTo>
                      <a:pt x="14" y="71"/>
                    </a:lnTo>
                    <a:lnTo>
                      <a:pt x="15" y="64"/>
                    </a:lnTo>
                    <a:lnTo>
                      <a:pt x="18" y="52"/>
                    </a:lnTo>
                    <a:lnTo>
                      <a:pt x="25" y="42"/>
                    </a:lnTo>
                    <a:lnTo>
                      <a:pt x="32" y="33"/>
                    </a:lnTo>
                    <a:lnTo>
                      <a:pt x="42" y="24"/>
                    </a:lnTo>
                    <a:lnTo>
                      <a:pt x="52" y="19"/>
                    </a:lnTo>
                    <a:lnTo>
                      <a:pt x="64" y="16"/>
                    </a:lnTo>
                    <a:lnTo>
                      <a:pt x="70" y="15"/>
                    </a:lnTo>
                    <a:lnTo>
                      <a:pt x="77" y="14"/>
                    </a:lnTo>
                    <a:lnTo>
                      <a:pt x="77" y="14"/>
                    </a:lnTo>
                    <a:lnTo>
                      <a:pt x="83" y="15"/>
                    </a:lnTo>
                    <a:lnTo>
                      <a:pt x="89" y="16"/>
                    </a:lnTo>
                    <a:lnTo>
                      <a:pt x="101" y="19"/>
                    </a:lnTo>
                    <a:lnTo>
                      <a:pt x="112" y="24"/>
                    </a:lnTo>
                    <a:lnTo>
                      <a:pt x="121" y="33"/>
                    </a:lnTo>
                    <a:lnTo>
                      <a:pt x="128" y="42"/>
                    </a:lnTo>
                    <a:lnTo>
                      <a:pt x="135" y="52"/>
                    </a:lnTo>
                    <a:lnTo>
                      <a:pt x="138" y="64"/>
                    </a:lnTo>
                    <a:lnTo>
                      <a:pt x="139" y="71"/>
                    </a:lnTo>
                    <a:lnTo>
                      <a:pt x="139" y="77"/>
                    </a:lnTo>
                    <a:lnTo>
                      <a:pt x="139" y="77"/>
                    </a:lnTo>
                    <a:lnTo>
                      <a:pt x="139" y="84"/>
                    </a:lnTo>
                    <a:lnTo>
                      <a:pt x="138" y="89"/>
                    </a:lnTo>
                    <a:lnTo>
                      <a:pt x="135" y="101"/>
                    </a:lnTo>
                    <a:lnTo>
                      <a:pt x="128" y="112"/>
                    </a:lnTo>
                    <a:lnTo>
                      <a:pt x="121" y="122"/>
                    </a:lnTo>
                    <a:lnTo>
                      <a:pt x="112" y="129"/>
                    </a:lnTo>
                    <a:lnTo>
                      <a:pt x="101" y="135"/>
                    </a:lnTo>
                    <a:lnTo>
                      <a:pt x="89" y="139"/>
                    </a:lnTo>
                    <a:lnTo>
                      <a:pt x="83" y="140"/>
                    </a:lnTo>
                    <a:lnTo>
                      <a:pt x="77" y="140"/>
                    </a:lnTo>
                    <a:lnTo>
                      <a:pt x="77" y="14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1" name="Freeform 117"/>
              <p:cNvSpPr>
                <a:spLocks noEditPoints="1"/>
              </p:cNvSpPr>
              <p:nvPr/>
            </p:nvSpPr>
            <p:spPr bwMode="auto">
              <a:xfrm>
                <a:off x="3238500" y="3127375"/>
                <a:ext cx="341313" cy="342900"/>
              </a:xfrm>
              <a:custGeom>
                <a:avLst/>
                <a:gdLst>
                  <a:gd name="T0" fmla="*/ 197 w 215"/>
                  <a:gd name="T1" fmla="*/ 83 h 216"/>
                  <a:gd name="T2" fmla="*/ 209 w 215"/>
                  <a:gd name="T3" fmla="*/ 70 h 216"/>
                  <a:gd name="T4" fmla="*/ 171 w 215"/>
                  <a:gd name="T5" fmla="*/ 42 h 216"/>
                  <a:gd name="T6" fmla="*/ 143 w 215"/>
                  <a:gd name="T7" fmla="*/ 4 h 216"/>
                  <a:gd name="T8" fmla="*/ 129 w 215"/>
                  <a:gd name="T9" fmla="*/ 18 h 216"/>
                  <a:gd name="T10" fmla="*/ 83 w 215"/>
                  <a:gd name="T11" fmla="*/ 18 h 216"/>
                  <a:gd name="T12" fmla="*/ 69 w 215"/>
                  <a:gd name="T13" fmla="*/ 5 h 216"/>
                  <a:gd name="T14" fmla="*/ 41 w 215"/>
                  <a:gd name="T15" fmla="*/ 41 h 216"/>
                  <a:gd name="T16" fmla="*/ 3 w 215"/>
                  <a:gd name="T17" fmla="*/ 71 h 216"/>
                  <a:gd name="T18" fmla="*/ 14 w 215"/>
                  <a:gd name="T19" fmla="*/ 86 h 216"/>
                  <a:gd name="T20" fmla="*/ 13 w 215"/>
                  <a:gd name="T21" fmla="*/ 132 h 216"/>
                  <a:gd name="T22" fmla="*/ 4 w 215"/>
                  <a:gd name="T23" fmla="*/ 146 h 216"/>
                  <a:gd name="T24" fmla="*/ 36 w 215"/>
                  <a:gd name="T25" fmla="*/ 175 h 216"/>
                  <a:gd name="T26" fmla="*/ 71 w 215"/>
                  <a:gd name="T27" fmla="*/ 212 h 216"/>
                  <a:gd name="T28" fmla="*/ 86 w 215"/>
                  <a:gd name="T29" fmla="*/ 203 h 216"/>
                  <a:gd name="T30" fmla="*/ 130 w 215"/>
                  <a:gd name="T31" fmla="*/ 202 h 216"/>
                  <a:gd name="T32" fmla="*/ 144 w 215"/>
                  <a:gd name="T33" fmla="*/ 211 h 216"/>
                  <a:gd name="T34" fmla="*/ 174 w 215"/>
                  <a:gd name="T35" fmla="*/ 177 h 216"/>
                  <a:gd name="T36" fmla="*/ 210 w 215"/>
                  <a:gd name="T37" fmla="*/ 144 h 216"/>
                  <a:gd name="T38" fmla="*/ 198 w 215"/>
                  <a:gd name="T39" fmla="*/ 130 h 216"/>
                  <a:gd name="T40" fmla="*/ 184 w 215"/>
                  <a:gd name="T41" fmla="*/ 161 h 216"/>
                  <a:gd name="T42" fmla="*/ 169 w 215"/>
                  <a:gd name="T43" fmla="*/ 161 h 216"/>
                  <a:gd name="T44" fmla="*/ 162 w 215"/>
                  <a:gd name="T45" fmla="*/ 185 h 216"/>
                  <a:gd name="T46" fmla="*/ 136 w 215"/>
                  <a:gd name="T47" fmla="*/ 186 h 216"/>
                  <a:gd name="T48" fmla="*/ 118 w 215"/>
                  <a:gd name="T49" fmla="*/ 191 h 216"/>
                  <a:gd name="T50" fmla="*/ 98 w 215"/>
                  <a:gd name="T51" fmla="*/ 191 h 216"/>
                  <a:gd name="T52" fmla="*/ 80 w 215"/>
                  <a:gd name="T53" fmla="*/ 187 h 216"/>
                  <a:gd name="T54" fmla="*/ 54 w 215"/>
                  <a:gd name="T55" fmla="*/ 186 h 216"/>
                  <a:gd name="T56" fmla="*/ 54 w 215"/>
                  <a:gd name="T57" fmla="*/ 173 h 216"/>
                  <a:gd name="T58" fmla="*/ 30 w 215"/>
                  <a:gd name="T59" fmla="*/ 162 h 216"/>
                  <a:gd name="T60" fmla="*/ 29 w 215"/>
                  <a:gd name="T61" fmla="*/ 137 h 216"/>
                  <a:gd name="T62" fmla="*/ 26 w 215"/>
                  <a:gd name="T63" fmla="*/ 120 h 216"/>
                  <a:gd name="T64" fmla="*/ 26 w 215"/>
                  <a:gd name="T65" fmla="*/ 98 h 216"/>
                  <a:gd name="T66" fmla="*/ 30 w 215"/>
                  <a:gd name="T67" fmla="*/ 83 h 216"/>
                  <a:gd name="T68" fmla="*/ 29 w 215"/>
                  <a:gd name="T69" fmla="*/ 55 h 216"/>
                  <a:gd name="T70" fmla="*/ 46 w 215"/>
                  <a:gd name="T71" fmla="*/ 56 h 216"/>
                  <a:gd name="T72" fmla="*/ 53 w 215"/>
                  <a:gd name="T73" fmla="*/ 31 h 216"/>
                  <a:gd name="T74" fmla="*/ 81 w 215"/>
                  <a:gd name="T75" fmla="*/ 33 h 216"/>
                  <a:gd name="T76" fmla="*/ 95 w 215"/>
                  <a:gd name="T77" fmla="*/ 30 h 216"/>
                  <a:gd name="T78" fmla="*/ 117 w 215"/>
                  <a:gd name="T79" fmla="*/ 30 h 216"/>
                  <a:gd name="T80" fmla="*/ 130 w 215"/>
                  <a:gd name="T81" fmla="*/ 33 h 216"/>
                  <a:gd name="T82" fmla="*/ 159 w 215"/>
                  <a:gd name="T83" fmla="*/ 30 h 216"/>
                  <a:gd name="T84" fmla="*/ 158 w 215"/>
                  <a:gd name="T85" fmla="*/ 49 h 216"/>
                  <a:gd name="T86" fmla="*/ 183 w 215"/>
                  <a:gd name="T87" fmla="*/ 53 h 216"/>
                  <a:gd name="T88" fmla="*/ 181 w 215"/>
                  <a:gd name="T89" fmla="*/ 82 h 216"/>
                  <a:gd name="T90" fmla="*/ 185 w 215"/>
                  <a:gd name="T91" fmla="*/ 95 h 216"/>
                  <a:gd name="T92" fmla="*/ 186 w 215"/>
                  <a:gd name="T93" fmla="*/ 118 h 216"/>
                  <a:gd name="T94" fmla="*/ 183 w 215"/>
                  <a:gd name="T95" fmla="*/ 133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15" h="216">
                    <a:moveTo>
                      <a:pt x="215" y="126"/>
                    </a:moveTo>
                    <a:lnTo>
                      <a:pt x="215" y="87"/>
                    </a:lnTo>
                    <a:lnTo>
                      <a:pt x="197" y="83"/>
                    </a:lnTo>
                    <a:lnTo>
                      <a:pt x="197" y="83"/>
                    </a:lnTo>
                    <a:lnTo>
                      <a:pt x="196" y="82"/>
                    </a:lnTo>
                    <a:lnTo>
                      <a:pt x="209" y="70"/>
                    </a:lnTo>
                    <a:lnTo>
                      <a:pt x="190" y="37"/>
                    </a:lnTo>
                    <a:lnTo>
                      <a:pt x="171" y="42"/>
                    </a:lnTo>
                    <a:lnTo>
                      <a:pt x="171" y="42"/>
                    </a:lnTo>
                    <a:lnTo>
                      <a:pt x="171" y="41"/>
                    </a:lnTo>
                    <a:lnTo>
                      <a:pt x="177" y="24"/>
                    </a:lnTo>
                    <a:lnTo>
                      <a:pt x="143" y="4"/>
                    </a:lnTo>
                    <a:lnTo>
                      <a:pt x="130" y="18"/>
                    </a:lnTo>
                    <a:lnTo>
                      <a:pt x="130" y="18"/>
                    </a:lnTo>
                    <a:lnTo>
                      <a:pt x="129" y="18"/>
                    </a:lnTo>
                    <a:lnTo>
                      <a:pt x="125" y="0"/>
                    </a:lnTo>
                    <a:lnTo>
                      <a:pt x="86" y="0"/>
                    </a:lnTo>
                    <a:lnTo>
                      <a:pt x="83" y="18"/>
                    </a:lnTo>
                    <a:lnTo>
                      <a:pt x="83" y="18"/>
                    </a:lnTo>
                    <a:lnTo>
                      <a:pt x="81" y="18"/>
                    </a:lnTo>
                    <a:lnTo>
                      <a:pt x="69" y="5"/>
                    </a:lnTo>
                    <a:lnTo>
                      <a:pt x="35" y="25"/>
                    </a:lnTo>
                    <a:lnTo>
                      <a:pt x="41" y="41"/>
                    </a:lnTo>
                    <a:lnTo>
                      <a:pt x="41" y="41"/>
                    </a:lnTo>
                    <a:lnTo>
                      <a:pt x="39" y="43"/>
                    </a:lnTo>
                    <a:lnTo>
                      <a:pt x="22" y="38"/>
                    </a:lnTo>
                    <a:lnTo>
                      <a:pt x="3" y="71"/>
                    </a:lnTo>
                    <a:lnTo>
                      <a:pt x="15" y="82"/>
                    </a:lnTo>
                    <a:lnTo>
                      <a:pt x="15" y="82"/>
                    </a:lnTo>
                    <a:lnTo>
                      <a:pt x="14" y="86"/>
                    </a:lnTo>
                    <a:lnTo>
                      <a:pt x="0" y="90"/>
                    </a:lnTo>
                    <a:lnTo>
                      <a:pt x="0" y="128"/>
                    </a:lnTo>
                    <a:lnTo>
                      <a:pt x="13" y="132"/>
                    </a:lnTo>
                    <a:lnTo>
                      <a:pt x="13" y="132"/>
                    </a:lnTo>
                    <a:lnTo>
                      <a:pt x="15" y="137"/>
                    </a:lnTo>
                    <a:lnTo>
                      <a:pt x="4" y="146"/>
                    </a:lnTo>
                    <a:lnTo>
                      <a:pt x="23" y="179"/>
                    </a:lnTo>
                    <a:lnTo>
                      <a:pt x="36" y="175"/>
                    </a:lnTo>
                    <a:lnTo>
                      <a:pt x="36" y="175"/>
                    </a:lnTo>
                    <a:lnTo>
                      <a:pt x="41" y="180"/>
                    </a:lnTo>
                    <a:lnTo>
                      <a:pt x="37" y="192"/>
                    </a:lnTo>
                    <a:lnTo>
                      <a:pt x="71" y="212"/>
                    </a:lnTo>
                    <a:lnTo>
                      <a:pt x="80" y="202"/>
                    </a:lnTo>
                    <a:lnTo>
                      <a:pt x="80" y="202"/>
                    </a:lnTo>
                    <a:lnTo>
                      <a:pt x="86" y="203"/>
                    </a:lnTo>
                    <a:lnTo>
                      <a:pt x="88" y="216"/>
                    </a:lnTo>
                    <a:lnTo>
                      <a:pt x="127" y="216"/>
                    </a:lnTo>
                    <a:lnTo>
                      <a:pt x="130" y="202"/>
                    </a:lnTo>
                    <a:lnTo>
                      <a:pt x="130" y="202"/>
                    </a:lnTo>
                    <a:lnTo>
                      <a:pt x="136" y="201"/>
                    </a:lnTo>
                    <a:lnTo>
                      <a:pt x="144" y="211"/>
                    </a:lnTo>
                    <a:lnTo>
                      <a:pt x="179" y="191"/>
                    </a:lnTo>
                    <a:lnTo>
                      <a:pt x="174" y="177"/>
                    </a:lnTo>
                    <a:lnTo>
                      <a:pt x="174" y="177"/>
                    </a:lnTo>
                    <a:lnTo>
                      <a:pt x="177" y="173"/>
                    </a:lnTo>
                    <a:lnTo>
                      <a:pt x="191" y="177"/>
                    </a:lnTo>
                    <a:lnTo>
                      <a:pt x="210" y="144"/>
                    </a:lnTo>
                    <a:lnTo>
                      <a:pt x="198" y="133"/>
                    </a:lnTo>
                    <a:lnTo>
                      <a:pt x="198" y="133"/>
                    </a:lnTo>
                    <a:lnTo>
                      <a:pt x="198" y="130"/>
                    </a:lnTo>
                    <a:lnTo>
                      <a:pt x="215" y="126"/>
                    </a:lnTo>
                    <a:close/>
                    <a:moveTo>
                      <a:pt x="193" y="147"/>
                    </a:moveTo>
                    <a:lnTo>
                      <a:pt x="184" y="161"/>
                    </a:lnTo>
                    <a:lnTo>
                      <a:pt x="172" y="157"/>
                    </a:lnTo>
                    <a:lnTo>
                      <a:pt x="169" y="161"/>
                    </a:lnTo>
                    <a:lnTo>
                      <a:pt x="169" y="161"/>
                    </a:lnTo>
                    <a:lnTo>
                      <a:pt x="161" y="169"/>
                    </a:lnTo>
                    <a:lnTo>
                      <a:pt x="157" y="173"/>
                    </a:lnTo>
                    <a:lnTo>
                      <a:pt x="162" y="185"/>
                    </a:lnTo>
                    <a:lnTo>
                      <a:pt x="148" y="192"/>
                    </a:lnTo>
                    <a:lnTo>
                      <a:pt x="140" y="184"/>
                    </a:lnTo>
                    <a:lnTo>
                      <a:pt x="136" y="186"/>
                    </a:lnTo>
                    <a:lnTo>
                      <a:pt x="136" y="186"/>
                    </a:lnTo>
                    <a:lnTo>
                      <a:pt x="123" y="190"/>
                    </a:lnTo>
                    <a:lnTo>
                      <a:pt x="118" y="191"/>
                    </a:lnTo>
                    <a:lnTo>
                      <a:pt x="116" y="202"/>
                    </a:lnTo>
                    <a:lnTo>
                      <a:pt x="100" y="202"/>
                    </a:lnTo>
                    <a:lnTo>
                      <a:pt x="98" y="191"/>
                    </a:lnTo>
                    <a:lnTo>
                      <a:pt x="93" y="190"/>
                    </a:lnTo>
                    <a:lnTo>
                      <a:pt x="93" y="190"/>
                    </a:lnTo>
                    <a:lnTo>
                      <a:pt x="80" y="187"/>
                    </a:lnTo>
                    <a:lnTo>
                      <a:pt x="75" y="186"/>
                    </a:lnTo>
                    <a:lnTo>
                      <a:pt x="68" y="193"/>
                    </a:lnTo>
                    <a:lnTo>
                      <a:pt x="54" y="186"/>
                    </a:lnTo>
                    <a:lnTo>
                      <a:pt x="57" y="176"/>
                    </a:lnTo>
                    <a:lnTo>
                      <a:pt x="54" y="173"/>
                    </a:lnTo>
                    <a:lnTo>
                      <a:pt x="54" y="173"/>
                    </a:lnTo>
                    <a:lnTo>
                      <a:pt x="44" y="163"/>
                    </a:lnTo>
                    <a:lnTo>
                      <a:pt x="41" y="159"/>
                    </a:lnTo>
                    <a:lnTo>
                      <a:pt x="30" y="162"/>
                    </a:lnTo>
                    <a:lnTo>
                      <a:pt x="22" y="149"/>
                    </a:lnTo>
                    <a:lnTo>
                      <a:pt x="31" y="141"/>
                    </a:lnTo>
                    <a:lnTo>
                      <a:pt x="29" y="137"/>
                    </a:lnTo>
                    <a:lnTo>
                      <a:pt x="29" y="137"/>
                    </a:lnTo>
                    <a:lnTo>
                      <a:pt x="27" y="124"/>
                    </a:lnTo>
                    <a:lnTo>
                      <a:pt x="26" y="120"/>
                    </a:lnTo>
                    <a:lnTo>
                      <a:pt x="14" y="117"/>
                    </a:lnTo>
                    <a:lnTo>
                      <a:pt x="14" y="100"/>
                    </a:lnTo>
                    <a:lnTo>
                      <a:pt x="26" y="98"/>
                    </a:lnTo>
                    <a:lnTo>
                      <a:pt x="27" y="94"/>
                    </a:lnTo>
                    <a:lnTo>
                      <a:pt x="27" y="94"/>
                    </a:lnTo>
                    <a:lnTo>
                      <a:pt x="30" y="83"/>
                    </a:lnTo>
                    <a:lnTo>
                      <a:pt x="32" y="78"/>
                    </a:lnTo>
                    <a:lnTo>
                      <a:pt x="21" y="69"/>
                    </a:lnTo>
                    <a:lnTo>
                      <a:pt x="29" y="55"/>
                    </a:lnTo>
                    <a:lnTo>
                      <a:pt x="43" y="59"/>
                    </a:lnTo>
                    <a:lnTo>
                      <a:pt x="46" y="56"/>
                    </a:lnTo>
                    <a:lnTo>
                      <a:pt x="46" y="56"/>
                    </a:lnTo>
                    <a:lnTo>
                      <a:pt x="54" y="49"/>
                    </a:lnTo>
                    <a:lnTo>
                      <a:pt x="57" y="46"/>
                    </a:lnTo>
                    <a:lnTo>
                      <a:pt x="53" y="31"/>
                    </a:lnTo>
                    <a:lnTo>
                      <a:pt x="67" y="24"/>
                    </a:lnTo>
                    <a:lnTo>
                      <a:pt x="76" y="34"/>
                    </a:lnTo>
                    <a:lnTo>
                      <a:pt x="81" y="33"/>
                    </a:lnTo>
                    <a:lnTo>
                      <a:pt x="81" y="33"/>
                    </a:lnTo>
                    <a:lnTo>
                      <a:pt x="89" y="31"/>
                    </a:lnTo>
                    <a:lnTo>
                      <a:pt x="95" y="30"/>
                    </a:lnTo>
                    <a:lnTo>
                      <a:pt x="98" y="14"/>
                    </a:lnTo>
                    <a:lnTo>
                      <a:pt x="114" y="14"/>
                    </a:lnTo>
                    <a:lnTo>
                      <a:pt x="117" y="30"/>
                    </a:lnTo>
                    <a:lnTo>
                      <a:pt x="122" y="31"/>
                    </a:lnTo>
                    <a:lnTo>
                      <a:pt x="122" y="31"/>
                    </a:lnTo>
                    <a:lnTo>
                      <a:pt x="130" y="33"/>
                    </a:lnTo>
                    <a:lnTo>
                      <a:pt x="135" y="34"/>
                    </a:lnTo>
                    <a:lnTo>
                      <a:pt x="145" y="23"/>
                    </a:lnTo>
                    <a:lnTo>
                      <a:pt x="159" y="30"/>
                    </a:lnTo>
                    <a:lnTo>
                      <a:pt x="154" y="46"/>
                    </a:lnTo>
                    <a:lnTo>
                      <a:pt x="158" y="49"/>
                    </a:lnTo>
                    <a:lnTo>
                      <a:pt x="158" y="49"/>
                    </a:lnTo>
                    <a:lnTo>
                      <a:pt x="165" y="55"/>
                    </a:lnTo>
                    <a:lnTo>
                      <a:pt x="167" y="58"/>
                    </a:lnTo>
                    <a:lnTo>
                      <a:pt x="183" y="53"/>
                    </a:lnTo>
                    <a:lnTo>
                      <a:pt x="192" y="67"/>
                    </a:lnTo>
                    <a:lnTo>
                      <a:pt x="180" y="78"/>
                    </a:lnTo>
                    <a:lnTo>
                      <a:pt x="181" y="82"/>
                    </a:lnTo>
                    <a:lnTo>
                      <a:pt x="181" y="82"/>
                    </a:lnTo>
                    <a:lnTo>
                      <a:pt x="184" y="91"/>
                    </a:lnTo>
                    <a:lnTo>
                      <a:pt x="185" y="95"/>
                    </a:lnTo>
                    <a:lnTo>
                      <a:pt x="201" y="98"/>
                    </a:lnTo>
                    <a:lnTo>
                      <a:pt x="201" y="114"/>
                    </a:lnTo>
                    <a:lnTo>
                      <a:pt x="186" y="118"/>
                    </a:lnTo>
                    <a:lnTo>
                      <a:pt x="185" y="123"/>
                    </a:lnTo>
                    <a:lnTo>
                      <a:pt x="185" y="123"/>
                    </a:lnTo>
                    <a:lnTo>
                      <a:pt x="183" y="133"/>
                    </a:lnTo>
                    <a:lnTo>
                      <a:pt x="182" y="137"/>
                    </a:lnTo>
                    <a:lnTo>
                      <a:pt x="193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2" name="Freeform 118"/>
              <p:cNvSpPr>
                <a:spLocks noEditPoints="1"/>
              </p:cNvSpPr>
              <p:nvPr/>
            </p:nvSpPr>
            <p:spPr bwMode="auto">
              <a:xfrm>
                <a:off x="3335338" y="3232150"/>
                <a:ext cx="142875" cy="141288"/>
              </a:xfrm>
              <a:custGeom>
                <a:avLst/>
                <a:gdLst>
                  <a:gd name="T0" fmla="*/ 44 w 90"/>
                  <a:gd name="T1" fmla="*/ 0 h 89"/>
                  <a:gd name="T2" fmla="*/ 27 w 90"/>
                  <a:gd name="T3" fmla="*/ 3 h 89"/>
                  <a:gd name="T4" fmla="*/ 13 w 90"/>
                  <a:gd name="T5" fmla="*/ 13 h 89"/>
                  <a:gd name="T6" fmla="*/ 3 w 90"/>
                  <a:gd name="T7" fmla="*/ 27 h 89"/>
                  <a:gd name="T8" fmla="*/ 0 w 90"/>
                  <a:gd name="T9" fmla="*/ 44 h 89"/>
                  <a:gd name="T10" fmla="*/ 1 w 90"/>
                  <a:gd name="T11" fmla="*/ 54 h 89"/>
                  <a:gd name="T12" fmla="*/ 8 w 90"/>
                  <a:gd name="T13" fmla="*/ 70 h 89"/>
                  <a:gd name="T14" fmla="*/ 20 w 90"/>
                  <a:gd name="T15" fmla="*/ 82 h 89"/>
                  <a:gd name="T16" fmla="*/ 36 w 90"/>
                  <a:gd name="T17" fmla="*/ 88 h 89"/>
                  <a:gd name="T18" fmla="*/ 44 w 90"/>
                  <a:gd name="T19" fmla="*/ 89 h 89"/>
                  <a:gd name="T20" fmla="*/ 62 w 90"/>
                  <a:gd name="T21" fmla="*/ 86 h 89"/>
                  <a:gd name="T22" fmla="*/ 77 w 90"/>
                  <a:gd name="T23" fmla="*/ 76 h 89"/>
                  <a:gd name="T24" fmla="*/ 86 w 90"/>
                  <a:gd name="T25" fmla="*/ 62 h 89"/>
                  <a:gd name="T26" fmla="*/ 90 w 90"/>
                  <a:gd name="T27" fmla="*/ 44 h 89"/>
                  <a:gd name="T28" fmla="*/ 89 w 90"/>
                  <a:gd name="T29" fmla="*/ 35 h 89"/>
                  <a:gd name="T30" fmla="*/ 82 w 90"/>
                  <a:gd name="T31" fmla="*/ 19 h 89"/>
                  <a:gd name="T32" fmla="*/ 69 w 90"/>
                  <a:gd name="T33" fmla="*/ 7 h 89"/>
                  <a:gd name="T34" fmla="*/ 54 w 90"/>
                  <a:gd name="T35" fmla="*/ 1 h 89"/>
                  <a:gd name="T36" fmla="*/ 44 w 90"/>
                  <a:gd name="T37" fmla="*/ 0 h 89"/>
                  <a:gd name="T38" fmla="*/ 44 w 90"/>
                  <a:gd name="T39" fmla="*/ 75 h 89"/>
                  <a:gd name="T40" fmla="*/ 33 w 90"/>
                  <a:gd name="T41" fmla="*/ 73 h 89"/>
                  <a:gd name="T42" fmla="*/ 23 w 90"/>
                  <a:gd name="T43" fmla="*/ 66 h 89"/>
                  <a:gd name="T44" fmla="*/ 16 w 90"/>
                  <a:gd name="T45" fmla="*/ 56 h 89"/>
                  <a:gd name="T46" fmla="*/ 14 w 90"/>
                  <a:gd name="T47" fmla="*/ 44 h 89"/>
                  <a:gd name="T48" fmla="*/ 14 w 90"/>
                  <a:gd name="T49" fmla="*/ 39 h 89"/>
                  <a:gd name="T50" fmla="*/ 20 w 90"/>
                  <a:gd name="T51" fmla="*/ 28 h 89"/>
                  <a:gd name="T52" fmla="*/ 27 w 90"/>
                  <a:gd name="T53" fmla="*/ 19 h 89"/>
                  <a:gd name="T54" fmla="*/ 39 w 90"/>
                  <a:gd name="T55" fmla="*/ 15 h 89"/>
                  <a:gd name="T56" fmla="*/ 44 w 90"/>
                  <a:gd name="T57" fmla="*/ 14 h 89"/>
                  <a:gd name="T58" fmla="*/ 56 w 90"/>
                  <a:gd name="T59" fmla="*/ 16 h 89"/>
                  <a:gd name="T60" fmla="*/ 66 w 90"/>
                  <a:gd name="T61" fmla="*/ 22 h 89"/>
                  <a:gd name="T62" fmla="*/ 73 w 90"/>
                  <a:gd name="T63" fmla="*/ 32 h 89"/>
                  <a:gd name="T64" fmla="*/ 76 w 90"/>
                  <a:gd name="T65" fmla="*/ 44 h 89"/>
                  <a:gd name="T66" fmla="*/ 75 w 90"/>
                  <a:gd name="T67" fmla="*/ 51 h 89"/>
                  <a:gd name="T68" fmla="*/ 70 w 90"/>
                  <a:gd name="T69" fmla="*/ 61 h 89"/>
                  <a:gd name="T70" fmla="*/ 62 w 90"/>
                  <a:gd name="T71" fmla="*/ 70 h 89"/>
                  <a:gd name="T72" fmla="*/ 51 w 90"/>
                  <a:gd name="T73" fmla="*/ 74 h 89"/>
                  <a:gd name="T74" fmla="*/ 44 w 90"/>
                  <a:gd name="T75" fmla="*/ 7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0" h="89">
                    <a:moveTo>
                      <a:pt x="44" y="0"/>
                    </a:moveTo>
                    <a:lnTo>
                      <a:pt x="44" y="0"/>
                    </a:lnTo>
                    <a:lnTo>
                      <a:pt x="36" y="1"/>
                    </a:lnTo>
                    <a:lnTo>
                      <a:pt x="27" y="3"/>
                    </a:lnTo>
                    <a:lnTo>
                      <a:pt x="20" y="7"/>
                    </a:lnTo>
                    <a:lnTo>
                      <a:pt x="13" y="13"/>
                    </a:lnTo>
                    <a:lnTo>
                      <a:pt x="8" y="19"/>
                    </a:lnTo>
                    <a:lnTo>
                      <a:pt x="3" y="27"/>
                    </a:lnTo>
                    <a:lnTo>
                      <a:pt x="1" y="35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1" y="54"/>
                    </a:lnTo>
                    <a:lnTo>
                      <a:pt x="3" y="62"/>
                    </a:lnTo>
                    <a:lnTo>
                      <a:pt x="8" y="70"/>
                    </a:lnTo>
                    <a:lnTo>
                      <a:pt x="13" y="76"/>
                    </a:lnTo>
                    <a:lnTo>
                      <a:pt x="20" y="82"/>
                    </a:lnTo>
                    <a:lnTo>
                      <a:pt x="27" y="86"/>
                    </a:lnTo>
                    <a:lnTo>
                      <a:pt x="36" y="88"/>
                    </a:lnTo>
                    <a:lnTo>
                      <a:pt x="44" y="89"/>
                    </a:lnTo>
                    <a:lnTo>
                      <a:pt x="44" y="89"/>
                    </a:lnTo>
                    <a:lnTo>
                      <a:pt x="54" y="88"/>
                    </a:lnTo>
                    <a:lnTo>
                      <a:pt x="62" y="86"/>
                    </a:lnTo>
                    <a:lnTo>
                      <a:pt x="69" y="82"/>
                    </a:lnTo>
                    <a:lnTo>
                      <a:pt x="77" y="76"/>
                    </a:lnTo>
                    <a:lnTo>
                      <a:pt x="82" y="70"/>
                    </a:lnTo>
                    <a:lnTo>
                      <a:pt x="86" y="62"/>
                    </a:lnTo>
                    <a:lnTo>
                      <a:pt x="89" y="54"/>
                    </a:lnTo>
                    <a:lnTo>
                      <a:pt x="90" y="44"/>
                    </a:lnTo>
                    <a:lnTo>
                      <a:pt x="90" y="44"/>
                    </a:lnTo>
                    <a:lnTo>
                      <a:pt x="89" y="35"/>
                    </a:lnTo>
                    <a:lnTo>
                      <a:pt x="86" y="27"/>
                    </a:lnTo>
                    <a:lnTo>
                      <a:pt x="82" y="19"/>
                    </a:lnTo>
                    <a:lnTo>
                      <a:pt x="77" y="13"/>
                    </a:lnTo>
                    <a:lnTo>
                      <a:pt x="69" y="7"/>
                    </a:lnTo>
                    <a:lnTo>
                      <a:pt x="62" y="3"/>
                    </a:lnTo>
                    <a:lnTo>
                      <a:pt x="54" y="1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  <a:moveTo>
                      <a:pt x="44" y="75"/>
                    </a:moveTo>
                    <a:lnTo>
                      <a:pt x="44" y="75"/>
                    </a:lnTo>
                    <a:lnTo>
                      <a:pt x="39" y="74"/>
                    </a:lnTo>
                    <a:lnTo>
                      <a:pt x="33" y="73"/>
                    </a:lnTo>
                    <a:lnTo>
                      <a:pt x="27" y="70"/>
                    </a:lnTo>
                    <a:lnTo>
                      <a:pt x="23" y="66"/>
                    </a:lnTo>
                    <a:lnTo>
                      <a:pt x="20" y="61"/>
                    </a:lnTo>
                    <a:lnTo>
                      <a:pt x="16" y="56"/>
                    </a:lnTo>
                    <a:lnTo>
                      <a:pt x="14" y="51"/>
                    </a:lnTo>
                    <a:lnTo>
                      <a:pt x="14" y="44"/>
                    </a:lnTo>
                    <a:lnTo>
                      <a:pt x="14" y="44"/>
                    </a:lnTo>
                    <a:lnTo>
                      <a:pt x="14" y="39"/>
                    </a:lnTo>
                    <a:lnTo>
                      <a:pt x="16" y="32"/>
                    </a:lnTo>
                    <a:lnTo>
                      <a:pt x="20" y="28"/>
                    </a:lnTo>
                    <a:lnTo>
                      <a:pt x="23" y="22"/>
                    </a:lnTo>
                    <a:lnTo>
                      <a:pt x="27" y="19"/>
                    </a:lnTo>
                    <a:lnTo>
                      <a:pt x="33" y="16"/>
                    </a:lnTo>
                    <a:lnTo>
                      <a:pt x="39" y="15"/>
                    </a:lnTo>
                    <a:lnTo>
                      <a:pt x="44" y="14"/>
                    </a:lnTo>
                    <a:lnTo>
                      <a:pt x="44" y="14"/>
                    </a:lnTo>
                    <a:lnTo>
                      <a:pt x="51" y="15"/>
                    </a:lnTo>
                    <a:lnTo>
                      <a:pt x="56" y="16"/>
                    </a:lnTo>
                    <a:lnTo>
                      <a:pt x="62" y="19"/>
                    </a:lnTo>
                    <a:lnTo>
                      <a:pt x="66" y="22"/>
                    </a:lnTo>
                    <a:lnTo>
                      <a:pt x="70" y="28"/>
                    </a:lnTo>
                    <a:lnTo>
                      <a:pt x="73" y="32"/>
                    </a:lnTo>
                    <a:lnTo>
                      <a:pt x="75" y="39"/>
                    </a:lnTo>
                    <a:lnTo>
                      <a:pt x="76" y="44"/>
                    </a:lnTo>
                    <a:lnTo>
                      <a:pt x="76" y="44"/>
                    </a:lnTo>
                    <a:lnTo>
                      <a:pt x="75" y="51"/>
                    </a:lnTo>
                    <a:lnTo>
                      <a:pt x="73" y="56"/>
                    </a:lnTo>
                    <a:lnTo>
                      <a:pt x="70" y="61"/>
                    </a:lnTo>
                    <a:lnTo>
                      <a:pt x="66" y="66"/>
                    </a:lnTo>
                    <a:lnTo>
                      <a:pt x="62" y="70"/>
                    </a:lnTo>
                    <a:lnTo>
                      <a:pt x="56" y="73"/>
                    </a:lnTo>
                    <a:lnTo>
                      <a:pt x="51" y="74"/>
                    </a:lnTo>
                    <a:lnTo>
                      <a:pt x="44" y="75"/>
                    </a:lnTo>
                    <a:lnTo>
                      <a:pt x="44" y="7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3" name="Freeform 119"/>
              <p:cNvSpPr>
                <a:spLocks noEditPoints="1"/>
              </p:cNvSpPr>
              <p:nvPr/>
            </p:nvSpPr>
            <p:spPr bwMode="auto">
              <a:xfrm>
                <a:off x="3352800" y="3486150"/>
                <a:ext cx="200025" cy="201613"/>
              </a:xfrm>
              <a:custGeom>
                <a:avLst/>
                <a:gdLst>
                  <a:gd name="T0" fmla="*/ 111 w 126"/>
                  <a:gd name="T1" fmla="*/ 45 h 127"/>
                  <a:gd name="T2" fmla="*/ 117 w 126"/>
                  <a:gd name="T3" fmla="*/ 27 h 127"/>
                  <a:gd name="T4" fmla="*/ 93 w 126"/>
                  <a:gd name="T5" fmla="*/ 10 h 127"/>
                  <a:gd name="T6" fmla="*/ 82 w 126"/>
                  <a:gd name="T7" fmla="*/ 5 h 127"/>
                  <a:gd name="T8" fmla="*/ 53 w 126"/>
                  <a:gd name="T9" fmla="*/ 0 h 127"/>
                  <a:gd name="T10" fmla="*/ 44 w 126"/>
                  <a:gd name="T11" fmla="*/ 15 h 127"/>
                  <a:gd name="T12" fmla="*/ 27 w 126"/>
                  <a:gd name="T13" fmla="*/ 10 h 127"/>
                  <a:gd name="T14" fmla="*/ 11 w 126"/>
                  <a:gd name="T15" fmla="*/ 34 h 127"/>
                  <a:gd name="T16" fmla="*/ 5 w 126"/>
                  <a:gd name="T17" fmla="*/ 45 h 127"/>
                  <a:gd name="T18" fmla="*/ 0 w 126"/>
                  <a:gd name="T19" fmla="*/ 73 h 127"/>
                  <a:gd name="T20" fmla="*/ 15 w 126"/>
                  <a:gd name="T21" fmla="*/ 82 h 127"/>
                  <a:gd name="T22" fmla="*/ 10 w 126"/>
                  <a:gd name="T23" fmla="*/ 100 h 127"/>
                  <a:gd name="T24" fmla="*/ 33 w 126"/>
                  <a:gd name="T25" fmla="*/ 116 h 127"/>
                  <a:gd name="T26" fmla="*/ 44 w 126"/>
                  <a:gd name="T27" fmla="*/ 122 h 127"/>
                  <a:gd name="T28" fmla="*/ 72 w 126"/>
                  <a:gd name="T29" fmla="*/ 127 h 127"/>
                  <a:gd name="T30" fmla="*/ 82 w 126"/>
                  <a:gd name="T31" fmla="*/ 112 h 127"/>
                  <a:gd name="T32" fmla="*/ 99 w 126"/>
                  <a:gd name="T33" fmla="*/ 116 h 127"/>
                  <a:gd name="T34" fmla="*/ 116 w 126"/>
                  <a:gd name="T35" fmla="*/ 93 h 127"/>
                  <a:gd name="T36" fmla="*/ 121 w 126"/>
                  <a:gd name="T37" fmla="*/ 82 h 127"/>
                  <a:gd name="T38" fmla="*/ 126 w 126"/>
                  <a:gd name="T39" fmla="*/ 54 h 127"/>
                  <a:gd name="T40" fmla="*/ 98 w 126"/>
                  <a:gd name="T41" fmla="*/ 73 h 127"/>
                  <a:gd name="T42" fmla="*/ 100 w 126"/>
                  <a:gd name="T43" fmla="*/ 96 h 127"/>
                  <a:gd name="T44" fmla="*/ 81 w 126"/>
                  <a:gd name="T45" fmla="*/ 95 h 127"/>
                  <a:gd name="T46" fmla="*/ 67 w 126"/>
                  <a:gd name="T47" fmla="*/ 113 h 127"/>
                  <a:gd name="T48" fmla="*/ 54 w 126"/>
                  <a:gd name="T49" fmla="*/ 98 h 127"/>
                  <a:gd name="T50" fmla="*/ 31 w 126"/>
                  <a:gd name="T51" fmla="*/ 101 h 127"/>
                  <a:gd name="T52" fmla="*/ 32 w 126"/>
                  <a:gd name="T53" fmla="*/ 82 h 127"/>
                  <a:gd name="T54" fmla="*/ 14 w 126"/>
                  <a:gd name="T55" fmla="*/ 68 h 127"/>
                  <a:gd name="T56" fmla="*/ 28 w 126"/>
                  <a:gd name="T57" fmla="*/ 54 h 127"/>
                  <a:gd name="T58" fmla="*/ 26 w 126"/>
                  <a:gd name="T59" fmla="*/ 31 h 127"/>
                  <a:gd name="T60" fmla="*/ 45 w 126"/>
                  <a:gd name="T61" fmla="*/ 32 h 127"/>
                  <a:gd name="T62" fmla="*/ 59 w 126"/>
                  <a:gd name="T63" fmla="*/ 14 h 127"/>
                  <a:gd name="T64" fmla="*/ 72 w 126"/>
                  <a:gd name="T65" fmla="*/ 29 h 127"/>
                  <a:gd name="T66" fmla="*/ 95 w 126"/>
                  <a:gd name="T67" fmla="*/ 26 h 127"/>
                  <a:gd name="T68" fmla="*/ 94 w 126"/>
                  <a:gd name="T69" fmla="*/ 45 h 127"/>
                  <a:gd name="T70" fmla="*/ 112 w 126"/>
                  <a:gd name="T71" fmla="*/ 59 h 127"/>
                  <a:gd name="T72" fmla="*/ 98 w 126"/>
                  <a:gd name="T73" fmla="*/ 7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27">
                    <a:moveTo>
                      <a:pt x="121" y="47"/>
                    </a:moveTo>
                    <a:lnTo>
                      <a:pt x="111" y="45"/>
                    </a:lnTo>
                    <a:lnTo>
                      <a:pt x="117" y="35"/>
                    </a:lnTo>
                    <a:lnTo>
                      <a:pt x="117" y="27"/>
                    </a:lnTo>
                    <a:lnTo>
                      <a:pt x="102" y="12"/>
                    </a:lnTo>
                    <a:lnTo>
                      <a:pt x="93" y="10"/>
                    </a:lnTo>
                    <a:lnTo>
                      <a:pt x="84" y="16"/>
                    </a:lnTo>
                    <a:lnTo>
                      <a:pt x="82" y="5"/>
                    </a:lnTo>
                    <a:lnTo>
                      <a:pt x="75" y="0"/>
                    </a:lnTo>
                    <a:lnTo>
                      <a:pt x="53" y="0"/>
                    </a:lnTo>
                    <a:lnTo>
                      <a:pt x="46" y="5"/>
                    </a:lnTo>
                    <a:lnTo>
                      <a:pt x="44" y="15"/>
                    </a:lnTo>
                    <a:lnTo>
                      <a:pt x="36" y="9"/>
                    </a:lnTo>
                    <a:lnTo>
                      <a:pt x="27" y="10"/>
                    </a:lnTo>
                    <a:lnTo>
                      <a:pt x="12" y="26"/>
                    </a:lnTo>
                    <a:lnTo>
                      <a:pt x="11" y="34"/>
                    </a:lnTo>
                    <a:lnTo>
                      <a:pt x="15" y="43"/>
                    </a:lnTo>
                    <a:lnTo>
                      <a:pt x="5" y="45"/>
                    </a:lnTo>
                    <a:lnTo>
                      <a:pt x="0" y="51"/>
                    </a:lnTo>
                    <a:lnTo>
                      <a:pt x="0" y="73"/>
                    </a:lnTo>
                    <a:lnTo>
                      <a:pt x="5" y="80"/>
                    </a:lnTo>
                    <a:lnTo>
                      <a:pt x="15" y="82"/>
                    </a:lnTo>
                    <a:lnTo>
                      <a:pt x="9" y="91"/>
                    </a:lnTo>
                    <a:lnTo>
                      <a:pt x="10" y="100"/>
                    </a:lnTo>
                    <a:lnTo>
                      <a:pt x="25" y="115"/>
                    </a:lnTo>
                    <a:lnTo>
                      <a:pt x="33" y="116"/>
                    </a:lnTo>
                    <a:lnTo>
                      <a:pt x="42" y="111"/>
                    </a:lnTo>
                    <a:lnTo>
                      <a:pt x="44" y="122"/>
                    </a:lnTo>
                    <a:lnTo>
                      <a:pt x="52" y="127"/>
                    </a:lnTo>
                    <a:lnTo>
                      <a:pt x="72" y="127"/>
                    </a:lnTo>
                    <a:lnTo>
                      <a:pt x="80" y="122"/>
                    </a:lnTo>
                    <a:lnTo>
                      <a:pt x="82" y="112"/>
                    </a:lnTo>
                    <a:lnTo>
                      <a:pt x="91" y="117"/>
                    </a:lnTo>
                    <a:lnTo>
                      <a:pt x="99" y="116"/>
                    </a:lnTo>
                    <a:lnTo>
                      <a:pt x="114" y="101"/>
                    </a:lnTo>
                    <a:lnTo>
                      <a:pt x="116" y="93"/>
                    </a:lnTo>
                    <a:lnTo>
                      <a:pt x="111" y="84"/>
                    </a:lnTo>
                    <a:lnTo>
                      <a:pt x="121" y="82"/>
                    </a:lnTo>
                    <a:lnTo>
                      <a:pt x="126" y="75"/>
                    </a:lnTo>
                    <a:lnTo>
                      <a:pt x="126" y="54"/>
                    </a:lnTo>
                    <a:lnTo>
                      <a:pt x="121" y="47"/>
                    </a:lnTo>
                    <a:close/>
                    <a:moveTo>
                      <a:pt x="98" y="73"/>
                    </a:moveTo>
                    <a:lnTo>
                      <a:pt x="94" y="84"/>
                    </a:lnTo>
                    <a:lnTo>
                      <a:pt x="100" y="96"/>
                    </a:lnTo>
                    <a:lnTo>
                      <a:pt x="94" y="102"/>
                    </a:lnTo>
                    <a:lnTo>
                      <a:pt x="81" y="95"/>
                    </a:lnTo>
                    <a:lnTo>
                      <a:pt x="70" y="99"/>
                    </a:lnTo>
                    <a:lnTo>
                      <a:pt x="67" y="113"/>
                    </a:lnTo>
                    <a:lnTo>
                      <a:pt x="57" y="113"/>
                    </a:lnTo>
                    <a:lnTo>
                      <a:pt x="54" y="98"/>
                    </a:lnTo>
                    <a:lnTo>
                      <a:pt x="43" y="94"/>
                    </a:lnTo>
                    <a:lnTo>
                      <a:pt x="31" y="101"/>
                    </a:lnTo>
                    <a:lnTo>
                      <a:pt x="24" y="94"/>
                    </a:lnTo>
                    <a:lnTo>
                      <a:pt x="32" y="82"/>
                    </a:lnTo>
                    <a:lnTo>
                      <a:pt x="28" y="71"/>
                    </a:lnTo>
                    <a:lnTo>
                      <a:pt x="14" y="68"/>
                    </a:lnTo>
                    <a:lnTo>
                      <a:pt x="14" y="58"/>
                    </a:lnTo>
                    <a:lnTo>
                      <a:pt x="28" y="54"/>
                    </a:lnTo>
                    <a:lnTo>
                      <a:pt x="32" y="44"/>
                    </a:lnTo>
                    <a:lnTo>
                      <a:pt x="26" y="31"/>
                    </a:lnTo>
                    <a:lnTo>
                      <a:pt x="32" y="24"/>
                    </a:lnTo>
                    <a:lnTo>
                      <a:pt x="45" y="32"/>
                    </a:lnTo>
                    <a:lnTo>
                      <a:pt x="56" y="28"/>
                    </a:lnTo>
                    <a:lnTo>
                      <a:pt x="59" y="14"/>
                    </a:lnTo>
                    <a:lnTo>
                      <a:pt x="69" y="14"/>
                    </a:lnTo>
                    <a:lnTo>
                      <a:pt x="72" y="29"/>
                    </a:lnTo>
                    <a:lnTo>
                      <a:pt x="83" y="33"/>
                    </a:lnTo>
                    <a:lnTo>
                      <a:pt x="95" y="26"/>
                    </a:lnTo>
                    <a:lnTo>
                      <a:pt x="103" y="33"/>
                    </a:lnTo>
                    <a:lnTo>
                      <a:pt x="94" y="45"/>
                    </a:lnTo>
                    <a:lnTo>
                      <a:pt x="98" y="56"/>
                    </a:lnTo>
                    <a:lnTo>
                      <a:pt x="112" y="59"/>
                    </a:lnTo>
                    <a:lnTo>
                      <a:pt x="112" y="70"/>
                    </a:lnTo>
                    <a:lnTo>
                      <a:pt x="98" y="7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4" name="Freeform 120"/>
              <p:cNvSpPr>
                <a:spLocks noEditPoints="1"/>
              </p:cNvSpPr>
              <p:nvPr/>
            </p:nvSpPr>
            <p:spPr bwMode="auto">
              <a:xfrm>
                <a:off x="3414713" y="3549650"/>
                <a:ext cx="74613" cy="74613"/>
              </a:xfrm>
              <a:custGeom>
                <a:avLst/>
                <a:gdLst>
                  <a:gd name="T0" fmla="*/ 24 w 47"/>
                  <a:gd name="T1" fmla="*/ 0 h 47"/>
                  <a:gd name="T2" fmla="*/ 24 w 47"/>
                  <a:gd name="T3" fmla="*/ 0 h 47"/>
                  <a:gd name="T4" fmla="*/ 19 w 47"/>
                  <a:gd name="T5" fmla="*/ 0 h 47"/>
                  <a:gd name="T6" fmla="*/ 15 w 47"/>
                  <a:gd name="T7" fmla="*/ 2 h 47"/>
                  <a:gd name="T8" fmla="*/ 11 w 47"/>
                  <a:gd name="T9" fmla="*/ 4 h 47"/>
                  <a:gd name="T10" fmla="*/ 7 w 47"/>
                  <a:gd name="T11" fmla="*/ 6 h 47"/>
                  <a:gd name="T12" fmla="*/ 4 w 47"/>
                  <a:gd name="T13" fmla="*/ 10 h 47"/>
                  <a:gd name="T14" fmla="*/ 2 w 47"/>
                  <a:gd name="T15" fmla="*/ 14 h 47"/>
                  <a:gd name="T16" fmla="*/ 1 w 47"/>
                  <a:gd name="T17" fmla="*/ 19 h 47"/>
                  <a:gd name="T18" fmla="*/ 0 w 47"/>
                  <a:gd name="T19" fmla="*/ 23 h 47"/>
                  <a:gd name="T20" fmla="*/ 0 w 47"/>
                  <a:gd name="T21" fmla="*/ 23 h 47"/>
                  <a:gd name="T22" fmla="*/ 1 w 47"/>
                  <a:gd name="T23" fmla="*/ 28 h 47"/>
                  <a:gd name="T24" fmla="*/ 2 w 47"/>
                  <a:gd name="T25" fmla="*/ 33 h 47"/>
                  <a:gd name="T26" fmla="*/ 4 w 47"/>
                  <a:gd name="T27" fmla="*/ 36 h 47"/>
                  <a:gd name="T28" fmla="*/ 7 w 47"/>
                  <a:gd name="T29" fmla="*/ 41 h 47"/>
                  <a:gd name="T30" fmla="*/ 11 w 47"/>
                  <a:gd name="T31" fmla="*/ 43 h 47"/>
                  <a:gd name="T32" fmla="*/ 15 w 47"/>
                  <a:gd name="T33" fmla="*/ 45 h 47"/>
                  <a:gd name="T34" fmla="*/ 19 w 47"/>
                  <a:gd name="T35" fmla="*/ 47 h 47"/>
                  <a:gd name="T36" fmla="*/ 24 w 47"/>
                  <a:gd name="T37" fmla="*/ 47 h 47"/>
                  <a:gd name="T38" fmla="*/ 24 w 47"/>
                  <a:gd name="T39" fmla="*/ 47 h 47"/>
                  <a:gd name="T40" fmla="*/ 29 w 47"/>
                  <a:gd name="T41" fmla="*/ 47 h 47"/>
                  <a:gd name="T42" fmla="*/ 33 w 47"/>
                  <a:gd name="T43" fmla="*/ 45 h 47"/>
                  <a:gd name="T44" fmla="*/ 38 w 47"/>
                  <a:gd name="T45" fmla="*/ 43 h 47"/>
                  <a:gd name="T46" fmla="*/ 41 w 47"/>
                  <a:gd name="T47" fmla="*/ 41 h 47"/>
                  <a:gd name="T48" fmla="*/ 44 w 47"/>
                  <a:gd name="T49" fmla="*/ 36 h 47"/>
                  <a:gd name="T50" fmla="*/ 46 w 47"/>
                  <a:gd name="T51" fmla="*/ 33 h 47"/>
                  <a:gd name="T52" fmla="*/ 47 w 47"/>
                  <a:gd name="T53" fmla="*/ 28 h 47"/>
                  <a:gd name="T54" fmla="*/ 47 w 47"/>
                  <a:gd name="T55" fmla="*/ 23 h 47"/>
                  <a:gd name="T56" fmla="*/ 47 w 47"/>
                  <a:gd name="T57" fmla="*/ 23 h 47"/>
                  <a:gd name="T58" fmla="*/ 47 w 47"/>
                  <a:gd name="T59" fmla="*/ 19 h 47"/>
                  <a:gd name="T60" fmla="*/ 46 w 47"/>
                  <a:gd name="T61" fmla="*/ 14 h 47"/>
                  <a:gd name="T62" fmla="*/ 44 w 47"/>
                  <a:gd name="T63" fmla="*/ 10 h 47"/>
                  <a:gd name="T64" fmla="*/ 41 w 47"/>
                  <a:gd name="T65" fmla="*/ 6 h 47"/>
                  <a:gd name="T66" fmla="*/ 38 w 47"/>
                  <a:gd name="T67" fmla="*/ 4 h 47"/>
                  <a:gd name="T68" fmla="*/ 33 w 47"/>
                  <a:gd name="T69" fmla="*/ 2 h 47"/>
                  <a:gd name="T70" fmla="*/ 29 w 47"/>
                  <a:gd name="T71" fmla="*/ 0 h 47"/>
                  <a:gd name="T72" fmla="*/ 24 w 47"/>
                  <a:gd name="T73" fmla="*/ 0 h 47"/>
                  <a:gd name="T74" fmla="*/ 24 w 47"/>
                  <a:gd name="T75" fmla="*/ 0 h 47"/>
                  <a:gd name="T76" fmla="*/ 24 w 47"/>
                  <a:gd name="T77" fmla="*/ 33 h 47"/>
                  <a:gd name="T78" fmla="*/ 24 w 47"/>
                  <a:gd name="T79" fmla="*/ 33 h 47"/>
                  <a:gd name="T80" fmla="*/ 20 w 47"/>
                  <a:gd name="T81" fmla="*/ 32 h 47"/>
                  <a:gd name="T82" fmla="*/ 17 w 47"/>
                  <a:gd name="T83" fmla="*/ 30 h 47"/>
                  <a:gd name="T84" fmla="*/ 15 w 47"/>
                  <a:gd name="T85" fmla="*/ 27 h 47"/>
                  <a:gd name="T86" fmla="*/ 15 w 47"/>
                  <a:gd name="T87" fmla="*/ 23 h 47"/>
                  <a:gd name="T88" fmla="*/ 15 w 47"/>
                  <a:gd name="T89" fmla="*/ 23 h 47"/>
                  <a:gd name="T90" fmla="*/ 15 w 47"/>
                  <a:gd name="T91" fmla="*/ 20 h 47"/>
                  <a:gd name="T92" fmla="*/ 17 w 47"/>
                  <a:gd name="T93" fmla="*/ 17 h 47"/>
                  <a:gd name="T94" fmla="*/ 20 w 47"/>
                  <a:gd name="T95" fmla="*/ 15 h 47"/>
                  <a:gd name="T96" fmla="*/ 24 w 47"/>
                  <a:gd name="T97" fmla="*/ 14 h 47"/>
                  <a:gd name="T98" fmla="*/ 24 w 47"/>
                  <a:gd name="T99" fmla="*/ 14 h 47"/>
                  <a:gd name="T100" fmla="*/ 28 w 47"/>
                  <a:gd name="T101" fmla="*/ 15 h 47"/>
                  <a:gd name="T102" fmla="*/ 31 w 47"/>
                  <a:gd name="T103" fmla="*/ 17 h 47"/>
                  <a:gd name="T104" fmla="*/ 33 w 47"/>
                  <a:gd name="T105" fmla="*/ 20 h 47"/>
                  <a:gd name="T106" fmla="*/ 33 w 47"/>
                  <a:gd name="T107" fmla="*/ 23 h 47"/>
                  <a:gd name="T108" fmla="*/ 33 w 47"/>
                  <a:gd name="T109" fmla="*/ 23 h 47"/>
                  <a:gd name="T110" fmla="*/ 33 w 47"/>
                  <a:gd name="T111" fmla="*/ 27 h 47"/>
                  <a:gd name="T112" fmla="*/ 31 w 47"/>
                  <a:gd name="T113" fmla="*/ 30 h 47"/>
                  <a:gd name="T114" fmla="*/ 28 w 47"/>
                  <a:gd name="T115" fmla="*/ 32 h 47"/>
                  <a:gd name="T116" fmla="*/ 24 w 47"/>
                  <a:gd name="T117" fmla="*/ 33 h 47"/>
                  <a:gd name="T118" fmla="*/ 24 w 47"/>
                  <a:gd name="T119" fmla="*/ 3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" h="47">
                    <a:moveTo>
                      <a:pt x="24" y="0"/>
                    </a:moveTo>
                    <a:lnTo>
                      <a:pt x="24" y="0"/>
                    </a:lnTo>
                    <a:lnTo>
                      <a:pt x="19" y="0"/>
                    </a:lnTo>
                    <a:lnTo>
                      <a:pt x="15" y="2"/>
                    </a:lnTo>
                    <a:lnTo>
                      <a:pt x="11" y="4"/>
                    </a:lnTo>
                    <a:lnTo>
                      <a:pt x="7" y="6"/>
                    </a:lnTo>
                    <a:lnTo>
                      <a:pt x="4" y="10"/>
                    </a:lnTo>
                    <a:lnTo>
                      <a:pt x="2" y="14"/>
                    </a:lnTo>
                    <a:lnTo>
                      <a:pt x="1" y="19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1" y="28"/>
                    </a:lnTo>
                    <a:lnTo>
                      <a:pt x="2" y="33"/>
                    </a:lnTo>
                    <a:lnTo>
                      <a:pt x="4" y="36"/>
                    </a:lnTo>
                    <a:lnTo>
                      <a:pt x="7" y="41"/>
                    </a:lnTo>
                    <a:lnTo>
                      <a:pt x="11" y="43"/>
                    </a:lnTo>
                    <a:lnTo>
                      <a:pt x="15" y="45"/>
                    </a:lnTo>
                    <a:lnTo>
                      <a:pt x="19" y="47"/>
                    </a:lnTo>
                    <a:lnTo>
                      <a:pt x="24" y="47"/>
                    </a:lnTo>
                    <a:lnTo>
                      <a:pt x="24" y="47"/>
                    </a:lnTo>
                    <a:lnTo>
                      <a:pt x="29" y="47"/>
                    </a:lnTo>
                    <a:lnTo>
                      <a:pt x="33" y="45"/>
                    </a:lnTo>
                    <a:lnTo>
                      <a:pt x="38" y="43"/>
                    </a:lnTo>
                    <a:lnTo>
                      <a:pt x="41" y="41"/>
                    </a:lnTo>
                    <a:lnTo>
                      <a:pt x="44" y="36"/>
                    </a:lnTo>
                    <a:lnTo>
                      <a:pt x="46" y="33"/>
                    </a:lnTo>
                    <a:lnTo>
                      <a:pt x="47" y="28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7" y="19"/>
                    </a:lnTo>
                    <a:lnTo>
                      <a:pt x="46" y="14"/>
                    </a:lnTo>
                    <a:lnTo>
                      <a:pt x="44" y="10"/>
                    </a:lnTo>
                    <a:lnTo>
                      <a:pt x="41" y="6"/>
                    </a:lnTo>
                    <a:lnTo>
                      <a:pt x="38" y="4"/>
                    </a:lnTo>
                    <a:lnTo>
                      <a:pt x="33" y="2"/>
                    </a:lnTo>
                    <a:lnTo>
                      <a:pt x="29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  <a:moveTo>
                      <a:pt x="24" y="33"/>
                    </a:moveTo>
                    <a:lnTo>
                      <a:pt x="24" y="33"/>
                    </a:lnTo>
                    <a:lnTo>
                      <a:pt x="20" y="32"/>
                    </a:lnTo>
                    <a:lnTo>
                      <a:pt x="17" y="30"/>
                    </a:lnTo>
                    <a:lnTo>
                      <a:pt x="15" y="27"/>
                    </a:lnTo>
                    <a:lnTo>
                      <a:pt x="15" y="23"/>
                    </a:lnTo>
                    <a:lnTo>
                      <a:pt x="15" y="23"/>
                    </a:lnTo>
                    <a:lnTo>
                      <a:pt x="15" y="20"/>
                    </a:lnTo>
                    <a:lnTo>
                      <a:pt x="17" y="17"/>
                    </a:lnTo>
                    <a:lnTo>
                      <a:pt x="20" y="15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8" y="15"/>
                    </a:lnTo>
                    <a:lnTo>
                      <a:pt x="31" y="17"/>
                    </a:lnTo>
                    <a:lnTo>
                      <a:pt x="33" y="20"/>
                    </a:lnTo>
                    <a:lnTo>
                      <a:pt x="33" y="23"/>
                    </a:lnTo>
                    <a:lnTo>
                      <a:pt x="33" y="23"/>
                    </a:lnTo>
                    <a:lnTo>
                      <a:pt x="33" y="27"/>
                    </a:lnTo>
                    <a:lnTo>
                      <a:pt x="31" y="30"/>
                    </a:lnTo>
                    <a:lnTo>
                      <a:pt x="28" y="32"/>
                    </a:lnTo>
                    <a:lnTo>
                      <a:pt x="24" y="33"/>
                    </a:lnTo>
                    <a:lnTo>
                      <a:pt x="24" y="3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5" name="Freeform 121"/>
              <p:cNvSpPr/>
              <p:nvPr/>
            </p:nvSpPr>
            <p:spPr bwMode="auto">
              <a:xfrm>
                <a:off x="2921000" y="3421063"/>
                <a:ext cx="165100" cy="163513"/>
              </a:xfrm>
              <a:custGeom>
                <a:avLst/>
                <a:gdLst>
                  <a:gd name="T0" fmla="*/ 104 w 104"/>
                  <a:gd name="T1" fmla="*/ 14 h 103"/>
                  <a:gd name="T2" fmla="*/ 104 w 104"/>
                  <a:gd name="T3" fmla="*/ 0 h 103"/>
                  <a:gd name="T4" fmla="*/ 104 w 104"/>
                  <a:gd name="T5" fmla="*/ 0 h 103"/>
                  <a:gd name="T6" fmla="*/ 93 w 104"/>
                  <a:gd name="T7" fmla="*/ 0 h 103"/>
                  <a:gd name="T8" fmla="*/ 83 w 104"/>
                  <a:gd name="T9" fmla="*/ 2 h 103"/>
                  <a:gd name="T10" fmla="*/ 73 w 104"/>
                  <a:gd name="T11" fmla="*/ 4 h 103"/>
                  <a:gd name="T12" fmla="*/ 64 w 104"/>
                  <a:gd name="T13" fmla="*/ 7 h 103"/>
                  <a:gd name="T14" fmla="*/ 54 w 104"/>
                  <a:gd name="T15" fmla="*/ 11 h 103"/>
                  <a:gd name="T16" fmla="*/ 45 w 104"/>
                  <a:gd name="T17" fmla="*/ 17 h 103"/>
                  <a:gd name="T18" fmla="*/ 38 w 104"/>
                  <a:gd name="T19" fmla="*/ 23 h 103"/>
                  <a:gd name="T20" fmla="*/ 30 w 104"/>
                  <a:gd name="T21" fmla="*/ 30 h 103"/>
                  <a:gd name="T22" fmla="*/ 24 w 104"/>
                  <a:gd name="T23" fmla="*/ 37 h 103"/>
                  <a:gd name="T24" fmla="*/ 17 w 104"/>
                  <a:gd name="T25" fmla="*/ 45 h 103"/>
                  <a:gd name="T26" fmla="*/ 13 w 104"/>
                  <a:gd name="T27" fmla="*/ 54 h 103"/>
                  <a:gd name="T28" fmla="*/ 7 w 104"/>
                  <a:gd name="T29" fmla="*/ 62 h 103"/>
                  <a:gd name="T30" fmla="*/ 4 w 104"/>
                  <a:gd name="T31" fmla="*/ 72 h 103"/>
                  <a:gd name="T32" fmla="*/ 2 w 104"/>
                  <a:gd name="T33" fmla="*/ 82 h 103"/>
                  <a:gd name="T34" fmla="*/ 0 w 104"/>
                  <a:gd name="T35" fmla="*/ 92 h 103"/>
                  <a:gd name="T36" fmla="*/ 0 w 104"/>
                  <a:gd name="T37" fmla="*/ 103 h 103"/>
                  <a:gd name="T38" fmla="*/ 14 w 104"/>
                  <a:gd name="T39" fmla="*/ 103 h 103"/>
                  <a:gd name="T40" fmla="*/ 14 w 104"/>
                  <a:gd name="T41" fmla="*/ 103 h 103"/>
                  <a:gd name="T42" fmla="*/ 14 w 104"/>
                  <a:gd name="T43" fmla="*/ 94 h 103"/>
                  <a:gd name="T44" fmla="*/ 16 w 104"/>
                  <a:gd name="T45" fmla="*/ 85 h 103"/>
                  <a:gd name="T46" fmla="*/ 18 w 104"/>
                  <a:gd name="T47" fmla="*/ 76 h 103"/>
                  <a:gd name="T48" fmla="*/ 21 w 104"/>
                  <a:gd name="T49" fmla="*/ 68 h 103"/>
                  <a:gd name="T50" fmla="*/ 25 w 104"/>
                  <a:gd name="T51" fmla="*/ 60 h 103"/>
                  <a:gd name="T52" fmla="*/ 29 w 104"/>
                  <a:gd name="T53" fmla="*/ 53 h 103"/>
                  <a:gd name="T54" fmla="*/ 34 w 104"/>
                  <a:gd name="T55" fmla="*/ 46 h 103"/>
                  <a:gd name="T56" fmla="*/ 40 w 104"/>
                  <a:gd name="T57" fmla="*/ 40 h 103"/>
                  <a:gd name="T58" fmla="*/ 46 w 104"/>
                  <a:gd name="T59" fmla="*/ 34 h 103"/>
                  <a:gd name="T60" fmla="*/ 54 w 104"/>
                  <a:gd name="T61" fmla="*/ 29 h 103"/>
                  <a:gd name="T62" fmla="*/ 61 w 104"/>
                  <a:gd name="T63" fmla="*/ 24 h 103"/>
                  <a:gd name="T64" fmla="*/ 69 w 104"/>
                  <a:gd name="T65" fmla="*/ 20 h 103"/>
                  <a:gd name="T66" fmla="*/ 77 w 104"/>
                  <a:gd name="T67" fmla="*/ 17 h 103"/>
                  <a:gd name="T68" fmla="*/ 85 w 104"/>
                  <a:gd name="T69" fmla="*/ 15 h 103"/>
                  <a:gd name="T70" fmla="*/ 95 w 104"/>
                  <a:gd name="T71" fmla="*/ 14 h 103"/>
                  <a:gd name="T72" fmla="*/ 104 w 104"/>
                  <a:gd name="T73" fmla="*/ 14 h 103"/>
                  <a:gd name="T74" fmla="*/ 104 w 104"/>
                  <a:gd name="T75" fmla="*/ 14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" h="103">
                    <a:moveTo>
                      <a:pt x="104" y="14"/>
                    </a:moveTo>
                    <a:lnTo>
                      <a:pt x="104" y="0"/>
                    </a:lnTo>
                    <a:lnTo>
                      <a:pt x="104" y="0"/>
                    </a:lnTo>
                    <a:lnTo>
                      <a:pt x="93" y="0"/>
                    </a:lnTo>
                    <a:lnTo>
                      <a:pt x="83" y="2"/>
                    </a:lnTo>
                    <a:lnTo>
                      <a:pt x="73" y="4"/>
                    </a:lnTo>
                    <a:lnTo>
                      <a:pt x="64" y="7"/>
                    </a:lnTo>
                    <a:lnTo>
                      <a:pt x="54" y="11"/>
                    </a:lnTo>
                    <a:lnTo>
                      <a:pt x="45" y="17"/>
                    </a:lnTo>
                    <a:lnTo>
                      <a:pt x="38" y="23"/>
                    </a:lnTo>
                    <a:lnTo>
                      <a:pt x="30" y="30"/>
                    </a:lnTo>
                    <a:lnTo>
                      <a:pt x="24" y="37"/>
                    </a:lnTo>
                    <a:lnTo>
                      <a:pt x="17" y="45"/>
                    </a:lnTo>
                    <a:lnTo>
                      <a:pt x="13" y="54"/>
                    </a:lnTo>
                    <a:lnTo>
                      <a:pt x="7" y="62"/>
                    </a:lnTo>
                    <a:lnTo>
                      <a:pt x="4" y="72"/>
                    </a:lnTo>
                    <a:lnTo>
                      <a:pt x="2" y="82"/>
                    </a:lnTo>
                    <a:lnTo>
                      <a:pt x="0" y="92"/>
                    </a:lnTo>
                    <a:lnTo>
                      <a:pt x="0" y="103"/>
                    </a:lnTo>
                    <a:lnTo>
                      <a:pt x="14" y="103"/>
                    </a:lnTo>
                    <a:lnTo>
                      <a:pt x="14" y="103"/>
                    </a:lnTo>
                    <a:lnTo>
                      <a:pt x="14" y="94"/>
                    </a:lnTo>
                    <a:lnTo>
                      <a:pt x="16" y="85"/>
                    </a:lnTo>
                    <a:lnTo>
                      <a:pt x="18" y="76"/>
                    </a:lnTo>
                    <a:lnTo>
                      <a:pt x="21" y="68"/>
                    </a:lnTo>
                    <a:lnTo>
                      <a:pt x="25" y="60"/>
                    </a:lnTo>
                    <a:lnTo>
                      <a:pt x="29" y="53"/>
                    </a:lnTo>
                    <a:lnTo>
                      <a:pt x="34" y="46"/>
                    </a:lnTo>
                    <a:lnTo>
                      <a:pt x="40" y="40"/>
                    </a:lnTo>
                    <a:lnTo>
                      <a:pt x="46" y="34"/>
                    </a:lnTo>
                    <a:lnTo>
                      <a:pt x="54" y="29"/>
                    </a:lnTo>
                    <a:lnTo>
                      <a:pt x="61" y="24"/>
                    </a:lnTo>
                    <a:lnTo>
                      <a:pt x="69" y="20"/>
                    </a:lnTo>
                    <a:lnTo>
                      <a:pt x="77" y="17"/>
                    </a:lnTo>
                    <a:lnTo>
                      <a:pt x="85" y="15"/>
                    </a:lnTo>
                    <a:lnTo>
                      <a:pt x="95" y="14"/>
                    </a:lnTo>
                    <a:lnTo>
                      <a:pt x="104" y="14"/>
                    </a:lnTo>
                    <a:lnTo>
                      <a:pt x="104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1055440" y="1324479"/>
            <a:ext cx="6380702" cy="516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按照我们想要的顺序生成数据帧</a:t>
            </a:r>
          </a:p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 = {</a:t>
            </a:r>
          </a:p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'platform': ['qq', 'weixin', 'weibo', 'taobao'],</a:t>
            </a:r>
          </a:p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'year': [2000, 2010, 2005, 2004],</a:t>
            </a:r>
          </a:p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'percent': [0.71, 0.89, 0.63, 0.82]</a:t>
            </a:r>
          </a:p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}</a:t>
            </a:r>
          </a:p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columns = ['year', 'platform', 'percent']</a:t>
            </a:r>
          </a:p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df = pd.DataFrame(data, columns=columns)</a:t>
            </a:r>
          </a:p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#按照给定的列顺序进行排序生成数据帧</a:t>
            </a:r>
          </a:p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endParaRPr lang="zh-CN" altLang="en-US" sz="2000" dirty="0">
              <a:solidFill>
                <a:srgbClr val="E6E6E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indent="457200" algn="ctr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执行上面示例代码，得到以下结果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215900" y="179705"/>
            <a:ext cx="56394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使用包含列表的字典创建数据帧</a:t>
            </a:r>
          </a:p>
        </p:txBody>
      </p:sp>
      <p:sp>
        <p:nvSpPr>
          <p:cNvPr id="4" name="矩形 3"/>
          <p:cNvSpPr/>
          <p:nvPr/>
        </p:nvSpPr>
        <p:spPr>
          <a:xfrm>
            <a:off x="1343471" y="1268760"/>
            <a:ext cx="5876646" cy="4392488"/>
          </a:xfrm>
          <a:prstGeom prst="rect">
            <a:avLst/>
          </a:prstGeom>
          <a:noFill/>
          <a:ln w="6350" cap="flat" cmpd="sng" algn="ctr">
            <a:solidFill>
              <a:srgbClr val="61D6FE"/>
            </a:solidFill>
            <a:prstDash val="sysDash"/>
            <a:miter lim="800000"/>
          </a:ln>
          <a:effectLst/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endParaRPr kumimoji="1" lang="zh-CN" altLang="zh-CN" sz="2275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10" name="组合 10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7504128" y="1844824"/>
            <a:ext cx="3456384" cy="3479274"/>
            <a:chOff x="3757730" y="1272374"/>
            <a:chExt cx="4676541" cy="4707512"/>
          </a:xfrm>
        </p:grpSpPr>
        <p:sp>
          <p:nvSpPr>
            <p:cNvPr id="111" name="is1ïḋé"/>
            <p:cNvSpPr/>
            <p:nvPr/>
          </p:nvSpPr>
          <p:spPr bwMode="auto">
            <a:xfrm>
              <a:off x="3757730" y="1465937"/>
              <a:ext cx="4482979" cy="4475234"/>
            </a:xfrm>
            <a:prstGeom prst="ellipse">
              <a:avLst/>
            </a:prstGeom>
            <a:solidFill>
              <a:srgbClr val="4850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iṡļîďê"/>
            <p:cNvSpPr/>
            <p:nvPr/>
          </p:nvSpPr>
          <p:spPr bwMode="auto">
            <a:xfrm>
              <a:off x="4315199" y="1884038"/>
              <a:ext cx="3646776" cy="3639031"/>
            </a:xfrm>
            <a:prstGeom prst="ellipse">
              <a:avLst/>
            </a:prstGeom>
            <a:solidFill>
              <a:srgbClr val="2E36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iṣľiḓé"/>
            <p:cNvSpPr/>
            <p:nvPr/>
          </p:nvSpPr>
          <p:spPr bwMode="auto">
            <a:xfrm>
              <a:off x="4454565" y="2263429"/>
              <a:ext cx="1192363" cy="2485383"/>
            </a:xfrm>
            <a:custGeom>
              <a:avLst/>
              <a:gdLst>
                <a:gd name="T0" fmla="*/ 485 w 683"/>
                <a:gd name="T1" fmla="*/ 1412 h 1420"/>
                <a:gd name="T2" fmla="*/ 437 w 683"/>
                <a:gd name="T3" fmla="*/ 1306 h 1420"/>
                <a:gd name="T4" fmla="*/ 487 w 683"/>
                <a:gd name="T5" fmla="*/ 1200 h 1420"/>
                <a:gd name="T6" fmla="*/ 492 w 683"/>
                <a:gd name="T7" fmla="*/ 1128 h 1420"/>
                <a:gd name="T8" fmla="*/ 546 w 683"/>
                <a:gd name="T9" fmla="*/ 1102 h 1420"/>
                <a:gd name="T10" fmla="*/ 610 w 683"/>
                <a:gd name="T11" fmla="*/ 1062 h 1420"/>
                <a:gd name="T12" fmla="*/ 678 w 683"/>
                <a:gd name="T13" fmla="*/ 940 h 1420"/>
                <a:gd name="T14" fmla="*/ 598 w 683"/>
                <a:gd name="T15" fmla="*/ 789 h 1420"/>
                <a:gd name="T16" fmla="*/ 554 w 683"/>
                <a:gd name="T17" fmla="*/ 758 h 1420"/>
                <a:gd name="T18" fmla="*/ 549 w 683"/>
                <a:gd name="T19" fmla="*/ 700 h 1420"/>
                <a:gd name="T20" fmla="*/ 454 w 683"/>
                <a:gd name="T21" fmla="*/ 642 h 1420"/>
                <a:gd name="T22" fmla="*/ 341 w 683"/>
                <a:gd name="T23" fmla="*/ 591 h 1420"/>
                <a:gd name="T24" fmla="*/ 290 w 683"/>
                <a:gd name="T25" fmla="*/ 596 h 1420"/>
                <a:gd name="T26" fmla="*/ 279 w 683"/>
                <a:gd name="T27" fmla="*/ 610 h 1420"/>
                <a:gd name="T28" fmla="*/ 247 w 683"/>
                <a:gd name="T29" fmla="*/ 607 h 1420"/>
                <a:gd name="T30" fmla="*/ 140 w 683"/>
                <a:gd name="T31" fmla="*/ 510 h 1420"/>
                <a:gd name="T32" fmla="*/ 134 w 683"/>
                <a:gd name="T33" fmla="*/ 469 h 1420"/>
                <a:gd name="T34" fmla="*/ 112 w 683"/>
                <a:gd name="T35" fmla="*/ 444 h 1420"/>
                <a:gd name="T36" fmla="*/ 123 w 683"/>
                <a:gd name="T37" fmla="*/ 380 h 1420"/>
                <a:gd name="T38" fmla="*/ 184 w 683"/>
                <a:gd name="T39" fmla="*/ 398 h 1420"/>
                <a:gd name="T40" fmla="*/ 281 w 683"/>
                <a:gd name="T41" fmla="*/ 383 h 1420"/>
                <a:gd name="T42" fmla="*/ 329 w 683"/>
                <a:gd name="T43" fmla="*/ 309 h 1420"/>
                <a:gd name="T44" fmla="*/ 411 w 683"/>
                <a:gd name="T45" fmla="*/ 256 h 1420"/>
                <a:gd name="T46" fmla="*/ 463 w 683"/>
                <a:gd name="T47" fmla="*/ 219 h 1420"/>
                <a:gd name="T48" fmla="*/ 571 w 683"/>
                <a:gd name="T49" fmla="*/ 131 h 1420"/>
                <a:gd name="T50" fmla="*/ 511 w 683"/>
                <a:gd name="T51" fmla="*/ 73 h 1420"/>
                <a:gd name="T52" fmla="*/ 500 w 683"/>
                <a:gd name="T53" fmla="*/ 44 h 1420"/>
                <a:gd name="T54" fmla="*/ 413 w 683"/>
                <a:gd name="T55" fmla="*/ 20 h 1420"/>
                <a:gd name="T56" fmla="*/ 319 w 683"/>
                <a:gd name="T57" fmla="*/ 61 h 1420"/>
                <a:gd name="T58" fmla="*/ 298 w 683"/>
                <a:gd name="T59" fmla="*/ 56 h 1420"/>
                <a:gd name="T60" fmla="*/ 288 w 683"/>
                <a:gd name="T61" fmla="*/ 64 h 1420"/>
                <a:gd name="T62" fmla="*/ 164 w 683"/>
                <a:gd name="T63" fmla="*/ 198 h 1420"/>
                <a:gd name="T64" fmla="*/ 129 w 683"/>
                <a:gd name="T65" fmla="*/ 246 h 1420"/>
                <a:gd name="T66" fmla="*/ 35 w 683"/>
                <a:gd name="T67" fmla="*/ 431 h 1420"/>
                <a:gd name="T68" fmla="*/ 28 w 683"/>
                <a:gd name="T69" fmla="*/ 453 h 1420"/>
                <a:gd name="T70" fmla="*/ 2 w 683"/>
                <a:gd name="T71" fmla="*/ 543 h 1420"/>
                <a:gd name="T72" fmla="*/ 0 w 683"/>
                <a:gd name="T73" fmla="*/ 551 h 1420"/>
                <a:gd name="T74" fmla="*/ 57 w 683"/>
                <a:gd name="T75" fmla="*/ 545 h 1420"/>
                <a:gd name="T76" fmla="*/ 106 w 683"/>
                <a:gd name="T77" fmla="*/ 628 h 1420"/>
                <a:gd name="T78" fmla="*/ 229 w 683"/>
                <a:gd name="T79" fmla="*/ 677 h 1420"/>
                <a:gd name="T80" fmla="*/ 270 w 683"/>
                <a:gd name="T81" fmla="*/ 923 h 1420"/>
                <a:gd name="T82" fmla="*/ 301 w 683"/>
                <a:gd name="T83" fmla="*/ 980 h 1420"/>
                <a:gd name="T84" fmla="*/ 301 w 683"/>
                <a:gd name="T85" fmla="*/ 1092 h 1420"/>
                <a:gd name="T86" fmla="*/ 342 w 683"/>
                <a:gd name="T87" fmla="*/ 1200 h 1420"/>
                <a:gd name="T88" fmla="*/ 365 w 683"/>
                <a:gd name="T89" fmla="*/ 1283 h 1420"/>
                <a:gd name="T90" fmla="*/ 419 w 683"/>
                <a:gd name="T91" fmla="*/ 1381 h 1420"/>
                <a:gd name="T92" fmla="*/ 485 w 683"/>
                <a:gd name="T93" fmla="*/ 1412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3" h="1420">
                  <a:moveTo>
                    <a:pt x="485" y="1412"/>
                  </a:moveTo>
                  <a:cubicBezTo>
                    <a:pt x="492" y="1369"/>
                    <a:pt x="442" y="1344"/>
                    <a:pt x="437" y="1306"/>
                  </a:cubicBezTo>
                  <a:cubicBezTo>
                    <a:pt x="432" y="1261"/>
                    <a:pt x="473" y="1237"/>
                    <a:pt x="487" y="1200"/>
                  </a:cubicBezTo>
                  <a:cubicBezTo>
                    <a:pt x="494" y="1180"/>
                    <a:pt x="489" y="1150"/>
                    <a:pt x="492" y="1128"/>
                  </a:cubicBezTo>
                  <a:cubicBezTo>
                    <a:pt x="518" y="1124"/>
                    <a:pt x="528" y="1120"/>
                    <a:pt x="546" y="1102"/>
                  </a:cubicBezTo>
                  <a:cubicBezTo>
                    <a:pt x="568" y="1079"/>
                    <a:pt x="585" y="1077"/>
                    <a:pt x="610" y="1062"/>
                  </a:cubicBezTo>
                  <a:cubicBezTo>
                    <a:pt x="656" y="1035"/>
                    <a:pt x="683" y="995"/>
                    <a:pt x="678" y="940"/>
                  </a:cubicBezTo>
                  <a:cubicBezTo>
                    <a:pt x="672" y="884"/>
                    <a:pt x="653" y="814"/>
                    <a:pt x="598" y="789"/>
                  </a:cubicBezTo>
                  <a:cubicBezTo>
                    <a:pt x="572" y="777"/>
                    <a:pt x="563" y="787"/>
                    <a:pt x="554" y="758"/>
                  </a:cubicBezTo>
                  <a:cubicBezTo>
                    <a:pt x="549" y="740"/>
                    <a:pt x="553" y="718"/>
                    <a:pt x="549" y="700"/>
                  </a:cubicBezTo>
                  <a:cubicBezTo>
                    <a:pt x="519" y="681"/>
                    <a:pt x="486" y="659"/>
                    <a:pt x="454" y="642"/>
                  </a:cubicBezTo>
                  <a:cubicBezTo>
                    <a:pt x="422" y="624"/>
                    <a:pt x="379" y="596"/>
                    <a:pt x="341" y="591"/>
                  </a:cubicBezTo>
                  <a:cubicBezTo>
                    <a:pt x="322" y="588"/>
                    <a:pt x="306" y="590"/>
                    <a:pt x="290" y="596"/>
                  </a:cubicBezTo>
                  <a:cubicBezTo>
                    <a:pt x="285" y="599"/>
                    <a:pt x="286" y="608"/>
                    <a:pt x="279" y="610"/>
                  </a:cubicBezTo>
                  <a:cubicBezTo>
                    <a:pt x="271" y="613"/>
                    <a:pt x="255" y="609"/>
                    <a:pt x="247" y="607"/>
                  </a:cubicBezTo>
                  <a:cubicBezTo>
                    <a:pt x="206" y="596"/>
                    <a:pt x="150" y="549"/>
                    <a:pt x="140" y="510"/>
                  </a:cubicBezTo>
                  <a:cubicBezTo>
                    <a:pt x="137" y="497"/>
                    <a:pt x="140" y="482"/>
                    <a:pt x="134" y="469"/>
                  </a:cubicBezTo>
                  <a:cubicBezTo>
                    <a:pt x="130" y="460"/>
                    <a:pt x="118" y="454"/>
                    <a:pt x="112" y="444"/>
                  </a:cubicBezTo>
                  <a:cubicBezTo>
                    <a:pt x="99" y="423"/>
                    <a:pt x="91" y="393"/>
                    <a:pt x="123" y="380"/>
                  </a:cubicBezTo>
                  <a:cubicBezTo>
                    <a:pt x="152" y="369"/>
                    <a:pt x="160" y="390"/>
                    <a:pt x="184" y="398"/>
                  </a:cubicBezTo>
                  <a:cubicBezTo>
                    <a:pt x="217" y="409"/>
                    <a:pt x="251" y="394"/>
                    <a:pt x="281" y="383"/>
                  </a:cubicBezTo>
                  <a:cubicBezTo>
                    <a:pt x="283" y="357"/>
                    <a:pt x="311" y="325"/>
                    <a:pt x="329" y="309"/>
                  </a:cubicBezTo>
                  <a:cubicBezTo>
                    <a:pt x="354" y="287"/>
                    <a:pt x="385" y="274"/>
                    <a:pt x="411" y="256"/>
                  </a:cubicBezTo>
                  <a:cubicBezTo>
                    <a:pt x="428" y="244"/>
                    <a:pt x="444" y="229"/>
                    <a:pt x="463" y="219"/>
                  </a:cubicBezTo>
                  <a:cubicBezTo>
                    <a:pt x="492" y="204"/>
                    <a:pt x="615" y="184"/>
                    <a:pt x="571" y="131"/>
                  </a:cubicBezTo>
                  <a:cubicBezTo>
                    <a:pt x="555" y="111"/>
                    <a:pt x="525" y="99"/>
                    <a:pt x="511" y="73"/>
                  </a:cubicBezTo>
                  <a:cubicBezTo>
                    <a:pt x="505" y="63"/>
                    <a:pt x="505" y="54"/>
                    <a:pt x="500" y="44"/>
                  </a:cubicBezTo>
                  <a:cubicBezTo>
                    <a:pt x="482" y="0"/>
                    <a:pt x="454" y="6"/>
                    <a:pt x="413" y="20"/>
                  </a:cubicBezTo>
                  <a:cubicBezTo>
                    <a:pt x="377" y="32"/>
                    <a:pt x="363" y="68"/>
                    <a:pt x="319" y="61"/>
                  </a:cubicBezTo>
                  <a:cubicBezTo>
                    <a:pt x="311" y="60"/>
                    <a:pt x="304" y="58"/>
                    <a:pt x="298" y="56"/>
                  </a:cubicBezTo>
                  <a:cubicBezTo>
                    <a:pt x="294" y="59"/>
                    <a:pt x="291" y="62"/>
                    <a:pt x="288" y="64"/>
                  </a:cubicBezTo>
                  <a:cubicBezTo>
                    <a:pt x="242" y="105"/>
                    <a:pt x="201" y="149"/>
                    <a:pt x="164" y="198"/>
                  </a:cubicBezTo>
                  <a:cubicBezTo>
                    <a:pt x="152" y="214"/>
                    <a:pt x="140" y="230"/>
                    <a:pt x="129" y="246"/>
                  </a:cubicBezTo>
                  <a:cubicBezTo>
                    <a:pt x="91" y="303"/>
                    <a:pt x="60" y="365"/>
                    <a:pt x="35" y="431"/>
                  </a:cubicBezTo>
                  <a:cubicBezTo>
                    <a:pt x="33" y="438"/>
                    <a:pt x="30" y="445"/>
                    <a:pt x="28" y="453"/>
                  </a:cubicBezTo>
                  <a:cubicBezTo>
                    <a:pt x="17" y="482"/>
                    <a:pt x="9" y="512"/>
                    <a:pt x="2" y="543"/>
                  </a:cubicBezTo>
                  <a:cubicBezTo>
                    <a:pt x="1" y="546"/>
                    <a:pt x="1" y="548"/>
                    <a:pt x="0" y="551"/>
                  </a:cubicBezTo>
                  <a:cubicBezTo>
                    <a:pt x="18" y="558"/>
                    <a:pt x="34" y="533"/>
                    <a:pt x="57" y="545"/>
                  </a:cubicBezTo>
                  <a:cubicBezTo>
                    <a:pt x="80" y="557"/>
                    <a:pt x="84" y="608"/>
                    <a:pt x="106" y="628"/>
                  </a:cubicBezTo>
                  <a:cubicBezTo>
                    <a:pt x="140" y="660"/>
                    <a:pt x="203" y="627"/>
                    <a:pt x="229" y="677"/>
                  </a:cubicBezTo>
                  <a:cubicBezTo>
                    <a:pt x="265" y="745"/>
                    <a:pt x="204" y="871"/>
                    <a:pt x="270" y="923"/>
                  </a:cubicBezTo>
                  <a:cubicBezTo>
                    <a:pt x="298" y="945"/>
                    <a:pt x="305" y="936"/>
                    <a:pt x="301" y="980"/>
                  </a:cubicBezTo>
                  <a:cubicBezTo>
                    <a:pt x="298" y="1017"/>
                    <a:pt x="292" y="1055"/>
                    <a:pt x="301" y="1092"/>
                  </a:cubicBezTo>
                  <a:cubicBezTo>
                    <a:pt x="311" y="1132"/>
                    <a:pt x="339" y="1158"/>
                    <a:pt x="342" y="1200"/>
                  </a:cubicBezTo>
                  <a:cubicBezTo>
                    <a:pt x="345" y="1235"/>
                    <a:pt x="347" y="1253"/>
                    <a:pt x="365" y="1283"/>
                  </a:cubicBezTo>
                  <a:cubicBezTo>
                    <a:pt x="384" y="1316"/>
                    <a:pt x="402" y="1347"/>
                    <a:pt x="419" y="1381"/>
                  </a:cubicBezTo>
                  <a:cubicBezTo>
                    <a:pt x="438" y="1420"/>
                    <a:pt x="444" y="1413"/>
                    <a:pt x="485" y="1412"/>
                  </a:cubicBezTo>
                  <a:close/>
                </a:path>
              </a:pathLst>
            </a:custGeom>
            <a:solidFill>
              <a:srgbClr val="DDE5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í$liḋê"/>
            <p:cNvSpPr/>
            <p:nvPr/>
          </p:nvSpPr>
          <p:spPr bwMode="auto">
            <a:xfrm>
              <a:off x="4415854" y="1976950"/>
              <a:ext cx="3189959" cy="3189959"/>
            </a:xfrm>
            <a:custGeom>
              <a:avLst/>
              <a:gdLst>
                <a:gd name="T0" fmla="*/ 1821 w 1821"/>
                <a:gd name="T1" fmla="*/ 910 h 1821"/>
                <a:gd name="T2" fmla="*/ 1799 w 1821"/>
                <a:gd name="T3" fmla="*/ 1109 h 1821"/>
                <a:gd name="T4" fmla="*/ 1722 w 1821"/>
                <a:gd name="T5" fmla="*/ 1324 h 1821"/>
                <a:gd name="T6" fmla="*/ 1499 w 1821"/>
                <a:gd name="T7" fmla="*/ 1605 h 1821"/>
                <a:gd name="T8" fmla="*/ 1492 w 1821"/>
                <a:gd name="T9" fmla="*/ 1611 h 1821"/>
                <a:gd name="T10" fmla="*/ 1367 w 1821"/>
                <a:gd name="T11" fmla="*/ 1698 h 1821"/>
                <a:gd name="T12" fmla="*/ 910 w 1821"/>
                <a:gd name="T13" fmla="*/ 1821 h 1821"/>
                <a:gd name="T14" fmla="*/ 472 w 1821"/>
                <a:gd name="T15" fmla="*/ 1709 h 1821"/>
                <a:gd name="T16" fmla="*/ 452 w 1821"/>
                <a:gd name="T17" fmla="*/ 1698 h 1821"/>
                <a:gd name="T18" fmla="*/ 7 w 1821"/>
                <a:gd name="T19" fmla="*/ 1031 h 1821"/>
                <a:gd name="T20" fmla="*/ 0 w 1821"/>
                <a:gd name="T21" fmla="*/ 910 h 1821"/>
                <a:gd name="T22" fmla="*/ 21 w 1821"/>
                <a:gd name="T23" fmla="*/ 713 h 1821"/>
                <a:gd name="T24" fmla="*/ 23 w 1821"/>
                <a:gd name="T25" fmla="*/ 705 h 1821"/>
                <a:gd name="T26" fmla="*/ 49 w 1821"/>
                <a:gd name="T27" fmla="*/ 615 h 1821"/>
                <a:gd name="T28" fmla="*/ 56 w 1821"/>
                <a:gd name="T29" fmla="*/ 593 h 1821"/>
                <a:gd name="T30" fmla="*/ 150 w 1821"/>
                <a:gd name="T31" fmla="*/ 408 h 1821"/>
                <a:gd name="T32" fmla="*/ 185 w 1821"/>
                <a:gd name="T33" fmla="*/ 360 h 1821"/>
                <a:gd name="T34" fmla="*/ 309 w 1821"/>
                <a:gd name="T35" fmla="*/ 226 h 1821"/>
                <a:gd name="T36" fmla="*/ 319 w 1821"/>
                <a:gd name="T37" fmla="*/ 218 h 1821"/>
                <a:gd name="T38" fmla="*/ 353 w 1821"/>
                <a:gd name="T39" fmla="*/ 190 h 1821"/>
                <a:gd name="T40" fmla="*/ 632 w 1821"/>
                <a:gd name="T41" fmla="*/ 43 h 1821"/>
                <a:gd name="T42" fmla="*/ 642 w 1821"/>
                <a:gd name="T43" fmla="*/ 40 h 1821"/>
                <a:gd name="T44" fmla="*/ 910 w 1821"/>
                <a:gd name="T45" fmla="*/ 0 h 1821"/>
                <a:gd name="T46" fmla="*/ 972 w 1821"/>
                <a:gd name="T47" fmla="*/ 2 h 1821"/>
                <a:gd name="T48" fmla="*/ 1043 w 1821"/>
                <a:gd name="T49" fmla="*/ 9 h 1821"/>
                <a:gd name="T50" fmla="*/ 1281 w 1821"/>
                <a:gd name="T51" fmla="*/ 78 h 1821"/>
                <a:gd name="T52" fmla="*/ 1295 w 1821"/>
                <a:gd name="T53" fmla="*/ 85 h 1821"/>
                <a:gd name="T54" fmla="*/ 1782 w 1821"/>
                <a:gd name="T55" fmla="*/ 646 h 1821"/>
                <a:gd name="T56" fmla="*/ 1809 w 1821"/>
                <a:gd name="T57" fmla="*/ 761 h 1821"/>
                <a:gd name="T58" fmla="*/ 1810 w 1821"/>
                <a:gd name="T59" fmla="*/ 771 h 1821"/>
                <a:gd name="T60" fmla="*/ 1821 w 1821"/>
                <a:gd name="T61" fmla="*/ 910 h 1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21" h="1821">
                  <a:moveTo>
                    <a:pt x="1821" y="910"/>
                  </a:moveTo>
                  <a:cubicBezTo>
                    <a:pt x="1821" y="978"/>
                    <a:pt x="1813" y="1045"/>
                    <a:pt x="1799" y="1109"/>
                  </a:cubicBezTo>
                  <a:cubicBezTo>
                    <a:pt x="1782" y="1184"/>
                    <a:pt x="1756" y="1257"/>
                    <a:pt x="1722" y="1324"/>
                  </a:cubicBezTo>
                  <a:cubicBezTo>
                    <a:pt x="1666" y="1432"/>
                    <a:pt x="1590" y="1527"/>
                    <a:pt x="1499" y="1605"/>
                  </a:cubicBezTo>
                  <a:cubicBezTo>
                    <a:pt x="1496" y="1607"/>
                    <a:pt x="1494" y="1609"/>
                    <a:pt x="1492" y="1611"/>
                  </a:cubicBezTo>
                  <a:cubicBezTo>
                    <a:pt x="1453" y="1643"/>
                    <a:pt x="1411" y="1672"/>
                    <a:pt x="1367" y="1698"/>
                  </a:cubicBezTo>
                  <a:cubicBezTo>
                    <a:pt x="1233" y="1776"/>
                    <a:pt x="1077" y="1821"/>
                    <a:pt x="910" y="1821"/>
                  </a:cubicBezTo>
                  <a:cubicBezTo>
                    <a:pt x="751" y="1821"/>
                    <a:pt x="602" y="1780"/>
                    <a:pt x="472" y="1709"/>
                  </a:cubicBezTo>
                  <a:cubicBezTo>
                    <a:pt x="465" y="1705"/>
                    <a:pt x="459" y="1701"/>
                    <a:pt x="452" y="1698"/>
                  </a:cubicBezTo>
                  <a:cubicBezTo>
                    <a:pt x="214" y="1559"/>
                    <a:pt x="45" y="1316"/>
                    <a:pt x="7" y="1031"/>
                  </a:cubicBezTo>
                  <a:cubicBezTo>
                    <a:pt x="2" y="992"/>
                    <a:pt x="0" y="951"/>
                    <a:pt x="0" y="910"/>
                  </a:cubicBezTo>
                  <a:cubicBezTo>
                    <a:pt x="0" y="842"/>
                    <a:pt x="7" y="776"/>
                    <a:pt x="21" y="713"/>
                  </a:cubicBezTo>
                  <a:cubicBezTo>
                    <a:pt x="22" y="710"/>
                    <a:pt x="22" y="708"/>
                    <a:pt x="23" y="705"/>
                  </a:cubicBezTo>
                  <a:cubicBezTo>
                    <a:pt x="30" y="674"/>
                    <a:pt x="38" y="644"/>
                    <a:pt x="49" y="615"/>
                  </a:cubicBezTo>
                  <a:cubicBezTo>
                    <a:pt x="51" y="607"/>
                    <a:pt x="54" y="600"/>
                    <a:pt x="56" y="593"/>
                  </a:cubicBezTo>
                  <a:cubicBezTo>
                    <a:pt x="81" y="527"/>
                    <a:pt x="112" y="465"/>
                    <a:pt x="150" y="408"/>
                  </a:cubicBezTo>
                  <a:cubicBezTo>
                    <a:pt x="161" y="392"/>
                    <a:pt x="173" y="376"/>
                    <a:pt x="185" y="360"/>
                  </a:cubicBezTo>
                  <a:cubicBezTo>
                    <a:pt x="222" y="311"/>
                    <a:pt x="263" y="267"/>
                    <a:pt x="309" y="226"/>
                  </a:cubicBezTo>
                  <a:cubicBezTo>
                    <a:pt x="312" y="224"/>
                    <a:pt x="315" y="221"/>
                    <a:pt x="319" y="218"/>
                  </a:cubicBezTo>
                  <a:cubicBezTo>
                    <a:pt x="330" y="209"/>
                    <a:pt x="341" y="199"/>
                    <a:pt x="353" y="190"/>
                  </a:cubicBezTo>
                  <a:cubicBezTo>
                    <a:pt x="436" y="126"/>
                    <a:pt x="530" y="76"/>
                    <a:pt x="632" y="43"/>
                  </a:cubicBezTo>
                  <a:cubicBezTo>
                    <a:pt x="635" y="42"/>
                    <a:pt x="638" y="41"/>
                    <a:pt x="642" y="40"/>
                  </a:cubicBezTo>
                  <a:cubicBezTo>
                    <a:pt x="726" y="14"/>
                    <a:pt x="817" y="0"/>
                    <a:pt x="910" y="0"/>
                  </a:cubicBezTo>
                  <a:cubicBezTo>
                    <a:pt x="931" y="0"/>
                    <a:pt x="952" y="0"/>
                    <a:pt x="972" y="2"/>
                  </a:cubicBezTo>
                  <a:cubicBezTo>
                    <a:pt x="996" y="3"/>
                    <a:pt x="1020" y="6"/>
                    <a:pt x="1043" y="9"/>
                  </a:cubicBezTo>
                  <a:cubicBezTo>
                    <a:pt x="1127" y="22"/>
                    <a:pt x="1206" y="45"/>
                    <a:pt x="1281" y="78"/>
                  </a:cubicBezTo>
                  <a:cubicBezTo>
                    <a:pt x="1286" y="81"/>
                    <a:pt x="1290" y="83"/>
                    <a:pt x="1295" y="85"/>
                  </a:cubicBezTo>
                  <a:cubicBezTo>
                    <a:pt x="1527" y="193"/>
                    <a:pt x="1706" y="397"/>
                    <a:pt x="1782" y="646"/>
                  </a:cubicBezTo>
                  <a:cubicBezTo>
                    <a:pt x="1793" y="683"/>
                    <a:pt x="1802" y="722"/>
                    <a:pt x="1809" y="761"/>
                  </a:cubicBezTo>
                  <a:cubicBezTo>
                    <a:pt x="1809" y="765"/>
                    <a:pt x="1810" y="768"/>
                    <a:pt x="1810" y="771"/>
                  </a:cubicBezTo>
                  <a:cubicBezTo>
                    <a:pt x="1817" y="816"/>
                    <a:pt x="1821" y="863"/>
                    <a:pt x="1821" y="910"/>
                  </a:cubicBezTo>
                </a:path>
              </a:pathLst>
            </a:custGeom>
            <a:solidFill>
              <a:srgbClr val="73B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îṡlïďê"/>
            <p:cNvSpPr/>
            <p:nvPr/>
          </p:nvSpPr>
          <p:spPr bwMode="auto">
            <a:xfrm>
              <a:off x="5708870" y="2124062"/>
              <a:ext cx="1881458" cy="2586034"/>
            </a:xfrm>
            <a:custGeom>
              <a:avLst/>
              <a:gdLst>
                <a:gd name="T0" fmla="*/ 1045 w 1072"/>
                <a:gd name="T1" fmla="*/ 562 h 1473"/>
                <a:gd name="T2" fmla="*/ 558 w 1072"/>
                <a:gd name="T3" fmla="*/ 1 h 1473"/>
                <a:gd name="T4" fmla="*/ 467 w 1072"/>
                <a:gd name="T5" fmla="*/ 27 h 1473"/>
                <a:gd name="T6" fmla="*/ 437 w 1072"/>
                <a:gd name="T7" fmla="*/ 167 h 1473"/>
                <a:gd name="T8" fmla="*/ 251 w 1072"/>
                <a:gd name="T9" fmla="*/ 194 h 1473"/>
                <a:gd name="T10" fmla="*/ 222 w 1072"/>
                <a:gd name="T11" fmla="*/ 240 h 1473"/>
                <a:gd name="T12" fmla="*/ 183 w 1072"/>
                <a:gd name="T13" fmla="*/ 283 h 1473"/>
                <a:gd name="T14" fmla="*/ 159 w 1072"/>
                <a:gd name="T15" fmla="*/ 306 h 1473"/>
                <a:gd name="T16" fmla="*/ 288 w 1072"/>
                <a:gd name="T17" fmla="*/ 334 h 1473"/>
                <a:gd name="T18" fmla="*/ 406 w 1072"/>
                <a:gd name="T19" fmla="*/ 337 h 1473"/>
                <a:gd name="T20" fmla="*/ 440 w 1072"/>
                <a:gd name="T21" fmla="*/ 297 h 1473"/>
                <a:gd name="T22" fmla="*/ 477 w 1072"/>
                <a:gd name="T23" fmla="*/ 334 h 1473"/>
                <a:gd name="T24" fmla="*/ 543 w 1072"/>
                <a:gd name="T25" fmla="*/ 369 h 1473"/>
                <a:gd name="T26" fmla="*/ 610 w 1072"/>
                <a:gd name="T27" fmla="*/ 369 h 1473"/>
                <a:gd name="T28" fmla="*/ 648 w 1072"/>
                <a:gd name="T29" fmla="*/ 385 h 1473"/>
                <a:gd name="T30" fmla="*/ 607 w 1072"/>
                <a:gd name="T31" fmla="*/ 420 h 1473"/>
                <a:gd name="T32" fmla="*/ 515 w 1072"/>
                <a:gd name="T33" fmla="*/ 427 h 1473"/>
                <a:gd name="T34" fmla="*/ 459 w 1072"/>
                <a:gd name="T35" fmla="*/ 390 h 1473"/>
                <a:gd name="T36" fmla="*/ 380 w 1072"/>
                <a:gd name="T37" fmla="*/ 366 h 1473"/>
                <a:gd name="T38" fmla="*/ 178 w 1072"/>
                <a:gd name="T39" fmla="*/ 389 h 1473"/>
                <a:gd name="T40" fmla="*/ 143 w 1072"/>
                <a:gd name="T41" fmla="*/ 449 h 1473"/>
                <a:gd name="T42" fmla="*/ 21 w 1072"/>
                <a:gd name="T43" fmla="*/ 510 h 1473"/>
                <a:gd name="T44" fmla="*/ 21 w 1072"/>
                <a:gd name="T45" fmla="*/ 651 h 1473"/>
                <a:gd name="T46" fmla="*/ 80 w 1072"/>
                <a:gd name="T47" fmla="*/ 769 h 1473"/>
                <a:gd name="T48" fmla="*/ 244 w 1072"/>
                <a:gd name="T49" fmla="*/ 801 h 1473"/>
                <a:gd name="T50" fmla="*/ 316 w 1072"/>
                <a:gd name="T51" fmla="*/ 832 h 1473"/>
                <a:gd name="T52" fmla="*/ 319 w 1072"/>
                <a:gd name="T53" fmla="*/ 884 h 1473"/>
                <a:gd name="T54" fmla="*/ 374 w 1072"/>
                <a:gd name="T55" fmla="*/ 956 h 1473"/>
                <a:gd name="T56" fmla="*/ 397 w 1072"/>
                <a:gd name="T57" fmla="*/ 1033 h 1473"/>
                <a:gd name="T58" fmla="*/ 423 w 1072"/>
                <a:gd name="T59" fmla="*/ 1169 h 1473"/>
                <a:gd name="T60" fmla="*/ 437 w 1072"/>
                <a:gd name="T61" fmla="*/ 1240 h 1473"/>
                <a:gd name="T62" fmla="*/ 394 w 1072"/>
                <a:gd name="T63" fmla="*/ 1340 h 1473"/>
                <a:gd name="T64" fmla="*/ 346 w 1072"/>
                <a:gd name="T65" fmla="*/ 1450 h 1473"/>
                <a:gd name="T66" fmla="*/ 474 w 1072"/>
                <a:gd name="T67" fmla="*/ 1437 h 1473"/>
                <a:gd name="T68" fmla="*/ 624 w 1072"/>
                <a:gd name="T69" fmla="*/ 1373 h 1473"/>
                <a:gd name="T70" fmla="*/ 708 w 1072"/>
                <a:gd name="T71" fmla="*/ 1172 h 1473"/>
                <a:gd name="T72" fmla="*/ 753 w 1072"/>
                <a:gd name="T73" fmla="*/ 1119 h 1473"/>
                <a:gd name="T74" fmla="*/ 768 w 1072"/>
                <a:gd name="T75" fmla="*/ 1035 h 1473"/>
                <a:gd name="T76" fmla="*/ 759 w 1072"/>
                <a:gd name="T77" fmla="*/ 892 h 1473"/>
                <a:gd name="T78" fmla="*/ 799 w 1072"/>
                <a:gd name="T79" fmla="*/ 831 h 1473"/>
                <a:gd name="T80" fmla="*/ 828 w 1072"/>
                <a:gd name="T81" fmla="*/ 733 h 1473"/>
                <a:gd name="T82" fmla="*/ 828 w 1072"/>
                <a:gd name="T83" fmla="*/ 700 h 1473"/>
                <a:gd name="T84" fmla="*/ 765 w 1072"/>
                <a:gd name="T85" fmla="*/ 677 h 1473"/>
                <a:gd name="T86" fmla="*/ 714 w 1072"/>
                <a:gd name="T87" fmla="*/ 659 h 1473"/>
                <a:gd name="T88" fmla="*/ 676 w 1072"/>
                <a:gd name="T89" fmla="*/ 505 h 1473"/>
                <a:gd name="T90" fmla="*/ 807 w 1072"/>
                <a:gd name="T91" fmla="*/ 625 h 1473"/>
                <a:gd name="T92" fmla="*/ 888 w 1072"/>
                <a:gd name="T93" fmla="*/ 519 h 1473"/>
                <a:gd name="T94" fmla="*/ 826 w 1072"/>
                <a:gd name="T95" fmla="*/ 459 h 1473"/>
                <a:gd name="T96" fmla="*/ 895 w 1072"/>
                <a:gd name="T97" fmla="*/ 487 h 1473"/>
                <a:gd name="T98" fmla="*/ 941 w 1072"/>
                <a:gd name="T99" fmla="*/ 510 h 1473"/>
                <a:gd name="T100" fmla="*/ 978 w 1072"/>
                <a:gd name="T101" fmla="*/ 610 h 1473"/>
                <a:gd name="T102" fmla="*/ 1001 w 1072"/>
                <a:gd name="T103" fmla="*/ 633 h 1473"/>
                <a:gd name="T104" fmla="*/ 1067 w 1072"/>
                <a:gd name="T105" fmla="*/ 722 h 1473"/>
                <a:gd name="T106" fmla="*/ 1072 w 1072"/>
                <a:gd name="T107" fmla="*/ 677 h 1473"/>
                <a:gd name="T108" fmla="*/ 1045 w 1072"/>
                <a:gd name="T109" fmla="*/ 562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72" h="1473">
                  <a:moveTo>
                    <a:pt x="1045" y="562"/>
                  </a:moveTo>
                  <a:cubicBezTo>
                    <a:pt x="969" y="313"/>
                    <a:pt x="790" y="109"/>
                    <a:pt x="558" y="1"/>
                  </a:cubicBezTo>
                  <a:cubicBezTo>
                    <a:pt x="526" y="0"/>
                    <a:pt x="495" y="5"/>
                    <a:pt x="467" y="27"/>
                  </a:cubicBezTo>
                  <a:cubicBezTo>
                    <a:pt x="423" y="59"/>
                    <a:pt x="439" y="120"/>
                    <a:pt x="437" y="167"/>
                  </a:cubicBezTo>
                  <a:cubicBezTo>
                    <a:pt x="381" y="170"/>
                    <a:pt x="284" y="143"/>
                    <a:pt x="251" y="194"/>
                  </a:cubicBezTo>
                  <a:cubicBezTo>
                    <a:pt x="240" y="210"/>
                    <a:pt x="238" y="225"/>
                    <a:pt x="222" y="240"/>
                  </a:cubicBezTo>
                  <a:cubicBezTo>
                    <a:pt x="207" y="255"/>
                    <a:pt x="197" y="264"/>
                    <a:pt x="183" y="283"/>
                  </a:cubicBezTo>
                  <a:cubicBezTo>
                    <a:pt x="175" y="294"/>
                    <a:pt x="171" y="303"/>
                    <a:pt x="159" y="306"/>
                  </a:cubicBezTo>
                  <a:cubicBezTo>
                    <a:pt x="147" y="359"/>
                    <a:pt x="256" y="335"/>
                    <a:pt x="288" y="334"/>
                  </a:cubicBezTo>
                  <a:cubicBezTo>
                    <a:pt x="320" y="334"/>
                    <a:pt x="378" y="351"/>
                    <a:pt x="406" y="337"/>
                  </a:cubicBezTo>
                  <a:cubicBezTo>
                    <a:pt x="422" y="330"/>
                    <a:pt x="425" y="301"/>
                    <a:pt x="440" y="297"/>
                  </a:cubicBezTo>
                  <a:cubicBezTo>
                    <a:pt x="461" y="291"/>
                    <a:pt x="468" y="323"/>
                    <a:pt x="477" y="334"/>
                  </a:cubicBezTo>
                  <a:cubicBezTo>
                    <a:pt x="496" y="360"/>
                    <a:pt x="513" y="367"/>
                    <a:pt x="543" y="369"/>
                  </a:cubicBezTo>
                  <a:cubicBezTo>
                    <a:pt x="565" y="370"/>
                    <a:pt x="588" y="366"/>
                    <a:pt x="610" y="369"/>
                  </a:cubicBezTo>
                  <a:cubicBezTo>
                    <a:pt x="625" y="371"/>
                    <a:pt x="635" y="380"/>
                    <a:pt x="648" y="385"/>
                  </a:cubicBezTo>
                  <a:cubicBezTo>
                    <a:pt x="633" y="393"/>
                    <a:pt x="625" y="414"/>
                    <a:pt x="607" y="420"/>
                  </a:cubicBezTo>
                  <a:cubicBezTo>
                    <a:pt x="582" y="428"/>
                    <a:pt x="542" y="426"/>
                    <a:pt x="515" y="427"/>
                  </a:cubicBezTo>
                  <a:cubicBezTo>
                    <a:pt x="479" y="428"/>
                    <a:pt x="482" y="410"/>
                    <a:pt x="459" y="390"/>
                  </a:cubicBezTo>
                  <a:cubicBezTo>
                    <a:pt x="433" y="367"/>
                    <a:pt x="415" y="368"/>
                    <a:pt x="380" y="366"/>
                  </a:cubicBezTo>
                  <a:cubicBezTo>
                    <a:pt x="325" y="364"/>
                    <a:pt x="222" y="354"/>
                    <a:pt x="178" y="389"/>
                  </a:cubicBezTo>
                  <a:cubicBezTo>
                    <a:pt x="156" y="406"/>
                    <a:pt x="164" y="432"/>
                    <a:pt x="143" y="449"/>
                  </a:cubicBezTo>
                  <a:cubicBezTo>
                    <a:pt x="109" y="477"/>
                    <a:pt x="44" y="471"/>
                    <a:pt x="21" y="510"/>
                  </a:cubicBezTo>
                  <a:cubicBezTo>
                    <a:pt x="0" y="544"/>
                    <a:pt x="16" y="616"/>
                    <a:pt x="21" y="651"/>
                  </a:cubicBezTo>
                  <a:cubicBezTo>
                    <a:pt x="28" y="703"/>
                    <a:pt x="27" y="748"/>
                    <a:pt x="80" y="769"/>
                  </a:cubicBezTo>
                  <a:cubicBezTo>
                    <a:pt x="130" y="788"/>
                    <a:pt x="192" y="791"/>
                    <a:pt x="244" y="801"/>
                  </a:cubicBezTo>
                  <a:cubicBezTo>
                    <a:pt x="272" y="806"/>
                    <a:pt x="307" y="801"/>
                    <a:pt x="316" y="832"/>
                  </a:cubicBezTo>
                  <a:cubicBezTo>
                    <a:pt x="321" y="847"/>
                    <a:pt x="316" y="868"/>
                    <a:pt x="319" y="884"/>
                  </a:cubicBezTo>
                  <a:cubicBezTo>
                    <a:pt x="326" y="918"/>
                    <a:pt x="350" y="933"/>
                    <a:pt x="374" y="956"/>
                  </a:cubicBezTo>
                  <a:cubicBezTo>
                    <a:pt x="399" y="980"/>
                    <a:pt x="397" y="995"/>
                    <a:pt x="397" y="1033"/>
                  </a:cubicBezTo>
                  <a:cubicBezTo>
                    <a:pt x="397" y="1088"/>
                    <a:pt x="402" y="1119"/>
                    <a:pt x="423" y="1169"/>
                  </a:cubicBezTo>
                  <a:cubicBezTo>
                    <a:pt x="432" y="1190"/>
                    <a:pt x="437" y="1216"/>
                    <a:pt x="437" y="1240"/>
                  </a:cubicBezTo>
                  <a:cubicBezTo>
                    <a:pt x="437" y="1283"/>
                    <a:pt x="425" y="1316"/>
                    <a:pt x="394" y="1340"/>
                  </a:cubicBezTo>
                  <a:cubicBezTo>
                    <a:pt x="356" y="1370"/>
                    <a:pt x="319" y="1404"/>
                    <a:pt x="346" y="1450"/>
                  </a:cubicBezTo>
                  <a:cubicBezTo>
                    <a:pt x="377" y="1473"/>
                    <a:pt x="444" y="1456"/>
                    <a:pt x="474" y="1437"/>
                  </a:cubicBezTo>
                  <a:cubicBezTo>
                    <a:pt x="524" y="1404"/>
                    <a:pt x="563" y="1385"/>
                    <a:pt x="624" y="1373"/>
                  </a:cubicBezTo>
                  <a:cubicBezTo>
                    <a:pt x="733" y="1351"/>
                    <a:pt x="670" y="1246"/>
                    <a:pt x="708" y="1172"/>
                  </a:cubicBezTo>
                  <a:cubicBezTo>
                    <a:pt x="719" y="1150"/>
                    <a:pt x="742" y="1139"/>
                    <a:pt x="753" y="1119"/>
                  </a:cubicBezTo>
                  <a:cubicBezTo>
                    <a:pt x="767" y="1094"/>
                    <a:pt x="768" y="1063"/>
                    <a:pt x="768" y="1035"/>
                  </a:cubicBezTo>
                  <a:cubicBezTo>
                    <a:pt x="768" y="987"/>
                    <a:pt x="759" y="941"/>
                    <a:pt x="759" y="892"/>
                  </a:cubicBezTo>
                  <a:cubicBezTo>
                    <a:pt x="759" y="848"/>
                    <a:pt x="771" y="852"/>
                    <a:pt x="799" y="831"/>
                  </a:cubicBezTo>
                  <a:cubicBezTo>
                    <a:pt x="833" y="808"/>
                    <a:pt x="828" y="774"/>
                    <a:pt x="828" y="733"/>
                  </a:cubicBezTo>
                  <a:cubicBezTo>
                    <a:pt x="828" y="722"/>
                    <a:pt x="828" y="711"/>
                    <a:pt x="828" y="700"/>
                  </a:cubicBezTo>
                  <a:cubicBezTo>
                    <a:pt x="807" y="692"/>
                    <a:pt x="787" y="685"/>
                    <a:pt x="765" y="677"/>
                  </a:cubicBezTo>
                  <a:cubicBezTo>
                    <a:pt x="753" y="673"/>
                    <a:pt x="723" y="668"/>
                    <a:pt x="714" y="659"/>
                  </a:cubicBezTo>
                  <a:cubicBezTo>
                    <a:pt x="685" y="632"/>
                    <a:pt x="673" y="542"/>
                    <a:pt x="676" y="505"/>
                  </a:cubicBezTo>
                  <a:cubicBezTo>
                    <a:pt x="747" y="489"/>
                    <a:pt x="737" y="622"/>
                    <a:pt x="807" y="625"/>
                  </a:cubicBezTo>
                  <a:cubicBezTo>
                    <a:pt x="885" y="628"/>
                    <a:pt x="891" y="581"/>
                    <a:pt x="888" y="519"/>
                  </a:cubicBezTo>
                  <a:cubicBezTo>
                    <a:pt x="836" y="516"/>
                    <a:pt x="823" y="517"/>
                    <a:pt x="826" y="459"/>
                  </a:cubicBezTo>
                  <a:cubicBezTo>
                    <a:pt x="852" y="454"/>
                    <a:pt x="876" y="473"/>
                    <a:pt x="895" y="487"/>
                  </a:cubicBezTo>
                  <a:cubicBezTo>
                    <a:pt x="908" y="497"/>
                    <a:pt x="929" y="501"/>
                    <a:pt x="941" y="510"/>
                  </a:cubicBezTo>
                  <a:cubicBezTo>
                    <a:pt x="970" y="534"/>
                    <a:pt x="953" y="582"/>
                    <a:pt x="978" y="610"/>
                  </a:cubicBezTo>
                  <a:cubicBezTo>
                    <a:pt x="990" y="613"/>
                    <a:pt x="998" y="621"/>
                    <a:pt x="1001" y="633"/>
                  </a:cubicBezTo>
                  <a:cubicBezTo>
                    <a:pt x="1029" y="648"/>
                    <a:pt x="1043" y="699"/>
                    <a:pt x="1067" y="722"/>
                  </a:cubicBezTo>
                  <a:cubicBezTo>
                    <a:pt x="1068" y="707"/>
                    <a:pt x="1070" y="692"/>
                    <a:pt x="1072" y="677"/>
                  </a:cubicBezTo>
                  <a:cubicBezTo>
                    <a:pt x="1065" y="638"/>
                    <a:pt x="1056" y="599"/>
                    <a:pt x="1045" y="562"/>
                  </a:cubicBezTo>
                  <a:close/>
                </a:path>
              </a:pathLst>
            </a:custGeom>
            <a:solidFill>
              <a:srgbClr val="CFD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i$ḻiḍê"/>
            <p:cNvSpPr/>
            <p:nvPr/>
          </p:nvSpPr>
          <p:spPr bwMode="auto">
            <a:xfrm>
              <a:off x="5499822" y="1976950"/>
              <a:ext cx="743291" cy="418101"/>
            </a:xfrm>
            <a:custGeom>
              <a:avLst/>
              <a:gdLst>
                <a:gd name="T0" fmla="*/ 25 w 427"/>
                <a:gd name="T1" fmla="*/ 197 h 238"/>
                <a:gd name="T2" fmla="*/ 129 w 427"/>
                <a:gd name="T3" fmla="*/ 223 h 238"/>
                <a:gd name="T4" fmla="*/ 199 w 427"/>
                <a:gd name="T5" fmla="*/ 167 h 238"/>
                <a:gd name="T6" fmla="*/ 313 w 427"/>
                <a:gd name="T7" fmla="*/ 148 h 238"/>
                <a:gd name="T8" fmla="*/ 326 w 427"/>
                <a:gd name="T9" fmla="*/ 65 h 238"/>
                <a:gd name="T10" fmla="*/ 395 w 427"/>
                <a:gd name="T11" fmla="*/ 51 h 238"/>
                <a:gd name="T12" fmla="*/ 426 w 427"/>
                <a:gd name="T13" fmla="*/ 12 h 238"/>
                <a:gd name="T14" fmla="*/ 427 w 427"/>
                <a:gd name="T15" fmla="*/ 9 h 238"/>
                <a:gd name="T16" fmla="*/ 356 w 427"/>
                <a:gd name="T17" fmla="*/ 2 h 238"/>
                <a:gd name="T18" fmla="*/ 294 w 427"/>
                <a:gd name="T19" fmla="*/ 0 h 238"/>
                <a:gd name="T20" fmla="*/ 26 w 427"/>
                <a:gd name="T21" fmla="*/ 40 h 238"/>
                <a:gd name="T22" fmla="*/ 16 w 427"/>
                <a:gd name="T23" fmla="*/ 43 h 238"/>
                <a:gd name="T24" fmla="*/ 29 w 427"/>
                <a:gd name="T25" fmla="*/ 76 h 238"/>
                <a:gd name="T26" fmla="*/ 25 w 427"/>
                <a:gd name="T27" fmla="*/ 197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7" h="238">
                  <a:moveTo>
                    <a:pt x="25" y="197"/>
                  </a:moveTo>
                  <a:cubicBezTo>
                    <a:pt x="41" y="223"/>
                    <a:pt x="101" y="238"/>
                    <a:pt x="129" y="223"/>
                  </a:cubicBezTo>
                  <a:cubicBezTo>
                    <a:pt x="155" y="209"/>
                    <a:pt x="160" y="177"/>
                    <a:pt x="199" y="167"/>
                  </a:cubicBezTo>
                  <a:cubicBezTo>
                    <a:pt x="229" y="160"/>
                    <a:pt x="292" y="174"/>
                    <a:pt x="313" y="148"/>
                  </a:cubicBezTo>
                  <a:cubicBezTo>
                    <a:pt x="331" y="126"/>
                    <a:pt x="306" y="85"/>
                    <a:pt x="326" y="65"/>
                  </a:cubicBezTo>
                  <a:cubicBezTo>
                    <a:pt x="342" y="50"/>
                    <a:pt x="377" y="64"/>
                    <a:pt x="395" y="51"/>
                  </a:cubicBezTo>
                  <a:cubicBezTo>
                    <a:pt x="400" y="47"/>
                    <a:pt x="423" y="18"/>
                    <a:pt x="426" y="12"/>
                  </a:cubicBezTo>
                  <a:cubicBezTo>
                    <a:pt x="426" y="11"/>
                    <a:pt x="427" y="10"/>
                    <a:pt x="427" y="9"/>
                  </a:cubicBezTo>
                  <a:cubicBezTo>
                    <a:pt x="404" y="6"/>
                    <a:pt x="380" y="3"/>
                    <a:pt x="356" y="2"/>
                  </a:cubicBezTo>
                  <a:cubicBezTo>
                    <a:pt x="336" y="0"/>
                    <a:pt x="315" y="0"/>
                    <a:pt x="294" y="0"/>
                  </a:cubicBezTo>
                  <a:cubicBezTo>
                    <a:pt x="201" y="0"/>
                    <a:pt x="110" y="14"/>
                    <a:pt x="26" y="40"/>
                  </a:cubicBezTo>
                  <a:cubicBezTo>
                    <a:pt x="22" y="41"/>
                    <a:pt x="19" y="42"/>
                    <a:pt x="16" y="43"/>
                  </a:cubicBezTo>
                  <a:cubicBezTo>
                    <a:pt x="21" y="53"/>
                    <a:pt x="27" y="63"/>
                    <a:pt x="29" y="76"/>
                  </a:cubicBezTo>
                  <a:cubicBezTo>
                    <a:pt x="37" y="117"/>
                    <a:pt x="0" y="156"/>
                    <a:pt x="25" y="197"/>
                  </a:cubicBezTo>
                  <a:close/>
                </a:path>
              </a:pathLst>
            </a:custGeom>
            <a:solidFill>
              <a:srgbClr val="DDE5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íṣḷïḑè"/>
            <p:cNvSpPr/>
            <p:nvPr/>
          </p:nvSpPr>
          <p:spPr bwMode="auto">
            <a:xfrm>
              <a:off x="5205601" y="4741067"/>
              <a:ext cx="1827257" cy="425846"/>
            </a:xfrm>
            <a:custGeom>
              <a:avLst/>
              <a:gdLst>
                <a:gd name="T0" fmla="*/ 733 w 1040"/>
                <a:gd name="T1" fmla="*/ 60 h 246"/>
                <a:gd name="T2" fmla="*/ 624 w 1040"/>
                <a:gd name="T3" fmla="*/ 57 h 246"/>
                <a:gd name="T4" fmla="*/ 492 w 1040"/>
                <a:gd name="T5" fmla="*/ 62 h 246"/>
                <a:gd name="T6" fmla="*/ 451 w 1040"/>
                <a:gd name="T7" fmla="*/ 111 h 246"/>
                <a:gd name="T8" fmla="*/ 380 w 1040"/>
                <a:gd name="T9" fmla="*/ 124 h 246"/>
                <a:gd name="T10" fmla="*/ 388 w 1040"/>
                <a:gd name="T11" fmla="*/ 177 h 246"/>
                <a:gd name="T12" fmla="*/ 191 w 1040"/>
                <a:gd name="T13" fmla="*/ 149 h 246"/>
                <a:gd name="T14" fmla="*/ 176 w 1040"/>
                <a:gd name="T15" fmla="*/ 34 h 246"/>
                <a:gd name="T16" fmla="*/ 112 w 1040"/>
                <a:gd name="T17" fmla="*/ 15 h 246"/>
                <a:gd name="T18" fmla="*/ 55 w 1040"/>
                <a:gd name="T19" fmla="*/ 86 h 246"/>
                <a:gd name="T20" fmla="*/ 3 w 1040"/>
                <a:gd name="T21" fmla="*/ 115 h 246"/>
                <a:gd name="T22" fmla="*/ 0 w 1040"/>
                <a:gd name="T23" fmla="*/ 123 h 246"/>
                <a:gd name="T24" fmla="*/ 20 w 1040"/>
                <a:gd name="T25" fmla="*/ 134 h 246"/>
                <a:gd name="T26" fmla="*/ 458 w 1040"/>
                <a:gd name="T27" fmla="*/ 246 h 246"/>
                <a:gd name="T28" fmla="*/ 915 w 1040"/>
                <a:gd name="T29" fmla="*/ 123 h 246"/>
                <a:gd name="T30" fmla="*/ 1040 w 1040"/>
                <a:gd name="T31" fmla="*/ 36 h 246"/>
                <a:gd name="T32" fmla="*/ 1007 w 1040"/>
                <a:gd name="T33" fmla="*/ 28 h 246"/>
                <a:gd name="T34" fmla="*/ 733 w 1040"/>
                <a:gd name="T35" fmla="*/ 6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0" h="246">
                  <a:moveTo>
                    <a:pt x="733" y="60"/>
                  </a:moveTo>
                  <a:cubicBezTo>
                    <a:pt x="697" y="66"/>
                    <a:pt x="660" y="63"/>
                    <a:pt x="624" y="57"/>
                  </a:cubicBezTo>
                  <a:cubicBezTo>
                    <a:pt x="588" y="52"/>
                    <a:pt x="526" y="46"/>
                    <a:pt x="492" y="62"/>
                  </a:cubicBezTo>
                  <a:cubicBezTo>
                    <a:pt x="471" y="73"/>
                    <a:pt x="470" y="98"/>
                    <a:pt x="451" y="111"/>
                  </a:cubicBezTo>
                  <a:cubicBezTo>
                    <a:pt x="434" y="123"/>
                    <a:pt x="401" y="118"/>
                    <a:pt x="380" y="124"/>
                  </a:cubicBezTo>
                  <a:cubicBezTo>
                    <a:pt x="379" y="143"/>
                    <a:pt x="392" y="157"/>
                    <a:pt x="388" y="177"/>
                  </a:cubicBezTo>
                  <a:cubicBezTo>
                    <a:pt x="326" y="181"/>
                    <a:pt x="244" y="186"/>
                    <a:pt x="191" y="149"/>
                  </a:cubicBezTo>
                  <a:cubicBezTo>
                    <a:pt x="141" y="114"/>
                    <a:pt x="192" y="80"/>
                    <a:pt x="176" y="34"/>
                  </a:cubicBezTo>
                  <a:cubicBezTo>
                    <a:pt x="164" y="2"/>
                    <a:pt x="138" y="0"/>
                    <a:pt x="112" y="15"/>
                  </a:cubicBezTo>
                  <a:cubicBezTo>
                    <a:pt x="81" y="31"/>
                    <a:pt x="73" y="62"/>
                    <a:pt x="55" y="86"/>
                  </a:cubicBezTo>
                  <a:cubicBezTo>
                    <a:pt x="43" y="102"/>
                    <a:pt x="12" y="97"/>
                    <a:pt x="3" y="115"/>
                  </a:cubicBezTo>
                  <a:cubicBezTo>
                    <a:pt x="2" y="117"/>
                    <a:pt x="1" y="120"/>
                    <a:pt x="0" y="123"/>
                  </a:cubicBezTo>
                  <a:cubicBezTo>
                    <a:pt x="7" y="126"/>
                    <a:pt x="13" y="130"/>
                    <a:pt x="20" y="134"/>
                  </a:cubicBezTo>
                  <a:cubicBezTo>
                    <a:pt x="150" y="205"/>
                    <a:pt x="299" y="246"/>
                    <a:pt x="458" y="246"/>
                  </a:cubicBezTo>
                  <a:cubicBezTo>
                    <a:pt x="625" y="246"/>
                    <a:pt x="781" y="201"/>
                    <a:pt x="915" y="123"/>
                  </a:cubicBezTo>
                  <a:cubicBezTo>
                    <a:pt x="959" y="97"/>
                    <a:pt x="1001" y="68"/>
                    <a:pt x="1040" y="36"/>
                  </a:cubicBezTo>
                  <a:cubicBezTo>
                    <a:pt x="1032" y="31"/>
                    <a:pt x="1021" y="30"/>
                    <a:pt x="1007" y="28"/>
                  </a:cubicBezTo>
                  <a:cubicBezTo>
                    <a:pt x="914" y="19"/>
                    <a:pt x="823" y="47"/>
                    <a:pt x="733" y="60"/>
                  </a:cubicBezTo>
                </a:path>
              </a:pathLst>
            </a:custGeom>
            <a:solidFill>
              <a:srgbClr val="CFD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išľiḓe"/>
            <p:cNvSpPr/>
            <p:nvPr/>
          </p:nvSpPr>
          <p:spPr bwMode="auto">
            <a:xfrm>
              <a:off x="4415854" y="1976950"/>
              <a:ext cx="1571754" cy="3189959"/>
            </a:xfrm>
            <a:custGeom>
              <a:avLst/>
              <a:gdLst>
                <a:gd name="T0" fmla="*/ 899 w 899"/>
                <a:gd name="T1" fmla="*/ 0 h 1821"/>
                <a:gd name="T2" fmla="*/ 899 w 899"/>
                <a:gd name="T3" fmla="*/ 1821 h 1821"/>
                <a:gd name="T4" fmla="*/ 467 w 899"/>
                <a:gd name="T5" fmla="*/ 1709 h 1821"/>
                <a:gd name="T6" fmla="*/ 450 w 899"/>
                <a:gd name="T7" fmla="*/ 1698 h 1821"/>
                <a:gd name="T8" fmla="*/ 7 w 899"/>
                <a:gd name="T9" fmla="*/ 1031 h 1821"/>
                <a:gd name="T10" fmla="*/ 0 w 899"/>
                <a:gd name="T11" fmla="*/ 910 h 1821"/>
                <a:gd name="T12" fmla="*/ 22 w 899"/>
                <a:gd name="T13" fmla="*/ 713 h 1821"/>
                <a:gd name="T14" fmla="*/ 24 w 899"/>
                <a:gd name="T15" fmla="*/ 705 h 1821"/>
                <a:gd name="T16" fmla="*/ 49 w 899"/>
                <a:gd name="T17" fmla="*/ 615 h 1821"/>
                <a:gd name="T18" fmla="*/ 57 w 899"/>
                <a:gd name="T19" fmla="*/ 593 h 1821"/>
                <a:gd name="T20" fmla="*/ 151 w 899"/>
                <a:gd name="T21" fmla="*/ 408 h 1821"/>
                <a:gd name="T22" fmla="*/ 186 w 899"/>
                <a:gd name="T23" fmla="*/ 360 h 1821"/>
                <a:gd name="T24" fmla="*/ 310 w 899"/>
                <a:gd name="T25" fmla="*/ 226 h 1821"/>
                <a:gd name="T26" fmla="*/ 320 w 899"/>
                <a:gd name="T27" fmla="*/ 218 h 1821"/>
                <a:gd name="T28" fmla="*/ 354 w 899"/>
                <a:gd name="T29" fmla="*/ 190 h 1821"/>
                <a:gd name="T30" fmla="*/ 633 w 899"/>
                <a:gd name="T31" fmla="*/ 43 h 1821"/>
                <a:gd name="T32" fmla="*/ 636 w 899"/>
                <a:gd name="T33" fmla="*/ 40 h 1821"/>
                <a:gd name="T34" fmla="*/ 899 w 899"/>
                <a:gd name="T35" fmla="*/ 0 h 1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99" h="1821">
                  <a:moveTo>
                    <a:pt x="899" y="0"/>
                  </a:moveTo>
                  <a:cubicBezTo>
                    <a:pt x="899" y="1821"/>
                    <a:pt x="899" y="1821"/>
                    <a:pt x="899" y="1821"/>
                  </a:cubicBezTo>
                  <a:cubicBezTo>
                    <a:pt x="755" y="1821"/>
                    <a:pt x="597" y="1780"/>
                    <a:pt x="467" y="1709"/>
                  </a:cubicBezTo>
                  <a:cubicBezTo>
                    <a:pt x="460" y="1705"/>
                    <a:pt x="457" y="1701"/>
                    <a:pt x="450" y="1698"/>
                  </a:cubicBezTo>
                  <a:cubicBezTo>
                    <a:pt x="212" y="1559"/>
                    <a:pt x="45" y="1316"/>
                    <a:pt x="7" y="1031"/>
                  </a:cubicBezTo>
                  <a:cubicBezTo>
                    <a:pt x="2" y="992"/>
                    <a:pt x="0" y="951"/>
                    <a:pt x="0" y="910"/>
                  </a:cubicBezTo>
                  <a:cubicBezTo>
                    <a:pt x="0" y="842"/>
                    <a:pt x="8" y="776"/>
                    <a:pt x="22" y="713"/>
                  </a:cubicBezTo>
                  <a:cubicBezTo>
                    <a:pt x="22" y="710"/>
                    <a:pt x="23" y="708"/>
                    <a:pt x="24" y="705"/>
                  </a:cubicBezTo>
                  <a:cubicBezTo>
                    <a:pt x="31" y="674"/>
                    <a:pt x="39" y="644"/>
                    <a:pt x="49" y="615"/>
                  </a:cubicBezTo>
                  <a:cubicBezTo>
                    <a:pt x="52" y="607"/>
                    <a:pt x="55" y="600"/>
                    <a:pt x="57" y="593"/>
                  </a:cubicBezTo>
                  <a:cubicBezTo>
                    <a:pt x="82" y="527"/>
                    <a:pt x="113" y="465"/>
                    <a:pt x="151" y="408"/>
                  </a:cubicBezTo>
                  <a:cubicBezTo>
                    <a:pt x="162" y="392"/>
                    <a:pt x="174" y="376"/>
                    <a:pt x="186" y="360"/>
                  </a:cubicBezTo>
                  <a:cubicBezTo>
                    <a:pt x="223" y="311"/>
                    <a:pt x="264" y="267"/>
                    <a:pt x="310" y="226"/>
                  </a:cubicBezTo>
                  <a:cubicBezTo>
                    <a:pt x="313" y="224"/>
                    <a:pt x="316" y="221"/>
                    <a:pt x="320" y="218"/>
                  </a:cubicBezTo>
                  <a:cubicBezTo>
                    <a:pt x="331" y="209"/>
                    <a:pt x="342" y="199"/>
                    <a:pt x="354" y="190"/>
                  </a:cubicBezTo>
                  <a:cubicBezTo>
                    <a:pt x="437" y="126"/>
                    <a:pt x="531" y="76"/>
                    <a:pt x="633" y="43"/>
                  </a:cubicBezTo>
                  <a:cubicBezTo>
                    <a:pt x="636" y="42"/>
                    <a:pt x="633" y="41"/>
                    <a:pt x="636" y="40"/>
                  </a:cubicBezTo>
                  <a:cubicBezTo>
                    <a:pt x="721" y="14"/>
                    <a:pt x="831" y="0"/>
                    <a:pt x="899" y="0"/>
                  </a:cubicBezTo>
                  <a:close/>
                </a:path>
              </a:pathLst>
            </a:custGeom>
            <a:solidFill>
              <a:srgbClr val="5E9C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iṩḻíḓè"/>
            <p:cNvSpPr/>
            <p:nvPr/>
          </p:nvSpPr>
          <p:spPr bwMode="auto">
            <a:xfrm>
              <a:off x="5956633" y="2650561"/>
              <a:ext cx="30971" cy="61941"/>
            </a:xfrm>
            <a:custGeom>
              <a:avLst/>
              <a:gdLst>
                <a:gd name="T0" fmla="*/ 18 w 18"/>
                <a:gd name="T1" fmla="*/ 0 h 38"/>
                <a:gd name="T2" fmla="*/ 18 w 18"/>
                <a:gd name="T3" fmla="*/ 38 h 38"/>
                <a:gd name="T4" fmla="*/ 3 w 18"/>
                <a:gd name="T5" fmla="*/ 9 h 38"/>
                <a:gd name="T6" fmla="*/ 18 w 18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8">
                  <a:moveTo>
                    <a:pt x="18" y="0"/>
                  </a:moveTo>
                  <a:cubicBezTo>
                    <a:pt x="18" y="38"/>
                    <a:pt x="18" y="38"/>
                    <a:pt x="18" y="38"/>
                  </a:cubicBezTo>
                  <a:cubicBezTo>
                    <a:pt x="18" y="33"/>
                    <a:pt x="0" y="24"/>
                    <a:pt x="3" y="9"/>
                  </a:cubicBezTo>
                  <a:cubicBezTo>
                    <a:pt x="10" y="7"/>
                    <a:pt x="18" y="4"/>
                    <a:pt x="18" y="0"/>
                  </a:cubicBezTo>
                  <a:close/>
                </a:path>
              </a:pathLst>
            </a:custGeom>
            <a:solidFill>
              <a:srgbClr val="CFD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îšḻíḋê"/>
            <p:cNvSpPr/>
            <p:nvPr/>
          </p:nvSpPr>
          <p:spPr bwMode="auto">
            <a:xfrm>
              <a:off x="5708870" y="2813153"/>
              <a:ext cx="278734" cy="696835"/>
            </a:xfrm>
            <a:custGeom>
              <a:avLst/>
              <a:gdLst>
                <a:gd name="T0" fmla="*/ 162 w 162"/>
                <a:gd name="T1" fmla="*/ 0 h 397"/>
                <a:gd name="T2" fmla="*/ 162 w 162"/>
                <a:gd name="T3" fmla="*/ 397 h 397"/>
                <a:gd name="T4" fmla="*/ 75 w 162"/>
                <a:gd name="T5" fmla="*/ 376 h 397"/>
                <a:gd name="T6" fmla="*/ 19 w 162"/>
                <a:gd name="T7" fmla="*/ 258 h 397"/>
                <a:gd name="T8" fmla="*/ 20 w 162"/>
                <a:gd name="T9" fmla="*/ 117 h 397"/>
                <a:gd name="T10" fmla="*/ 137 w 162"/>
                <a:gd name="T11" fmla="*/ 56 h 397"/>
                <a:gd name="T12" fmla="*/ 162 w 162"/>
                <a:gd name="T13" fmla="*/ 0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397">
                  <a:moveTo>
                    <a:pt x="162" y="0"/>
                  </a:moveTo>
                  <a:cubicBezTo>
                    <a:pt x="162" y="397"/>
                    <a:pt x="162" y="397"/>
                    <a:pt x="162" y="397"/>
                  </a:cubicBezTo>
                  <a:cubicBezTo>
                    <a:pt x="142" y="392"/>
                    <a:pt x="103" y="387"/>
                    <a:pt x="75" y="376"/>
                  </a:cubicBezTo>
                  <a:cubicBezTo>
                    <a:pt x="22" y="355"/>
                    <a:pt x="26" y="310"/>
                    <a:pt x="19" y="258"/>
                  </a:cubicBezTo>
                  <a:cubicBezTo>
                    <a:pt x="14" y="223"/>
                    <a:pt x="0" y="151"/>
                    <a:pt x="20" y="117"/>
                  </a:cubicBezTo>
                  <a:cubicBezTo>
                    <a:pt x="44" y="78"/>
                    <a:pt x="103" y="84"/>
                    <a:pt x="137" y="56"/>
                  </a:cubicBezTo>
                  <a:cubicBezTo>
                    <a:pt x="156" y="40"/>
                    <a:pt x="154" y="17"/>
                    <a:pt x="162" y="0"/>
                  </a:cubicBezTo>
                  <a:close/>
                </a:path>
              </a:pathLst>
            </a:custGeom>
            <a:solidFill>
              <a:srgbClr val="CFD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í$ľîḍé"/>
            <p:cNvSpPr/>
            <p:nvPr/>
          </p:nvSpPr>
          <p:spPr bwMode="auto">
            <a:xfrm>
              <a:off x="4454565" y="2263429"/>
              <a:ext cx="1192363" cy="2485383"/>
            </a:xfrm>
            <a:custGeom>
              <a:avLst/>
              <a:gdLst>
                <a:gd name="T0" fmla="*/ 485 w 683"/>
                <a:gd name="T1" fmla="*/ 1412 h 1420"/>
                <a:gd name="T2" fmla="*/ 437 w 683"/>
                <a:gd name="T3" fmla="*/ 1306 h 1420"/>
                <a:gd name="T4" fmla="*/ 487 w 683"/>
                <a:gd name="T5" fmla="*/ 1200 h 1420"/>
                <a:gd name="T6" fmla="*/ 492 w 683"/>
                <a:gd name="T7" fmla="*/ 1128 h 1420"/>
                <a:gd name="T8" fmla="*/ 546 w 683"/>
                <a:gd name="T9" fmla="*/ 1102 h 1420"/>
                <a:gd name="T10" fmla="*/ 610 w 683"/>
                <a:gd name="T11" fmla="*/ 1062 h 1420"/>
                <a:gd name="T12" fmla="*/ 678 w 683"/>
                <a:gd name="T13" fmla="*/ 940 h 1420"/>
                <a:gd name="T14" fmla="*/ 598 w 683"/>
                <a:gd name="T15" fmla="*/ 789 h 1420"/>
                <a:gd name="T16" fmla="*/ 554 w 683"/>
                <a:gd name="T17" fmla="*/ 758 h 1420"/>
                <a:gd name="T18" fmla="*/ 549 w 683"/>
                <a:gd name="T19" fmla="*/ 700 h 1420"/>
                <a:gd name="T20" fmla="*/ 454 w 683"/>
                <a:gd name="T21" fmla="*/ 642 h 1420"/>
                <a:gd name="T22" fmla="*/ 341 w 683"/>
                <a:gd name="T23" fmla="*/ 591 h 1420"/>
                <a:gd name="T24" fmla="*/ 290 w 683"/>
                <a:gd name="T25" fmla="*/ 596 h 1420"/>
                <a:gd name="T26" fmla="*/ 279 w 683"/>
                <a:gd name="T27" fmla="*/ 610 h 1420"/>
                <a:gd name="T28" fmla="*/ 247 w 683"/>
                <a:gd name="T29" fmla="*/ 607 h 1420"/>
                <a:gd name="T30" fmla="*/ 140 w 683"/>
                <a:gd name="T31" fmla="*/ 510 h 1420"/>
                <a:gd name="T32" fmla="*/ 134 w 683"/>
                <a:gd name="T33" fmla="*/ 469 h 1420"/>
                <a:gd name="T34" fmla="*/ 112 w 683"/>
                <a:gd name="T35" fmla="*/ 444 h 1420"/>
                <a:gd name="T36" fmla="*/ 123 w 683"/>
                <a:gd name="T37" fmla="*/ 380 h 1420"/>
                <a:gd name="T38" fmla="*/ 184 w 683"/>
                <a:gd name="T39" fmla="*/ 398 h 1420"/>
                <a:gd name="T40" fmla="*/ 281 w 683"/>
                <a:gd name="T41" fmla="*/ 383 h 1420"/>
                <a:gd name="T42" fmla="*/ 329 w 683"/>
                <a:gd name="T43" fmla="*/ 309 h 1420"/>
                <a:gd name="T44" fmla="*/ 411 w 683"/>
                <a:gd name="T45" fmla="*/ 256 h 1420"/>
                <a:gd name="T46" fmla="*/ 463 w 683"/>
                <a:gd name="T47" fmla="*/ 219 h 1420"/>
                <a:gd name="T48" fmla="*/ 571 w 683"/>
                <a:gd name="T49" fmla="*/ 131 h 1420"/>
                <a:gd name="T50" fmla="*/ 511 w 683"/>
                <a:gd name="T51" fmla="*/ 73 h 1420"/>
                <a:gd name="T52" fmla="*/ 500 w 683"/>
                <a:gd name="T53" fmla="*/ 44 h 1420"/>
                <a:gd name="T54" fmla="*/ 413 w 683"/>
                <a:gd name="T55" fmla="*/ 20 h 1420"/>
                <a:gd name="T56" fmla="*/ 319 w 683"/>
                <a:gd name="T57" fmla="*/ 61 h 1420"/>
                <a:gd name="T58" fmla="*/ 298 w 683"/>
                <a:gd name="T59" fmla="*/ 56 h 1420"/>
                <a:gd name="T60" fmla="*/ 288 w 683"/>
                <a:gd name="T61" fmla="*/ 64 h 1420"/>
                <a:gd name="T62" fmla="*/ 164 w 683"/>
                <a:gd name="T63" fmla="*/ 198 h 1420"/>
                <a:gd name="T64" fmla="*/ 129 w 683"/>
                <a:gd name="T65" fmla="*/ 246 h 1420"/>
                <a:gd name="T66" fmla="*/ 35 w 683"/>
                <a:gd name="T67" fmla="*/ 431 h 1420"/>
                <a:gd name="T68" fmla="*/ 28 w 683"/>
                <a:gd name="T69" fmla="*/ 453 h 1420"/>
                <a:gd name="T70" fmla="*/ 2 w 683"/>
                <a:gd name="T71" fmla="*/ 543 h 1420"/>
                <a:gd name="T72" fmla="*/ 0 w 683"/>
                <a:gd name="T73" fmla="*/ 551 h 1420"/>
                <a:gd name="T74" fmla="*/ 57 w 683"/>
                <a:gd name="T75" fmla="*/ 545 h 1420"/>
                <a:gd name="T76" fmla="*/ 106 w 683"/>
                <a:gd name="T77" fmla="*/ 628 h 1420"/>
                <a:gd name="T78" fmla="*/ 229 w 683"/>
                <a:gd name="T79" fmla="*/ 677 h 1420"/>
                <a:gd name="T80" fmla="*/ 270 w 683"/>
                <a:gd name="T81" fmla="*/ 923 h 1420"/>
                <a:gd name="T82" fmla="*/ 301 w 683"/>
                <a:gd name="T83" fmla="*/ 980 h 1420"/>
                <a:gd name="T84" fmla="*/ 301 w 683"/>
                <a:gd name="T85" fmla="*/ 1092 h 1420"/>
                <a:gd name="T86" fmla="*/ 342 w 683"/>
                <a:gd name="T87" fmla="*/ 1200 h 1420"/>
                <a:gd name="T88" fmla="*/ 365 w 683"/>
                <a:gd name="T89" fmla="*/ 1283 h 1420"/>
                <a:gd name="T90" fmla="*/ 419 w 683"/>
                <a:gd name="T91" fmla="*/ 1381 h 1420"/>
                <a:gd name="T92" fmla="*/ 485 w 683"/>
                <a:gd name="T93" fmla="*/ 1412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3" h="1420">
                  <a:moveTo>
                    <a:pt x="485" y="1412"/>
                  </a:moveTo>
                  <a:cubicBezTo>
                    <a:pt x="492" y="1369"/>
                    <a:pt x="442" y="1344"/>
                    <a:pt x="437" y="1306"/>
                  </a:cubicBezTo>
                  <a:cubicBezTo>
                    <a:pt x="432" y="1261"/>
                    <a:pt x="473" y="1237"/>
                    <a:pt x="487" y="1200"/>
                  </a:cubicBezTo>
                  <a:cubicBezTo>
                    <a:pt x="494" y="1180"/>
                    <a:pt x="489" y="1150"/>
                    <a:pt x="492" y="1128"/>
                  </a:cubicBezTo>
                  <a:cubicBezTo>
                    <a:pt x="518" y="1124"/>
                    <a:pt x="528" y="1120"/>
                    <a:pt x="546" y="1102"/>
                  </a:cubicBezTo>
                  <a:cubicBezTo>
                    <a:pt x="568" y="1079"/>
                    <a:pt x="585" y="1077"/>
                    <a:pt x="610" y="1062"/>
                  </a:cubicBezTo>
                  <a:cubicBezTo>
                    <a:pt x="656" y="1035"/>
                    <a:pt x="683" y="995"/>
                    <a:pt x="678" y="940"/>
                  </a:cubicBezTo>
                  <a:cubicBezTo>
                    <a:pt x="672" y="884"/>
                    <a:pt x="653" y="814"/>
                    <a:pt x="598" y="789"/>
                  </a:cubicBezTo>
                  <a:cubicBezTo>
                    <a:pt x="572" y="777"/>
                    <a:pt x="563" y="787"/>
                    <a:pt x="554" y="758"/>
                  </a:cubicBezTo>
                  <a:cubicBezTo>
                    <a:pt x="549" y="740"/>
                    <a:pt x="553" y="718"/>
                    <a:pt x="549" y="700"/>
                  </a:cubicBezTo>
                  <a:cubicBezTo>
                    <a:pt x="519" y="681"/>
                    <a:pt x="486" y="659"/>
                    <a:pt x="454" y="642"/>
                  </a:cubicBezTo>
                  <a:cubicBezTo>
                    <a:pt x="422" y="624"/>
                    <a:pt x="379" y="596"/>
                    <a:pt x="341" y="591"/>
                  </a:cubicBezTo>
                  <a:cubicBezTo>
                    <a:pt x="322" y="588"/>
                    <a:pt x="306" y="590"/>
                    <a:pt x="290" y="596"/>
                  </a:cubicBezTo>
                  <a:cubicBezTo>
                    <a:pt x="285" y="599"/>
                    <a:pt x="286" y="608"/>
                    <a:pt x="279" y="610"/>
                  </a:cubicBezTo>
                  <a:cubicBezTo>
                    <a:pt x="271" y="613"/>
                    <a:pt x="255" y="609"/>
                    <a:pt x="247" y="607"/>
                  </a:cubicBezTo>
                  <a:cubicBezTo>
                    <a:pt x="206" y="596"/>
                    <a:pt x="150" y="549"/>
                    <a:pt x="140" y="510"/>
                  </a:cubicBezTo>
                  <a:cubicBezTo>
                    <a:pt x="137" y="497"/>
                    <a:pt x="140" y="482"/>
                    <a:pt x="134" y="469"/>
                  </a:cubicBezTo>
                  <a:cubicBezTo>
                    <a:pt x="130" y="460"/>
                    <a:pt x="118" y="454"/>
                    <a:pt x="112" y="444"/>
                  </a:cubicBezTo>
                  <a:cubicBezTo>
                    <a:pt x="99" y="423"/>
                    <a:pt x="91" y="393"/>
                    <a:pt x="123" y="380"/>
                  </a:cubicBezTo>
                  <a:cubicBezTo>
                    <a:pt x="152" y="369"/>
                    <a:pt x="160" y="390"/>
                    <a:pt x="184" y="398"/>
                  </a:cubicBezTo>
                  <a:cubicBezTo>
                    <a:pt x="217" y="409"/>
                    <a:pt x="251" y="394"/>
                    <a:pt x="281" y="383"/>
                  </a:cubicBezTo>
                  <a:cubicBezTo>
                    <a:pt x="283" y="357"/>
                    <a:pt x="311" y="325"/>
                    <a:pt x="329" y="309"/>
                  </a:cubicBezTo>
                  <a:cubicBezTo>
                    <a:pt x="354" y="287"/>
                    <a:pt x="385" y="274"/>
                    <a:pt x="411" y="256"/>
                  </a:cubicBezTo>
                  <a:cubicBezTo>
                    <a:pt x="428" y="244"/>
                    <a:pt x="444" y="229"/>
                    <a:pt x="463" y="219"/>
                  </a:cubicBezTo>
                  <a:cubicBezTo>
                    <a:pt x="492" y="204"/>
                    <a:pt x="615" y="184"/>
                    <a:pt x="571" y="131"/>
                  </a:cubicBezTo>
                  <a:cubicBezTo>
                    <a:pt x="555" y="111"/>
                    <a:pt x="525" y="99"/>
                    <a:pt x="511" y="73"/>
                  </a:cubicBezTo>
                  <a:cubicBezTo>
                    <a:pt x="505" y="63"/>
                    <a:pt x="505" y="54"/>
                    <a:pt x="500" y="44"/>
                  </a:cubicBezTo>
                  <a:cubicBezTo>
                    <a:pt x="482" y="0"/>
                    <a:pt x="454" y="6"/>
                    <a:pt x="413" y="20"/>
                  </a:cubicBezTo>
                  <a:cubicBezTo>
                    <a:pt x="377" y="32"/>
                    <a:pt x="363" y="68"/>
                    <a:pt x="319" y="61"/>
                  </a:cubicBezTo>
                  <a:cubicBezTo>
                    <a:pt x="311" y="60"/>
                    <a:pt x="304" y="58"/>
                    <a:pt x="298" y="56"/>
                  </a:cubicBezTo>
                  <a:cubicBezTo>
                    <a:pt x="294" y="59"/>
                    <a:pt x="291" y="62"/>
                    <a:pt x="288" y="64"/>
                  </a:cubicBezTo>
                  <a:cubicBezTo>
                    <a:pt x="242" y="105"/>
                    <a:pt x="201" y="149"/>
                    <a:pt x="164" y="198"/>
                  </a:cubicBezTo>
                  <a:cubicBezTo>
                    <a:pt x="152" y="214"/>
                    <a:pt x="140" y="230"/>
                    <a:pt x="129" y="246"/>
                  </a:cubicBezTo>
                  <a:cubicBezTo>
                    <a:pt x="91" y="303"/>
                    <a:pt x="60" y="365"/>
                    <a:pt x="35" y="431"/>
                  </a:cubicBezTo>
                  <a:cubicBezTo>
                    <a:pt x="33" y="438"/>
                    <a:pt x="30" y="445"/>
                    <a:pt x="28" y="453"/>
                  </a:cubicBezTo>
                  <a:cubicBezTo>
                    <a:pt x="17" y="482"/>
                    <a:pt x="9" y="512"/>
                    <a:pt x="2" y="543"/>
                  </a:cubicBezTo>
                  <a:cubicBezTo>
                    <a:pt x="1" y="546"/>
                    <a:pt x="1" y="548"/>
                    <a:pt x="0" y="551"/>
                  </a:cubicBezTo>
                  <a:cubicBezTo>
                    <a:pt x="18" y="558"/>
                    <a:pt x="34" y="533"/>
                    <a:pt x="57" y="545"/>
                  </a:cubicBezTo>
                  <a:cubicBezTo>
                    <a:pt x="80" y="557"/>
                    <a:pt x="84" y="608"/>
                    <a:pt x="106" y="628"/>
                  </a:cubicBezTo>
                  <a:cubicBezTo>
                    <a:pt x="140" y="660"/>
                    <a:pt x="203" y="627"/>
                    <a:pt x="229" y="677"/>
                  </a:cubicBezTo>
                  <a:cubicBezTo>
                    <a:pt x="265" y="745"/>
                    <a:pt x="204" y="871"/>
                    <a:pt x="270" y="923"/>
                  </a:cubicBezTo>
                  <a:cubicBezTo>
                    <a:pt x="298" y="945"/>
                    <a:pt x="305" y="936"/>
                    <a:pt x="301" y="980"/>
                  </a:cubicBezTo>
                  <a:cubicBezTo>
                    <a:pt x="298" y="1017"/>
                    <a:pt x="292" y="1055"/>
                    <a:pt x="301" y="1092"/>
                  </a:cubicBezTo>
                  <a:cubicBezTo>
                    <a:pt x="311" y="1132"/>
                    <a:pt x="339" y="1158"/>
                    <a:pt x="342" y="1200"/>
                  </a:cubicBezTo>
                  <a:cubicBezTo>
                    <a:pt x="345" y="1235"/>
                    <a:pt x="347" y="1253"/>
                    <a:pt x="365" y="1283"/>
                  </a:cubicBezTo>
                  <a:cubicBezTo>
                    <a:pt x="384" y="1316"/>
                    <a:pt x="402" y="1347"/>
                    <a:pt x="419" y="1381"/>
                  </a:cubicBezTo>
                  <a:cubicBezTo>
                    <a:pt x="438" y="1420"/>
                    <a:pt x="444" y="1413"/>
                    <a:pt x="485" y="1412"/>
                  </a:cubicBezTo>
                  <a:close/>
                </a:path>
              </a:pathLst>
            </a:custGeom>
            <a:solidFill>
              <a:srgbClr val="CFD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šlîḓe"/>
            <p:cNvSpPr/>
            <p:nvPr/>
          </p:nvSpPr>
          <p:spPr bwMode="auto">
            <a:xfrm>
              <a:off x="5492077" y="1976950"/>
              <a:ext cx="495528" cy="418101"/>
            </a:xfrm>
            <a:custGeom>
              <a:avLst/>
              <a:gdLst>
                <a:gd name="T0" fmla="*/ 283 w 283"/>
                <a:gd name="T1" fmla="*/ 0 h 238"/>
                <a:gd name="T2" fmla="*/ 283 w 283"/>
                <a:gd name="T3" fmla="*/ 160 h 238"/>
                <a:gd name="T4" fmla="*/ 194 w 283"/>
                <a:gd name="T5" fmla="*/ 167 h 238"/>
                <a:gd name="T6" fmla="*/ 127 w 283"/>
                <a:gd name="T7" fmla="*/ 223 h 238"/>
                <a:gd name="T8" fmla="*/ 25 w 283"/>
                <a:gd name="T9" fmla="*/ 197 h 238"/>
                <a:gd name="T10" fmla="*/ 29 w 283"/>
                <a:gd name="T11" fmla="*/ 76 h 238"/>
                <a:gd name="T12" fmla="*/ 17 w 283"/>
                <a:gd name="T13" fmla="*/ 43 h 238"/>
                <a:gd name="T14" fmla="*/ 20 w 283"/>
                <a:gd name="T15" fmla="*/ 40 h 238"/>
                <a:gd name="T16" fmla="*/ 283 w 283"/>
                <a:gd name="T1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38">
                  <a:moveTo>
                    <a:pt x="283" y="0"/>
                  </a:moveTo>
                  <a:cubicBezTo>
                    <a:pt x="283" y="160"/>
                    <a:pt x="283" y="160"/>
                    <a:pt x="283" y="160"/>
                  </a:cubicBezTo>
                  <a:cubicBezTo>
                    <a:pt x="263" y="169"/>
                    <a:pt x="217" y="161"/>
                    <a:pt x="194" y="167"/>
                  </a:cubicBezTo>
                  <a:cubicBezTo>
                    <a:pt x="155" y="177"/>
                    <a:pt x="153" y="209"/>
                    <a:pt x="127" y="223"/>
                  </a:cubicBezTo>
                  <a:cubicBezTo>
                    <a:pt x="99" y="238"/>
                    <a:pt x="40" y="223"/>
                    <a:pt x="25" y="197"/>
                  </a:cubicBezTo>
                  <a:cubicBezTo>
                    <a:pt x="0" y="156"/>
                    <a:pt x="37" y="117"/>
                    <a:pt x="29" y="76"/>
                  </a:cubicBezTo>
                  <a:cubicBezTo>
                    <a:pt x="27" y="63"/>
                    <a:pt x="22" y="53"/>
                    <a:pt x="17" y="43"/>
                  </a:cubicBezTo>
                  <a:cubicBezTo>
                    <a:pt x="20" y="42"/>
                    <a:pt x="17" y="41"/>
                    <a:pt x="20" y="40"/>
                  </a:cubicBezTo>
                  <a:cubicBezTo>
                    <a:pt x="105" y="14"/>
                    <a:pt x="215" y="0"/>
                    <a:pt x="283" y="0"/>
                  </a:cubicBezTo>
                  <a:close/>
                </a:path>
              </a:pathLst>
            </a:custGeom>
            <a:solidFill>
              <a:srgbClr val="CFD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ïṥḷïdè"/>
            <p:cNvSpPr/>
            <p:nvPr/>
          </p:nvSpPr>
          <p:spPr bwMode="auto">
            <a:xfrm>
              <a:off x="5205601" y="4741067"/>
              <a:ext cx="789747" cy="425846"/>
            </a:xfrm>
            <a:custGeom>
              <a:avLst/>
              <a:gdLst>
                <a:gd name="T0" fmla="*/ 449 w 451"/>
                <a:gd name="T1" fmla="*/ 105 h 246"/>
                <a:gd name="T2" fmla="*/ 449 w 451"/>
                <a:gd name="T3" fmla="*/ 246 h 246"/>
                <a:gd name="T4" fmla="*/ 17 w 451"/>
                <a:gd name="T5" fmla="*/ 134 h 246"/>
                <a:gd name="T6" fmla="*/ 0 w 451"/>
                <a:gd name="T7" fmla="*/ 123 h 246"/>
                <a:gd name="T8" fmla="*/ 4 w 451"/>
                <a:gd name="T9" fmla="*/ 115 h 246"/>
                <a:gd name="T10" fmla="*/ 57 w 451"/>
                <a:gd name="T11" fmla="*/ 86 h 246"/>
                <a:gd name="T12" fmla="*/ 114 w 451"/>
                <a:gd name="T13" fmla="*/ 15 h 246"/>
                <a:gd name="T14" fmla="*/ 179 w 451"/>
                <a:gd name="T15" fmla="*/ 34 h 246"/>
                <a:gd name="T16" fmla="*/ 194 w 451"/>
                <a:gd name="T17" fmla="*/ 149 h 246"/>
                <a:gd name="T18" fmla="*/ 391 w 451"/>
                <a:gd name="T19" fmla="*/ 177 h 246"/>
                <a:gd name="T20" fmla="*/ 383 w 451"/>
                <a:gd name="T21" fmla="*/ 124 h 246"/>
                <a:gd name="T22" fmla="*/ 448 w 451"/>
                <a:gd name="T23" fmla="*/ 111 h 246"/>
                <a:gd name="T24" fmla="*/ 449 w 451"/>
                <a:gd name="T25" fmla="*/ 10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1" h="246">
                  <a:moveTo>
                    <a:pt x="449" y="105"/>
                  </a:moveTo>
                  <a:cubicBezTo>
                    <a:pt x="449" y="246"/>
                    <a:pt x="449" y="246"/>
                    <a:pt x="449" y="246"/>
                  </a:cubicBezTo>
                  <a:cubicBezTo>
                    <a:pt x="305" y="246"/>
                    <a:pt x="147" y="205"/>
                    <a:pt x="17" y="134"/>
                  </a:cubicBezTo>
                  <a:cubicBezTo>
                    <a:pt x="10" y="130"/>
                    <a:pt x="7" y="126"/>
                    <a:pt x="0" y="123"/>
                  </a:cubicBezTo>
                  <a:cubicBezTo>
                    <a:pt x="1" y="120"/>
                    <a:pt x="3" y="117"/>
                    <a:pt x="4" y="115"/>
                  </a:cubicBezTo>
                  <a:cubicBezTo>
                    <a:pt x="14" y="97"/>
                    <a:pt x="45" y="102"/>
                    <a:pt x="57" y="86"/>
                  </a:cubicBezTo>
                  <a:cubicBezTo>
                    <a:pt x="76" y="62"/>
                    <a:pt x="84" y="31"/>
                    <a:pt x="114" y="15"/>
                  </a:cubicBezTo>
                  <a:cubicBezTo>
                    <a:pt x="140" y="0"/>
                    <a:pt x="167" y="2"/>
                    <a:pt x="179" y="34"/>
                  </a:cubicBezTo>
                  <a:cubicBezTo>
                    <a:pt x="195" y="80"/>
                    <a:pt x="144" y="114"/>
                    <a:pt x="194" y="149"/>
                  </a:cubicBezTo>
                  <a:cubicBezTo>
                    <a:pt x="247" y="186"/>
                    <a:pt x="329" y="181"/>
                    <a:pt x="391" y="177"/>
                  </a:cubicBezTo>
                  <a:cubicBezTo>
                    <a:pt x="395" y="157"/>
                    <a:pt x="382" y="143"/>
                    <a:pt x="383" y="124"/>
                  </a:cubicBezTo>
                  <a:cubicBezTo>
                    <a:pt x="404" y="118"/>
                    <a:pt x="431" y="123"/>
                    <a:pt x="448" y="111"/>
                  </a:cubicBezTo>
                  <a:cubicBezTo>
                    <a:pt x="451" y="109"/>
                    <a:pt x="449" y="107"/>
                    <a:pt x="449" y="105"/>
                  </a:cubicBezTo>
                  <a:close/>
                </a:path>
              </a:pathLst>
            </a:custGeom>
            <a:solidFill>
              <a:srgbClr val="CFD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íṥļiďè"/>
            <p:cNvSpPr/>
            <p:nvPr/>
          </p:nvSpPr>
          <p:spPr bwMode="auto">
            <a:xfrm>
              <a:off x="6878007" y="1814358"/>
              <a:ext cx="1478842" cy="1478842"/>
            </a:xfrm>
            <a:custGeom>
              <a:avLst/>
              <a:gdLst>
                <a:gd name="T0" fmla="*/ 420 w 843"/>
                <a:gd name="T1" fmla="*/ 0 h 843"/>
                <a:gd name="T2" fmla="*/ 420 w 843"/>
                <a:gd name="T3" fmla="*/ 425 h 843"/>
                <a:gd name="T4" fmla="*/ 843 w 843"/>
                <a:gd name="T5" fmla="*/ 425 h 843"/>
                <a:gd name="T6" fmla="*/ 422 w 843"/>
                <a:gd name="T7" fmla="*/ 843 h 843"/>
                <a:gd name="T8" fmla="*/ 0 w 843"/>
                <a:gd name="T9" fmla="*/ 422 h 843"/>
                <a:gd name="T10" fmla="*/ 420 w 843"/>
                <a:gd name="T11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3" h="843">
                  <a:moveTo>
                    <a:pt x="420" y="0"/>
                  </a:moveTo>
                  <a:cubicBezTo>
                    <a:pt x="420" y="425"/>
                    <a:pt x="420" y="425"/>
                    <a:pt x="420" y="425"/>
                  </a:cubicBezTo>
                  <a:cubicBezTo>
                    <a:pt x="843" y="425"/>
                    <a:pt x="843" y="425"/>
                    <a:pt x="843" y="425"/>
                  </a:cubicBezTo>
                  <a:cubicBezTo>
                    <a:pt x="841" y="657"/>
                    <a:pt x="654" y="843"/>
                    <a:pt x="422" y="843"/>
                  </a:cubicBezTo>
                  <a:cubicBezTo>
                    <a:pt x="190" y="843"/>
                    <a:pt x="0" y="654"/>
                    <a:pt x="0" y="422"/>
                  </a:cubicBezTo>
                  <a:cubicBezTo>
                    <a:pt x="0" y="189"/>
                    <a:pt x="188" y="0"/>
                    <a:pt x="420" y="0"/>
                  </a:cubicBezTo>
                  <a:close/>
                </a:path>
              </a:pathLst>
            </a:custGeom>
            <a:solidFill>
              <a:srgbClr val="ED8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ïŝľîḑé"/>
            <p:cNvSpPr/>
            <p:nvPr/>
          </p:nvSpPr>
          <p:spPr bwMode="auto">
            <a:xfrm>
              <a:off x="7706465" y="1721446"/>
              <a:ext cx="727806" cy="735551"/>
            </a:xfrm>
            <a:custGeom>
              <a:avLst/>
              <a:gdLst>
                <a:gd name="T0" fmla="*/ 0 w 413"/>
                <a:gd name="T1" fmla="*/ 0 h 424"/>
                <a:gd name="T2" fmla="*/ 413 w 413"/>
                <a:gd name="T3" fmla="*/ 421 h 424"/>
                <a:gd name="T4" fmla="*/ 413 w 413"/>
                <a:gd name="T5" fmla="*/ 424 h 424"/>
                <a:gd name="T6" fmla="*/ 0 w 413"/>
                <a:gd name="T7" fmla="*/ 424 h 424"/>
                <a:gd name="T8" fmla="*/ 0 w 413"/>
                <a:gd name="T9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3" h="424">
                  <a:moveTo>
                    <a:pt x="0" y="0"/>
                  </a:moveTo>
                  <a:cubicBezTo>
                    <a:pt x="232" y="0"/>
                    <a:pt x="413" y="189"/>
                    <a:pt x="413" y="421"/>
                  </a:cubicBezTo>
                  <a:cubicBezTo>
                    <a:pt x="413" y="422"/>
                    <a:pt x="413" y="424"/>
                    <a:pt x="413" y="424"/>
                  </a:cubicBezTo>
                  <a:cubicBezTo>
                    <a:pt x="0" y="424"/>
                    <a:pt x="0" y="424"/>
                    <a:pt x="0" y="4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FD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ïSľïḍè"/>
            <p:cNvSpPr/>
            <p:nvPr/>
          </p:nvSpPr>
          <p:spPr bwMode="auto">
            <a:xfrm>
              <a:off x="5910177" y="1527878"/>
              <a:ext cx="286479" cy="278734"/>
            </a:xfrm>
            <a:custGeom>
              <a:avLst/>
              <a:gdLst>
                <a:gd name="T0" fmla="*/ 160 w 160"/>
                <a:gd name="T1" fmla="*/ 33 h 160"/>
                <a:gd name="T2" fmla="*/ 127 w 160"/>
                <a:gd name="T3" fmla="*/ 160 h 160"/>
                <a:gd name="T4" fmla="*/ 0 w 160"/>
                <a:gd name="T5" fmla="*/ 126 h 160"/>
                <a:gd name="T6" fmla="*/ 34 w 160"/>
                <a:gd name="T7" fmla="*/ 0 h 160"/>
                <a:gd name="T8" fmla="*/ 160 w 160"/>
                <a:gd name="T9" fmla="*/ 33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60">
                  <a:moveTo>
                    <a:pt x="160" y="33"/>
                  </a:moveTo>
                  <a:cubicBezTo>
                    <a:pt x="95" y="71"/>
                    <a:pt x="89" y="94"/>
                    <a:pt x="127" y="160"/>
                  </a:cubicBezTo>
                  <a:cubicBezTo>
                    <a:pt x="89" y="94"/>
                    <a:pt x="66" y="88"/>
                    <a:pt x="0" y="126"/>
                  </a:cubicBezTo>
                  <a:cubicBezTo>
                    <a:pt x="66" y="88"/>
                    <a:pt x="72" y="65"/>
                    <a:pt x="34" y="0"/>
                  </a:cubicBezTo>
                  <a:cubicBezTo>
                    <a:pt x="72" y="65"/>
                    <a:pt x="95" y="71"/>
                    <a:pt x="160" y="33"/>
                  </a:cubicBezTo>
                  <a:close/>
                </a:path>
              </a:pathLst>
            </a:custGeom>
            <a:solidFill>
              <a:srgbClr val="CFD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ïṣľîḋê"/>
            <p:cNvSpPr/>
            <p:nvPr/>
          </p:nvSpPr>
          <p:spPr bwMode="auto">
            <a:xfrm>
              <a:off x="4214547" y="2054376"/>
              <a:ext cx="278734" cy="286479"/>
            </a:xfrm>
            <a:custGeom>
              <a:avLst/>
              <a:gdLst>
                <a:gd name="T0" fmla="*/ 160 w 160"/>
                <a:gd name="T1" fmla="*/ 34 h 161"/>
                <a:gd name="T2" fmla="*/ 127 w 160"/>
                <a:gd name="T3" fmla="*/ 161 h 161"/>
                <a:gd name="T4" fmla="*/ 0 w 160"/>
                <a:gd name="T5" fmla="*/ 127 h 161"/>
                <a:gd name="T6" fmla="*/ 34 w 160"/>
                <a:gd name="T7" fmla="*/ 0 h 161"/>
                <a:gd name="T8" fmla="*/ 160 w 160"/>
                <a:gd name="T9" fmla="*/ 3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61">
                  <a:moveTo>
                    <a:pt x="160" y="34"/>
                  </a:moveTo>
                  <a:cubicBezTo>
                    <a:pt x="95" y="72"/>
                    <a:pt x="89" y="95"/>
                    <a:pt x="127" y="161"/>
                  </a:cubicBezTo>
                  <a:cubicBezTo>
                    <a:pt x="89" y="95"/>
                    <a:pt x="66" y="89"/>
                    <a:pt x="0" y="127"/>
                  </a:cubicBezTo>
                  <a:cubicBezTo>
                    <a:pt x="66" y="89"/>
                    <a:pt x="72" y="66"/>
                    <a:pt x="34" y="0"/>
                  </a:cubicBezTo>
                  <a:cubicBezTo>
                    <a:pt x="72" y="66"/>
                    <a:pt x="95" y="72"/>
                    <a:pt x="160" y="34"/>
                  </a:cubicBezTo>
                  <a:close/>
                </a:path>
              </a:pathLst>
            </a:custGeom>
            <a:solidFill>
              <a:srgbClr val="CFD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iṩḷïḑe"/>
            <p:cNvSpPr/>
            <p:nvPr/>
          </p:nvSpPr>
          <p:spPr bwMode="auto">
            <a:xfrm>
              <a:off x="4663619" y="1272374"/>
              <a:ext cx="278734" cy="278734"/>
            </a:xfrm>
            <a:custGeom>
              <a:avLst/>
              <a:gdLst>
                <a:gd name="T0" fmla="*/ 160 w 160"/>
                <a:gd name="T1" fmla="*/ 34 h 161"/>
                <a:gd name="T2" fmla="*/ 127 w 160"/>
                <a:gd name="T3" fmla="*/ 161 h 161"/>
                <a:gd name="T4" fmla="*/ 0 w 160"/>
                <a:gd name="T5" fmla="*/ 127 h 161"/>
                <a:gd name="T6" fmla="*/ 34 w 160"/>
                <a:gd name="T7" fmla="*/ 0 h 161"/>
                <a:gd name="T8" fmla="*/ 160 w 160"/>
                <a:gd name="T9" fmla="*/ 3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61">
                  <a:moveTo>
                    <a:pt x="160" y="34"/>
                  </a:moveTo>
                  <a:cubicBezTo>
                    <a:pt x="95" y="72"/>
                    <a:pt x="89" y="95"/>
                    <a:pt x="127" y="161"/>
                  </a:cubicBezTo>
                  <a:cubicBezTo>
                    <a:pt x="89" y="95"/>
                    <a:pt x="66" y="89"/>
                    <a:pt x="0" y="127"/>
                  </a:cubicBezTo>
                  <a:cubicBezTo>
                    <a:pt x="66" y="89"/>
                    <a:pt x="72" y="66"/>
                    <a:pt x="34" y="0"/>
                  </a:cubicBezTo>
                  <a:cubicBezTo>
                    <a:pt x="72" y="66"/>
                    <a:pt x="95" y="72"/>
                    <a:pt x="160" y="34"/>
                  </a:cubicBezTo>
                  <a:close/>
                </a:path>
              </a:pathLst>
            </a:custGeom>
            <a:solidFill>
              <a:srgbClr val="CFD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îŝḷíďé"/>
            <p:cNvSpPr/>
            <p:nvPr/>
          </p:nvSpPr>
          <p:spPr bwMode="auto">
            <a:xfrm>
              <a:off x="4036464" y="3347396"/>
              <a:ext cx="278734" cy="286479"/>
            </a:xfrm>
            <a:custGeom>
              <a:avLst/>
              <a:gdLst>
                <a:gd name="T0" fmla="*/ 160 w 160"/>
                <a:gd name="T1" fmla="*/ 33 h 160"/>
                <a:gd name="T2" fmla="*/ 126 w 160"/>
                <a:gd name="T3" fmla="*/ 160 h 160"/>
                <a:gd name="T4" fmla="*/ 0 w 160"/>
                <a:gd name="T5" fmla="*/ 127 h 160"/>
                <a:gd name="T6" fmla="*/ 33 w 160"/>
                <a:gd name="T7" fmla="*/ 0 h 160"/>
                <a:gd name="T8" fmla="*/ 160 w 160"/>
                <a:gd name="T9" fmla="*/ 33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60">
                  <a:moveTo>
                    <a:pt x="160" y="33"/>
                  </a:moveTo>
                  <a:cubicBezTo>
                    <a:pt x="94" y="71"/>
                    <a:pt x="88" y="95"/>
                    <a:pt x="126" y="160"/>
                  </a:cubicBezTo>
                  <a:cubicBezTo>
                    <a:pt x="88" y="95"/>
                    <a:pt x="65" y="89"/>
                    <a:pt x="0" y="127"/>
                  </a:cubicBezTo>
                  <a:cubicBezTo>
                    <a:pt x="65" y="89"/>
                    <a:pt x="71" y="65"/>
                    <a:pt x="33" y="0"/>
                  </a:cubicBezTo>
                  <a:cubicBezTo>
                    <a:pt x="71" y="65"/>
                    <a:pt x="94" y="71"/>
                    <a:pt x="160" y="33"/>
                  </a:cubicBezTo>
                  <a:close/>
                </a:path>
              </a:pathLst>
            </a:custGeom>
            <a:solidFill>
              <a:srgbClr val="CFD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íṡľïḑê"/>
            <p:cNvSpPr/>
            <p:nvPr/>
          </p:nvSpPr>
          <p:spPr bwMode="auto">
            <a:xfrm>
              <a:off x="7721950" y="4199084"/>
              <a:ext cx="278734" cy="286479"/>
            </a:xfrm>
            <a:custGeom>
              <a:avLst/>
              <a:gdLst>
                <a:gd name="T0" fmla="*/ 160 w 160"/>
                <a:gd name="T1" fmla="*/ 34 h 161"/>
                <a:gd name="T2" fmla="*/ 127 w 160"/>
                <a:gd name="T3" fmla="*/ 161 h 161"/>
                <a:gd name="T4" fmla="*/ 0 w 160"/>
                <a:gd name="T5" fmla="*/ 127 h 161"/>
                <a:gd name="T6" fmla="*/ 34 w 160"/>
                <a:gd name="T7" fmla="*/ 0 h 161"/>
                <a:gd name="T8" fmla="*/ 160 w 160"/>
                <a:gd name="T9" fmla="*/ 3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61">
                  <a:moveTo>
                    <a:pt x="160" y="34"/>
                  </a:moveTo>
                  <a:cubicBezTo>
                    <a:pt x="95" y="72"/>
                    <a:pt x="89" y="95"/>
                    <a:pt x="127" y="161"/>
                  </a:cubicBezTo>
                  <a:cubicBezTo>
                    <a:pt x="89" y="95"/>
                    <a:pt x="66" y="89"/>
                    <a:pt x="0" y="127"/>
                  </a:cubicBezTo>
                  <a:cubicBezTo>
                    <a:pt x="66" y="89"/>
                    <a:pt x="72" y="66"/>
                    <a:pt x="34" y="0"/>
                  </a:cubicBezTo>
                  <a:cubicBezTo>
                    <a:pt x="72" y="66"/>
                    <a:pt x="95" y="72"/>
                    <a:pt x="160" y="34"/>
                  </a:cubicBezTo>
                  <a:close/>
                </a:path>
              </a:pathLst>
            </a:custGeom>
            <a:solidFill>
              <a:srgbClr val="CFD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iślîḑê"/>
            <p:cNvSpPr/>
            <p:nvPr/>
          </p:nvSpPr>
          <p:spPr bwMode="auto">
            <a:xfrm>
              <a:off x="5097206" y="1853067"/>
              <a:ext cx="178083" cy="185823"/>
            </a:xfrm>
            <a:custGeom>
              <a:avLst/>
              <a:gdLst>
                <a:gd name="T0" fmla="*/ 104 w 104"/>
                <a:gd name="T1" fmla="*/ 22 h 104"/>
                <a:gd name="T2" fmla="*/ 82 w 104"/>
                <a:gd name="T3" fmla="*/ 104 h 104"/>
                <a:gd name="T4" fmla="*/ 0 w 104"/>
                <a:gd name="T5" fmla="*/ 82 h 104"/>
                <a:gd name="T6" fmla="*/ 22 w 104"/>
                <a:gd name="T7" fmla="*/ 0 h 104"/>
                <a:gd name="T8" fmla="*/ 104 w 104"/>
                <a:gd name="T9" fmla="*/ 2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4">
                  <a:moveTo>
                    <a:pt x="104" y="22"/>
                  </a:moveTo>
                  <a:cubicBezTo>
                    <a:pt x="62" y="46"/>
                    <a:pt x="58" y="61"/>
                    <a:pt x="82" y="104"/>
                  </a:cubicBezTo>
                  <a:cubicBezTo>
                    <a:pt x="58" y="61"/>
                    <a:pt x="43" y="58"/>
                    <a:pt x="0" y="82"/>
                  </a:cubicBezTo>
                  <a:cubicBezTo>
                    <a:pt x="43" y="58"/>
                    <a:pt x="47" y="42"/>
                    <a:pt x="22" y="0"/>
                  </a:cubicBezTo>
                  <a:cubicBezTo>
                    <a:pt x="47" y="42"/>
                    <a:pt x="62" y="46"/>
                    <a:pt x="104" y="22"/>
                  </a:cubicBezTo>
                  <a:close/>
                </a:path>
              </a:pathLst>
            </a:custGeom>
            <a:solidFill>
              <a:srgbClr val="CFD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îš1íďè"/>
            <p:cNvSpPr/>
            <p:nvPr/>
          </p:nvSpPr>
          <p:spPr bwMode="auto">
            <a:xfrm>
              <a:off x="4717815" y="2240198"/>
              <a:ext cx="85171" cy="85171"/>
            </a:xfrm>
            <a:custGeom>
              <a:avLst/>
              <a:gdLst>
                <a:gd name="T0" fmla="*/ 49 w 49"/>
                <a:gd name="T1" fmla="*/ 10 h 49"/>
                <a:gd name="T2" fmla="*/ 39 w 49"/>
                <a:gd name="T3" fmla="*/ 49 h 49"/>
                <a:gd name="T4" fmla="*/ 0 w 49"/>
                <a:gd name="T5" fmla="*/ 39 h 49"/>
                <a:gd name="T6" fmla="*/ 10 w 49"/>
                <a:gd name="T7" fmla="*/ 0 h 49"/>
                <a:gd name="T8" fmla="*/ 49 w 49"/>
                <a:gd name="T9" fmla="*/ 1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49" y="10"/>
                  </a:moveTo>
                  <a:cubicBezTo>
                    <a:pt x="29" y="22"/>
                    <a:pt x="27" y="29"/>
                    <a:pt x="39" y="49"/>
                  </a:cubicBezTo>
                  <a:cubicBezTo>
                    <a:pt x="27" y="29"/>
                    <a:pt x="20" y="27"/>
                    <a:pt x="0" y="39"/>
                  </a:cubicBezTo>
                  <a:cubicBezTo>
                    <a:pt x="20" y="27"/>
                    <a:pt x="22" y="20"/>
                    <a:pt x="10" y="0"/>
                  </a:cubicBezTo>
                  <a:cubicBezTo>
                    <a:pt x="22" y="20"/>
                    <a:pt x="29" y="22"/>
                    <a:pt x="49" y="10"/>
                  </a:cubicBezTo>
                  <a:close/>
                </a:path>
              </a:pathLst>
            </a:custGeom>
            <a:solidFill>
              <a:srgbClr val="CFD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iŝlîdè"/>
            <p:cNvSpPr/>
            <p:nvPr/>
          </p:nvSpPr>
          <p:spPr bwMode="auto">
            <a:xfrm>
              <a:off x="5523046" y="2751211"/>
              <a:ext cx="85171" cy="85171"/>
            </a:xfrm>
            <a:custGeom>
              <a:avLst/>
              <a:gdLst>
                <a:gd name="T0" fmla="*/ 49 w 49"/>
                <a:gd name="T1" fmla="*/ 10 h 49"/>
                <a:gd name="T2" fmla="*/ 39 w 49"/>
                <a:gd name="T3" fmla="*/ 49 h 49"/>
                <a:gd name="T4" fmla="*/ 0 w 49"/>
                <a:gd name="T5" fmla="*/ 38 h 49"/>
                <a:gd name="T6" fmla="*/ 10 w 49"/>
                <a:gd name="T7" fmla="*/ 0 h 49"/>
                <a:gd name="T8" fmla="*/ 49 w 49"/>
                <a:gd name="T9" fmla="*/ 1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49" y="10"/>
                  </a:moveTo>
                  <a:cubicBezTo>
                    <a:pt x="29" y="21"/>
                    <a:pt x="27" y="29"/>
                    <a:pt x="39" y="49"/>
                  </a:cubicBezTo>
                  <a:cubicBezTo>
                    <a:pt x="27" y="29"/>
                    <a:pt x="20" y="27"/>
                    <a:pt x="0" y="38"/>
                  </a:cubicBezTo>
                  <a:cubicBezTo>
                    <a:pt x="20" y="27"/>
                    <a:pt x="22" y="20"/>
                    <a:pt x="10" y="0"/>
                  </a:cubicBezTo>
                  <a:cubicBezTo>
                    <a:pt x="22" y="20"/>
                    <a:pt x="29" y="21"/>
                    <a:pt x="49" y="10"/>
                  </a:cubicBezTo>
                  <a:close/>
                </a:path>
              </a:pathLst>
            </a:custGeom>
            <a:solidFill>
              <a:srgbClr val="CFD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ïSlídê"/>
            <p:cNvSpPr/>
            <p:nvPr/>
          </p:nvSpPr>
          <p:spPr bwMode="auto">
            <a:xfrm>
              <a:off x="4477796" y="4036486"/>
              <a:ext cx="85171" cy="92912"/>
            </a:xfrm>
            <a:custGeom>
              <a:avLst/>
              <a:gdLst>
                <a:gd name="T0" fmla="*/ 49 w 49"/>
                <a:gd name="T1" fmla="*/ 10 h 49"/>
                <a:gd name="T2" fmla="*/ 39 w 49"/>
                <a:gd name="T3" fmla="*/ 49 h 49"/>
                <a:gd name="T4" fmla="*/ 0 w 49"/>
                <a:gd name="T5" fmla="*/ 39 h 49"/>
                <a:gd name="T6" fmla="*/ 10 w 49"/>
                <a:gd name="T7" fmla="*/ 0 h 49"/>
                <a:gd name="T8" fmla="*/ 49 w 49"/>
                <a:gd name="T9" fmla="*/ 1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49" y="10"/>
                  </a:moveTo>
                  <a:cubicBezTo>
                    <a:pt x="29" y="22"/>
                    <a:pt x="27" y="29"/>
                    <a:pt x="39" y="49"/>
                  </a:cubicBezTo>
                  <a:cubicBezTo>
                    <a:pt x="27" y="29"/>
                    <a:pt x="20" y="27"/>
                    <a:pt x="0" y="39"/>
                  </a:cubicBezTo>
                  <a:cubicBezTo>
                    <a:pt x="20" y="27"/>
                    <a:pt x="22" y="20"/>
                    <a:pt x="10" y="0"/>
                  </a:cubicBezTo>
                  <a:cubicBezTo>
                    <a:pt x="22" y="20"/>
                    <a:pt x="29" y="22"/>
                    <a:pt x="49" y="10"/>
                  </a:cubicBezTo>
                  <a:close/>
                </a:path>
              </a:pathLst>
            </a:custGeom>
            <a:solidFill>
              <a:srgbClr val="CFD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ïṥ1ïḓe"/>
            <p:cNvSpPr/>
            <p:nvPr/>
          </p:nvSpPr>
          <p:spPr bwMode="auto">
            <a:xfrm>
              <a:off x="6785096" y="1729186"/>
              <a:ext cx="92912" cy="85171"/>
            </a:xfrm>
            <a:custGeom>
              <a:avLst/>
              <a:gdLst>
                <a:gd name="T0" fmla="*/ 49 w 49"/>
                <a:gd name="T1" fmla="*/ 11 h 49"/>
                <a:gd name="T2" fmla="*/ 39 w 49"/>
                <a:gd name="T3" fmla="*/ 49 h 49"/>
                <a:gd name="T4" fmla="*/ 0 w 49"/>
                <a:gd name="T5" fmla="*/ 39 h 49"/>
                <a:gd name="T6" fmla="*/ 10 w 49"/>
                <a:gd name="T7" fmla="*/ 0 h 49"/>
                <a:gd name="T8" fmla="*/ 49 w 49"/>
                <a:gd name="T9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49" y="11"/>
                  </a:moveTo>
                  <a:cubicBezTo>
                    <a:pt x="29" y="22"/>
                    <a:pt x="27" y="29"/>
                    <a:pt x="39" y="49"/>
                  </a:cubicBezTo>
                  <a:cubicBezTo>
                    <a:pt x="27" y="29"/>
                    <a:pt x="20" y="27"/>
                    <a:pt x="0" y="39"/>
                  </a:cubicBezTo>
                  <a:cubicBezTo>
                    <a:pt x="20" y="27"/>
                    <a:pt x="22" y="20"/>
                    <a:pt x="10" y="0"/>
                  </a:cubicBezTo>
                  <a:cubicBezTo>
                    <a:pt x="22" y="20"/>
                    <a:pt x="29" y="22"/>
                    <a:pt x="49" y="11"/>
                  </a:cubicBezTo>
                  <a:close/>
                </a:path>
              </a:pathLst>
            </a:custGeom>
            <a:solidFill>
              <a:srgbClr val="CFD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ïS1îḍê"/>
            <p:cNvSpPr/>
            <p:nvPr/>
          </p:nvSpPr>
          <p:spPr bwMode="auto">
            <a:xfrm>
              <a:off x="3904843" y="2511193"/>
              <a:ext cx="85171" cy="85171"/>
            </a:xfrm>
            <a:custGeom>
              <a:avLst/>
              <a:gdLst>
                <a:gd name="T0" fmla="*/ 49 w 49"/>
                <a:gd name="T1" fmla="*/ 10 h 49"/>
                <a:gd name="T2" fmla="*/ 38 w 49"/>
                <a:gd name="T3" fmla="*/ 49 h 49"/>
                <a:gd name="T4" fmla="*/ 0 w 49"/>
                <a:gd name="T5" fmla="*/ 39 h 49"/>
                <a:gd name="T6" fmla="*/ 10 w 49"/>
                <a:gd name="T7" fmla="*/ 0 h 49"/>
                <a:gd name="T8" fmla="*/ 49 w 49"/>
                <a:gd name="T9" fmla="*/ 1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49" y="10"/>
                  </a:moveTo>
                  <a:cubicBezTo>
                    <a:pt x="29" y="22"/>
                    <a:pt x="27" y="29"/>
                    <a:pt x="38" y="49"/>
                  </a:cubicBezTo>
                  <a:cubicBezTo>
                    <a:pt x="27" y="29"/>
                    <a:pt x="20" y="27"/>
                    <a:pt x="0" y="39"/>
                  </a:cubicBezTo>
                  <a:cubicBezTo>
                    <a:pt x="20" y="27"/>
                    <a:pt x="21" y="20"/>
                    <a:pt x="10" y="0"/>
                  </a:cubicBezTo>
                  <a:cubicBezTo>
                    <a:pt x="21" y="20"/>
                    <a:pt x="29" y="22"/>
                    <a:pt x="49" y="10"/>
                  </a:cubicBezTo>
                  <a:close/>
                </a:path>
              </a:pathLst>
            </a:custGeom>
            <a:solidFill>
              <a:srgbClr val="CFD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ïṩḻïḍé"/>
            <p:cNvSpPr/>
            <p:nvPr/>
          </p:nvSpPr>
          <p:spPr bwMode="auto">
            <a:xfrm>
              <a:off x="4222287" y="2836383"/>
              <a:ext cx="185823" cy="178083"/>
            </a:xfrm>
            <a:custGeom>
              <a:avLst/>
              <a:gdLst>
                <a:gd name="T0" fmla="*/ 104 w 104"/>
                <a:gd name="T1" fmla="*/ 21 h 104"/>
                <a:gd name="T2" fmla="*/ 82 w 104"/>
                <a:gd name="T3" fmla="*/ 104 h 104"/>
                <a:gd name="T4" fmla="*/ 0 w 104"/>
                <a:gd name="T5" fmla="*/ 82 h 104"/>
                <a:gd name="T6" fmla="*/ 22 w 104"/>
                <a:gd name="T7" fmla="*/ 0 h 104"/>
                <a:gd name="T8" fmla="*/ 104 w 104"/>
                <a:gd name="T9" fmla="*/ 2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4">
                  <a:moveTo>
                    <a:pt x="104" y="21"/>
                  </a:moveTo>
                  <a:cubicBezTo>
                    <a:pt x="61" y="46"/>
                    <a:pt x="57" y="61"/>
                    <a:pt x="82" y="104"/>
                  </a:cubicBezTo>
                  <a:cubicBezTo>
                    <a:pt x="57" y="61"/>
                    <a:pt x="42" y="57"/>
                    <a:pt x="0" y="82"/>
                  </a:cubicBezTo>
                  <a:cubicBezTo>
                    <a:pt x="42" y="57"/>
                    <a:pt x="46" y="42"/>
                    <a:pt x="22" y="0"/>
                  </a:cubicBezTo>
                  <a:cubicBezTo>
                    <a:pt x="46" y="42"/>
                    <a:pt x="61" y="46"/>
                    <a:pt x="104" y="21"/>
                  </a:cubicBezTo>
                  <a:close/>
                </a:path>
              </a:pathLst>
            </a:custGeom>
            <a:solidFill>
              <a:srgbClr val="CFD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i$ḷíḍe"/>
            <p:cNvSpPr/>
            <p:nvPr/>
          </p:nvSpPr>
          <p:spPr bwMode="auto">
            <a:xfrm>
              <a:off x="7992944" y="3633870"/>
              <a:ext cx="178083" cy="185823"/>
            </a:xfrm>
            <a:custGeom>
              <a:avLst/>
              <a:gdLst>
                <a:gd name="T0" fmla="*/ 103 w 103"/>
                <a:gd name="T1" fmla="*/ 22 h 104"/>
                <a:gd name="T2" fmla="*/ 82 w 103"/>
                <a:gd name="T3" fmla="*/ 104 h 104"/>
                <a:gd name="T4" fmla="*/ 0 w 103"/>
                <a:gd name="T5" fmla="*/ 82 h 104"/>
                <a:gd name="T6" fmla="*/ 21 w 103"/>
                <a:gd name="T7" fmla="*/ 0 h 104"/>
                <a:gd name="T8" fmla="*/ 103 w 103"/>
                <a:gd name="T9" fmla="*/ 2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4">
                  <a:moveTo>
                    <a:pt x="103" y="22"/>
                  </a:moveTo>
                  <a:cubicBezTo>
                    <a:pt x="61" y="46"/>
                    <a:pt x="57" y="62"/>
                    <a:pt x="82" y="104"/>
                  </a:cubicBezTo>
                  <a:cubicBezTo>
                    <a:pt x="57" y="62"/>
                    <a:pt x="42" y="58"/>
                    <a:pt x="0" y="82"/>
                  </a:cubicBezTo>
                  <a:cubicBezTo>
                    <a:pt x="42" y="58"/>
                    <a:pt x="46" y="42"/>
                    <a:pt x="21" y="0"/>
                  </a:cubicBezTo>
                  <a:cubicBezTo>
                    <a:pt x="46" y="42"/>
                    <a:pt x="61" y="46"/>
                    <a:pt x="103" y="22"/>
                  </a:cubicBezTo>
                  <a:close/>
                </a:path>
              </a:pathLst>
            </a:custGeom>
            <a:solidFill>
              <a:srgbClr val="CFD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íŝľïḋé"/>
            <p:cNvSpPr/>
            <p:nvPr/>
          </p:nvSpPr>
          <p:spPr bwMode="auto">
            <a:xfrm>
              <a:off x="5662414" y="5290791"/>
              <a:ext cx="449072" cy="216793"/>
            </a:xfrm>
            <a:custGeom>
              <a:avLst/>
              <a:gdLst>
                <a:gd name="T0" fmla="*/ 50 w 255"/>
                <a:gd name="T1" fmla="*/ 123 h 126"/>
                <a:gd name="T2" fmla="*/ 1 w 255"/>
                <a:gd name="T3" fmla="*/ 62 h 126"/>
                <a:gd name="T4" fmla="*/ 52 w 255"/>
                <a:gd name="T5" fmla="*/ 2 h 126"/>
                <a:gd name="T6" fmla="*/ 237 w 255"/>
                <a:gd name="T7" fmla="*/ 4 h 126"/>
                <a:gd name="T8" fmla="*/ 236 w 255"/>
                <a:gd name="T9" fmla="*/ 125 h 126"/>
                <a:gd name="T10" fmla="*/ 50 w 255"/>
                <a:gd name="T11" fmla="*/ 12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5" h="126">
                  <a:moveTo>
                    <a:pt x="50" y="123"/>
                  </a:moveTo>
                  <a:cubicBezTo>
                    <a:pt x="23" y="123"/>
                    <a:pt x="0" y="95"/>
                    <a:pt x="1" y="62"/>
                  </a:cubicBezTo>
                  <a:cubicBezTo>
                    <a:pt x="1" y="29"/>
                    <a:pt x="24" y="2"/>
                    <a:pt x="52" y="2"/>
                  </a:cubicBezTo>
                  <a:cubicBezTo>
                    <a:pt x="237" y="4"/>
                    <a:pt x="237" y="4"/>
                    <a:pt x="237" y="4"/>
                  </a:cubicBezTo>
                  <a:cubicBezTo>
                    <a:pt x="255" y="0"/>
                    <a:pt x="248" y="126"/>
                    <a:pt x="236" y="125"/>
                  </a:cubicBezTo>
                  <a:lnTo>
                    <a:pt x="50" y="123"/>
                  </a:lnTo>
                  <a:close/>
                </a:path>
              </a:pathLst>
            </a:custGeom>
            <a:solidFill>
              <a:srgbClr val="2226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îşlíḓe"/>
            <p:cNvSpPr/>
            <p:nvPr/>
          </p:nvSpPr>
          <p:spPr bwMode="auto">
            <a:xfrm>
              <a:off x="4981064" y="5221109"/>
              <a:ext cx="797492" cy="332935"/>
            </a:xfrm>
            <a:custGeom>
              <a:avLst/>
              <a:gdLst>
                <a:gd name="T0" fmla="*/ 441 w 455"/>
                <a:gd name="T1" fmla="*/ 192 h 192"/>
                <a:gd name="T2" fmla="*/ 441 w 455"/>
                <a:gd name="T3" fmla="*/ 192 h 192"/>
                <a:gd name="T4" fmla="*/ 453 w 455"/>
                <a:gd name="T5" fmla="*/ 182 h 192"/>
                <a:gd name="T6" fmla="*/ 455 w 455"/>
                <a:gd name="T7" fmla="*/ 14 h 192"/>
                <a:gd name="T8" fmla="*/ 444 w 455"/>
                <a:gd name="T9" fmla="*/ 4 h 192"/>
                <a:gd name="T10" fmla="*/ 405 w 455"/>
                <a:gd name="T11" fmla="*/ 4 h 192"/>
                <a:gd name="T12" fmla="*/ 405 w 455"/>
                <a:gd name="T13" fmla="*/ 4 h 192"/>
                <a:gd name="T14" fmla="*/ 129 w 455"/>
                <a:gd name="T15" fmla="*/ 1 h 192"/>
                <a:gd name="T16" fmla="*/ 1 w 455"/>
                <a:gd name="T17" fmla="*/ 93 h 192"/>
                <a:gd name="T18" fmla="*/ 127 w 455"/>
                <a:gd name="T19" fmla="*/ 189 h 192"/>
                <a:gd name="T20" fmla="*/ 441 w 455"/>
                <a:gd name="T21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5" h="192">
                  <a:moveTo>
                    <a:pt x="441" y="192"/>
                  </a:moveTo>
                  <a:cubicBezTo>
                    <a:pt x="441" y="192"/>
                    <a:pt x="441" y="192"/>
                    <a:pt x="441" y="192"/>
                  </a:cubicBezTo>
                  <a:cubicBezTo>
                    <a:pt x="448" y="192"/>
                    <a:pt x="453" y="187"/>
                    <a:pt x="453" y="182"/>
                  </a:cubicBezTo>
                  <a:cubicBezTo>
                    <a:pt x="455" y="14"/>
                    <a:pt x="455" y="14"/>
                    <a:pt x="455" y="14"/>
                  </a:cubicBezTo>
                  <a:cubicBezTo>
                    <a:pt x="455" y="9"/>
                    <a:pt x="450" y="4"/>
                    <a:pt x="444" y="4"/>
                  </a:cubicBezTo>
                  <a:cubicBezTo>
                    <a:pt x="405" y="4"/>
                    <a:pt x="405" y="4"/>
                    <a:pt x="405" y="4"/>
                  </a:cubicBezTo>
                  <a:cubicBezTo>
                    <a:pt x="405" y="4"/>
                    <a:pt x="405" y="4"/>
                    <a:pt x="405" y="4"/>
                  </a:cubicBezTo>
                  <a:cubicBezTo>
                    <a:pt x="129" y="1"/>
                    <a:pt x="129" y="1"/>
                    <a:pt x="129" y="1"/>
                  </a:cubicBezTo>
                  <a:cubicBezTo>
                    <a:pt x="59" y="0"/>
                    <a:pt x="1" y="41"/>
                    <a:pt x="1" y="93"/>
                  </a:cubicBezTo>
                  <a:cubicBezTo>
                    <a:pt x="0" y="145"/>
                    <a:pt x="57" y="188"/>
                    <a:pt x="127" y="189"/>
                  </a:cubicBezTo>
                  <a:cubicBezTo>
                    <a:pt x="441" y="192"/>
                    <a:pt x="441" y="192"/>
                    <a:pt x="441" y="192"/>
                  </a:cubicBezTo>
                  <a:close/>
                </a:path>
              </a:pathLst>
            </a:custGeom>
            <a:solidFill>
              <a:srgbClr val="D67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îŝlïḍê"/>
            <p:cNvSpPr/>
            <p:nvPr/>
          </p:nvSpPr>
          <p:spPr bwMode="auto">
            <a:xfrm>
              <a:off x="5972118" y="4818493"/>
              <a:ext cx="1169138" cy="1161393"/>
            </a:xfrm>
            <a:custGeom>
              <a:avLst/>
              <a:gdLst>
                <a:gd name="T0" fmla="*/ 664 w 666"/>
                <a:gd name="T1" fmla="*/ 336 h 665"/>
                <a:gd name="T2" fmla="*/ 337 w 666"/>
                <a:gd name="T3" fmla="*/ 2 h 665"/>
                <a:gd name="T4" fmla="*/ 2 w 666"/>
                <a:gd name="T5" fmla="*/ 329 h 665"/>
                <a:gd name="T6" fmla="*/ 329 w 666"/>
                <a:gd name="T7" fmla="*/ 663 h 665"/>
                <a:gd name="T8" fmla="*/ 664 w 666"/>
                <a:gd name="T9" fmla="*/ 336 h 665"/>
                <a:gd name="T10" fmla="*/ 89 w 666"/>
                <a:gd name="T11" fmla="*/ 330 h 665"/>
                <a:gd name="T12" fmla="*/ 336 w 666"/>
                <a:gd name="T13" fmla="*/ 89 h 665"/>
                <a:gd name="T14" fmla="*/ 510 w 666"/>
                <a:gd name="T15" fmla="*/ 164 h 665"/>
                <a:gd name="T16" fmla="*/ 577 w 666"/>
                <a:gd name="T17" fmla="*/ 335 h 665"/>
                <a:gd name="T18" fmla="*/ 330 w 666"/>
                <a:gd name="T19" fmla="*/ 576 h 665"/>
                <a:gd name="T20" fmla="*/ 247 w 666"/>
                <a:gd name="T21" fmla="*/ 561 h 665"/>
                <a:gd name="T22" fmla="*/ 89 w 666"/>
                <a:gd name="T23" fmla="*/ 330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6" h="665">
                  <a:moveTo>
                    <a:pt x="664" y="336"/>
                  </a:moveTo>
                  <a:cubicBezTo>
                    <a:pt x="666" y="154"/>
                    <a:pt x="519" y="4"/>
                    <a:pt x="337" y="2"/>
                  </a:cubicBezTo>
                  <a:cubicBezTo>
                    <a:pt x="154" y="0"/>
                    <a:pt x="4" y="146"/>
                    <a:pt x="2" y="329"/>
                  </a:cubicBezTo>
                  <a:cubicBezTo>
                    <a:pt x="0" y="512"/>
                    <a:pt x="147" y="661"/>
                    <a:pt x="329" y="663"/>
                  </a:cubicBezTo>
                  <a:cubicBezTo>
                    <a:pt x="512" y="665"/>
                    <a:pt x="662" y="519"/>
                    <a:pt x="664" y="336"/>
                  </a:cubicBezTo>
                  <a:moveTo>
                    <a:pt x="89" y="330"/>
                  </a:moveTo>
                  <a:cubicBezTo>
                    <a:pt x="91" y="195"/>
                    <a:pt x="201" y="87"/>
                    <a:pt x="336" y="89"/>
                  </a:cubicBezTo>
                  <a:cubicBezTo>
                    <a:pt x="404" y="90"/>
                    <a:pt x="466" y="118"/>
                    <a:pt x="510" y="164"/>
                  </a:cubicBezTo>
                  <a:cubicBezTo>
                    <a:pt x="552" y="209"/>
                    <a:pt x="578" y="269"/>
                    <a:pt x="577" y="335"/>
                  </a:cubicBezTo>
                  <a:cubicBezTo>
                    <a:pt x="575" y="470"/>
                    <a:pt x="465" y="578"/>
                    <a:pt x="330" y="576"/>
                  </a:cubicBezTo>
                  <a:cubicBezTo>
                    <a:pt x="301" y="576"/>
                    <a:pt x="273" y="570"/>
                    <a:pt x="247" y="561"/>
                  </a:cubicBezTo>
                  <a:cubicBezTo>
                    <a:pt x="154" y="525"/>
                    <a:pt x="88" y="435"/>
                    <a:pt x="89" y="330"/>
                  </a:cubicBezTo>
                </a:path>
              </a:pathLst>
            </a:custGeom>
            <a:solidFill>
              <a:srgbClr val="2226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íṥlíḓé"/>
            <p:cNvSpPr/>
            <p:nvPr/>
          </p:nvSpPr>
          <p:spPr bwMode="auto">
            <a:xfrm>
              <a:off x="6150201" y="5406933"/>
              <a:ext cx="619409" cy="418101"/>
            </a:xfrm>
            <a:custGeom>
              <a:avLst/>
              <a:gdLst>
                <a:gd name="T0" fmla="*/ 353 w 353"/>
                <a:gd name="T1" fmla="*/ 0 h 237"/>
                <a:gd name="T2" fmla="*/ 0 w 353"/>
                <a:gd name="T3" fmla="*/ 64 h 237"/>
                <a:gd name="T4" fmla="*/ 11 w 353"/>
                <a:gd name="T5" fmla="*/ 94 h 237"/>
                <a:gd name="T6" fmla="*/ 21 w 353"/>
                <a:gd name="T7" fmla="*/ 114 h 237"/>
                <a:gd name="T8" fmla="*/ 133 w 353"/>
                <a:gd name="T9" fmla="*/ 216 h 237"/>
                <a:gd name="T10" fmla="*/ 189 w 353"/>
                <a:gd name="T11" fmla="*/ 233 h 237"/>
                <a:gd name="T12" fmla="*/ 230 w 353"/>
                <a:gd name="T13" fmla="*/ 237 h 237"/>
                <a:gd name="T14" fmla="*/ 233 w 353"/>
                <a:gd name="T15" fmla="*/ 237 h 237"/>
                <a:gd name="T16" fmla="*/ 234 w 353"/>
                <a:gd name="T17" fmla="*/ 237 h 237"/>
                <a:gd name="T18" fmla="*/ 232 w 353"/>
                <a:gd name="T19" fmla="*/ 237 h 237"/>
                <a:gd name="T20" fmla="*/ 150 w 353"/>
                <a:gd name="T21" fmla="*/ 222 h 237"/>
                <a:gd name="T22" fmla="*/ 150 w 353"/>
                <a:gd name="T23" fmla="*/ 221 h 237"/>
                <a:gd name="T24" fmla="*/ 353 w 353"/>
                <a:gd name="T25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3" h="237">
                  <a:moveTo>
                    <a:pt x="353" y="0"/>
                  </a:moveTo>
                  <a:cubicBezTo>
                    <a:pt x="243" y="41"/>
                    <a:pt x="124" y="63"/>
                    <a:pt x="0" y="64"/>
                  </a:cubicBezTo>
                  <a:cubicBezTo>
                    <a:pt x="3" y="74"/>
                    <a:pt x="6" y="84"/>
                    <a:pt x="11" y="94"/>
                  </a:cubicBezTo>
                  <a:cubicBezTo>
                    <a:pt x="14" y="100"/>
                    <a:pt x="17" y="107"/>
                    <a:pt x="21" y="114"/>
                  </a:cubicBezTo>
                  <a:cubicBezTo>
                    <a:pt x="46" y="159"/>
                    <a:pt x="86" y="195"/>
                    <a:pt x="133" y="216"/>
                  </a:cubicBezTo>
                  <a:cubicBezTo>
                    <a:pt x="151" y="224"/>
                    <a:pt x="170" y="230"/>
                    <a:pt x="189" y="233"/>
                  </a:cubicBezTo>
                  <a:cubicBezTo>
                    <a:pt x="202" y="236"/>
                    <a:pt x="216" y="237"/>
                    <a:pt x="230" y="237"/>
                  </a:cubicBezTo>
                  <a:cubicBezTo>
                    <a:pt x="231" y="237"/>
                    <a:pt x="232" y="237"/>
                    <a:pt x="233" y="237"/>
                  </a:cubicBezTo>
                  <a:cubicBezTo>
                    <a:pt x="233" y="237"/>
                    <a:pt x="234" y="237"/>
                    <a:pt x="234" y="237"/>
                  </a:cubicBezTo>
                  <a:cubicBezTo>
                    <a:pt x="233" y="237"/>
                    <a:pt x="233" y="237"/>
                    <a:pt x="232" y="237"/>
                  </a:cubicBezTo>
                  <a:cubicBezTo>
                    <a:pt x="203" y="237"/>
                    <a:pt x="174" y="231"/>
                    <a:pt x="150" y="222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253" y="150"/>
                    <a:pt x="316" y="70"/>
                    <a:pt x="353" y="0"/>
                  </a:cubicBezTo>
                </a:path>
              </a:pathLst>
            </a:custGeom>
            <a:solidFill>
              <a:srgbClr val="5872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îšļîdê"/>
            <p:cNvSpPr/>
            <p:nvPr/>
          </p:nvSpPr>
          <p:spPr bwMode="auto">
            <a:xfrm>
              <a:off x="6126971" y="5004317"/>
              <a:ext cx="743291" cy="518758"/>
            </a:xfrm>
            <a:custGeom>
              <a:avLst/>
              <a:gdLst>
                <a:gd name="T0" fmla="*/ 337 w 422"/>
                <a:gd name="T1" fmla="*/ 0 h 296"/>
                <a:gd name="T2" fmla="*/ 43 w 422"/>
                <a:gd name="T3" fmla="*/ 87 h 296"/>
                <a:gd name="T4" fmla="*/ 25 w 422"/>
                <a:gd name="T5" fmla="*/ 119 h 296"/>
                <a:gd name="T6" fmla="*/ 5 w 422"/>
                <a:gd name="T7" fmla="*/ 180 h 296"/>
                <a:gd name="T8" fmla="*/ 0 w 422"/>
                <a:gd name="T9" fmla="*/ 223 h 296"/>
                <a:gd name="T10" fmla="*/ 11 w 422"/>
                <a:gd name="T11" fmla="*/ 296 h 296"/>
                <a:gd name="T12" fmla="*/ 364 w 422"/>
                <a:gd name="T13" fmla="*/ 232 h 296"/>
                <a:gd name="T14" fmla="*/ 422 w 422"/>
                <a:gd name="T15" fmla="*/ 59 h 296"/>
                <a:gd name="T16" fmla="*/ 421 w 422"/>
                <a:gd name="T17" fmla="*/ 57 h 296"/>
                <a:gd name="T18" fmla="*/ 341 w 422"/>
                <a:gd name="T19" fmla="*/ 2 h 296"/>
                <a:gd name="T20" fmla="*/ 337 w 422"/>
                <a:gd name="T21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2" h="296">
                  <a:moveTo>
                    <a:pt x="337" y="0"/>
                  </a:moveTo>
                  <a:cubicBezTo>
                    <a:pt x="246" y="45"/>
                    <a:pt x="147" y="75"/>
                    <a:pt x="43" y="87"/>
                  </a:cubicBezTo>
                  <a:cubicBezTo>
                    <a:pt x="36" y="97"/>
                    <a:pt x="30" y="108"/>
                    <a:pt x="25" y="119"/>
                  </a:cubicBezTo>
                  <a:cubicBezTo>
                    <a:pt x="15" y="138"/>
                    <a:pt x="9" y="159"/>
                    <a:pt x="5" y="180"/>
                  </a:cubicBezTo>
                  <a:cubicBezTo>
                    <a:pt x="2" y="194"/>
                    <a:pt x="1" y="208"/>
                    <a:pt x="0" y="223"/>
                  </a:cubicBezTo>
                  <a:cubicBezTo>
                    <a:pt x="0" y="248"/>
                    <a:pt x="4" y="273"/>
                    <a:pt x="11" y="296"/>
                  </a:cubicBezTo>
                  <a:cubicBezTo>
                    <a:pt x="135" y="295"/>
                    <a:pt x="254" y="273"/>
                    <a:pt x="364" y="232"/>
                  </a:cubicBezTo>
                  <a:cubicBezTo>
                    <a:pt x="413" y="143"/>
                    <a:pt x="421" y="71"/>
                    <a:pt x="422" y="59"/>
                  </a:cubicBezTo>
                  <a:cubicBezTo>
                    <a:pt x="422" y="59"/>
                    <a:pt x="421" y="58"/>
                    <a:pt x="421" y="57"/>
                  </a:cubicBezTo>
                  <a:cubicBezTo>
                    <a:pt x="398" y="34"/>
                    <a:pt x="371" y="15"/>
                    <a:pt x="341" y="2"/>
                  </a:cubicBezTo>
                  <a:cubicBezTo>
                    <a:pt x="340" y="1"/>
                    <a:pt x="338" y="1"/>
                    <a:pt x="337" y="0"/>
                  </a:cubicBezTo>
                </a:path>
              </a:pathLst>
            </a:custGeom>
            <a:solidFill>
              <a:srgbClr val="485F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iṩlïḍê"/>
            <p:cNvSpPr/>
            <p:nvPr/>
          </p:nvSpPr>
          <p:spPr bwMode="auto">
            <a:xfrm>
              <a:off x="6204397" y="4973346"/>
              <a:ext cx="518758" cy="185823"/>
            </a:xfrm>
            <a:custGeom>
              <a:avLst/>
              <a:gdLst>
                <a:gd name="T0" fmla="*/ 201 w 294"/>
                <a:gd name="T1" fmla="*/ 0 h 105"/>
                <a:gd name="T2" fmla="*/ 107 w 294"/>
                <a:gd name="T3" fmla="*/ 19 h 105"/>
                <a:gd name="T4" fmla="*/ 80 w 294"/>
                <a:gd name="T5" fmla="*/ 32 h 105"/>
                <a:gd name="T6" fmla="*/ 77 w 294"/>
                <a:gd name="T7" fmla="*/ 34 h 105"/>
                <a:gd name="T8" fmla="*/ 0 w 294"/>
                <a:gd name="T9" fmla="*/ 105 h 105"/>
                <a:gd name="T10" fmla="*/ 294 w 294"/>
                <a:gd name="T11" fmla="*/ 18 h 105"/>
                <a:gd name="T12" fmla="*/ 256 w 294"/>
                <a:gd name="T13" fmla="*/ 6 h 105"/>
                <a:gd name="T14" fmla="*/ 204 w 294"/>
                <a:gd name="T15" fmla="*/ 0 h 105"/>
                <a:gd name="T16" fmla="*/ 201 w 294"/>
                <a:gd name="T1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4" h="105">
                  <a:moveTo>
                    <a:pt x="201" y="0"/>
                  </a:moveTo>
                  <a:cubicBezTo>
                    <a:pt x="168" y="0"/>
                    <a:pt x="136" y="6"/>
                    <a:pt x="107" y="19"/>
                  </a:cubicBezTo>
                  <a:cubicBezTo>
                    <a:pt x="98" y="22"/>
                    <a:pt x="89" y="27"/>
                    <a:pt x="80" y="32"/>
                  </a:cubicBezTo>
                  <a:cubicBezTo>
                    <a:pt x="79" y="33"/>
                    <a:pt x="78" y="33"/>
                    <a:pt x="77" y="34"/>
                  </a:cubicBezTo>
                  <a:cubicBezTo>
                    <a:pt x="47" y="52"/>
                    <a:pt x="20" y="76"/>
                    <a:pt x="0" y="105"/>
                  </a:cubicBezTo>
                  <a:cubicBezTo>
                    <a:pt x="104" y="93"/>
                    <a:pt x="203" y="63"/>
                    <a:pt x="294" y="18"/>
                  </a:cubicBezTo>
                  <a:cubicBezTo>
                    <a:pt x="281" y="13"/>
                    <a:pt x="269" y="9"/>
                    <a:pt x="256" y="6"/>
                  </a:cubicBezTo>
                  <a:cubicBezTo>
                    <a:pt x="239" y="2"/>
                    <a:pt x="222" y="0"/>
                    <a:pt x="204" y="0"/>
                  </a:cubicBezTo>
                  <a:cubicBezTo>
                    <a:pt x="203" y="0"/>
                    <a:pt x="202" y="0"/>
                    <a:pt x="201" y="0"/>
                  </a:cubicBezTo>
                </a:path>
              </a:pathLst>
            </a:custGeom>
            <a:solidFill>
              <a:srgbClr val="AECD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îşḷîďé"/>
            <p:cNvSpPr/>
            <p:nvPr/>
          </p:nvSpPr>
          <p:spPr bwMode="auto">
            <a:xfrm>
              <a:off x="6119231" y="4973346"/>
              <a:ext cx="751036" cy="851688"/>
            </a:xfrm>
            <a:custGeom>
              <a:avLst/>
              <a:gdLst>
                <a:gd name="T0" fmla="*/ 205 w 427"/>
                <a:gd name="T1" fmla="*/ 483 h 487"/>
                <a:gd name="T2" fmla="*/ 249 w 427"/>
                <a:gd name="T3" fmla="*/ 487 h 487"/>
                <a:gd name="T4" fmla="*/ 261 w 427"/>
                <a:gd name="T5" fmla="*/ 487 h 487"/>
                <a:gd name="T6" fmla="*/ 251 w 427"/>
                <a:gd name="T7" fmla="*/ 487 h 487"/>
                <a:gd name="T8" fmla="*/ 250 w 427"/>
                <a:gd name="T9" fmla="*/ 487 h 487"/>
                <a:gd name="T10" fmla="*/ 249 w 427"/>
                <a:gd name="T11" fmla="*/ 487 h 487"/>
                <a:gd name="T12" fmla="*/ 246 w 427"/>
                <a:gd name="T13" fmla="*/ 487 h 487"/>
                <a:gd name="T14" fmla="*/ 205 w 427"/>
                <a:gd name="T15" fmla="*/ 483 h 487"/>
                <a:gd name="T16" fmla="*/ 37 w 427"/>
                <a:gd name="T17" fmla="*/ 364 h 487"/>
                <a:gd name="T18" fmla="*/ 38 w 427"/>
                <a:gd name="T19" fmla="*/ 365 h 487"/>
                <a:gd name="T20" fmla="*/ 149 w 427"/>
                <a:gd name="T21" fmla="*/ 466 h 487"/>
                <a:gd name="T22" fmla="*/ 37 w 427"/>
                <a:gd name="T23" fmla="*/ 364 h 487"/>
                <a:gd name="T24" fmla="*/ 10 w 427"/>
                <a:gd name="T25" fmla="*/ 198 h 487"/>
                <a:gd name="T26" fmla="*/ 27 w 427"/>
                <a:gd name="T27" fmla="*/ 344 h 487"/>
                <a:gd name="T28" fmla="*/ 16 w 427"/>
                <a:gd name="T29" fmla="*/ 314 h 487"/>
                <a:gd name="T30" fmla="*/ 5 w 427"/>
                <a:gd name="T31" fmla="*/ 241 h 487"/>
                <a:gd name="T32" fmla="*/ 10 w 427"/>
                <a:gd name="T33" fmla="*/ 198 h 487"/>
                <a:gd name="T34" fmla="*/ 125 w 427"/>
                <a:gd name="T35" fmla="*/ 34 h 487"/>
                <a:gd name="T36" fmla="*/ 30 w 427"/>
                <a:gd name="T37" fmla="*/ 137 h 487"/>
                <a:gd name="T38" fmla="*/ 48 w 427"/>
                <a:gd name="T39" fmla="*/ 105 h 487"/>
                <a:gd name="T40" fmla="*/ 48 w 427"/>
                <a:gd name="T41" fmla="*/ 105 h 487"/>
                <a:gd name="T42" fmla="*/ 125 w 427"/>
                <a:gd name="T43" fmla="*/ 34 h 487"/>
                <a:gd name="T44" fmla="*/ 346 w 427"/>
                <a:gd name="T45" fmla="*/ 20 h 487"/>
                <a:gd name="T46" fmla="*/ 426 w 427"/>
                <a:gd name="T47" fmla="*/ 75 h 487"/>
                <a:gd name="T48" fmla="*/ 427 w 427"/>
                <a:gd name="T49" fmla="*/ 77 h 487"/>
                <a:gd name="T50" fmla="*/ 427 w 427"/>
                <a:gd name="T51" fmla="*/ 77 h 487"/>
                <a:gd name="T52" fmla="*/ 346 w 427"/>
                <a:gd name="T53" fmla="*/ 20 h 487"/>
                <a:gd name="T54" fmla="*/ 249 w 427"/>
                <a:gd name="T55" fmla="*/ 0 h 487"/>
                <a:gd name="T56" fmla="*/ 155 w 427"/>
                <a:gd name="T57" fmla="*/ 19 h 487"/>
                <a:gd name="T58" fmla="*/ 249 w 427"/>
                <a:gd name="T59" fmla="*/ 0 h 487"/>
                <a:gd name="T60" fmla="*/ 252 w 427"/>
                <a:gd name="T61" fmla="*/ 0 h 487"/>
                <a:gd name="T62" fmla="*/ 304 w 427"/>
                <a:gd name="T63" fmla="*/ 6 h 487"/>
                <a:gd name="T64" fmla="*/ 249 w 427"/>
                <a:gd name="T65" fmla="*/ 0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27" h="487">
                  <a:moveTo>
                    <a:pt x="205" y="483"/>
                  </a:moveTo>
                  <a:cubicBezTo>
                    <a:pt x="219" y="486"/>
                    <a:pt x="234" y="487"/>
                    <a:pt x="249" y="487"/>
                  </a:cubicBezTo>
                  <a:cubicBezTo>
                    <a:pt x="253" y="487"/>
                    <a:pt x="257" y="487"/>
                    <a:pt x="261" y="487"/>
                  </a:cubicBezTo>
                  <a:cubicBezTo>
                    <a:pt x="258" y="487"/>
                    <a:pt x="254" y="487"/>
                    <a:pt x="251" y="487"/>
                  </a:cubicBezTo>
                  <a:cubicBezTo>
                    <a:pt x="251" y="487"/>
                    <a:pt x="250" y="487"/>
                    <a:pt x="250" y="487"/>
                  </a:cubicBezTo>
                  <a:cubicBezTo>
                    <a:pt x="250" y="487"/>
                    <a:pt x="249" y="487"/>
                    <a:pt x="249" y="487"/>
                  </a:cubicBezTo>
                  <a:cubicBezTo>
                    <a:pt x="248" y="487"/>
                    <a:pt x="247" y="487"/>
                    <a:pt x="246" y="487"/>
                  </a:cubicBezTo>
                  <a:cubicBezTo>
                    <a:pt x="232" y="487"/>
                    <a:pt x="218" y="486"/>
                    <a:pt x="205" y="483"/>
                  </a:cubicBezTo>
                  <a:moveTo>
                    <a:pt x="37" y="364"/>
                  </a:moveTo>
                  <a:cubicBezTo>
                    <a:pt x="37" y="364"/>
                    <a:pt x="37" y="365"/>
                    <a:pt x="38" y="365"/>
                  </a:cubicBezTo>
                  <a:cubicBezTo>
                    <a:pt x="64" y="411"/>
                    <a:pt x="104" y="446"/>
                    <a:pt x="149" y="466"/>
                  </a:cubicBezTo>
                  <a:cubicBezTo>
                    <a:pt x="102" y="445"/>
                    <a:pt x="62" y="409"/>
                    <a:pt x="37" y="364"/>
                  </a:cubicBezTo>
                  <a:moveTo>
                    <a:pt x="10" y="198"/>
                  </a:moveTo>
                  <a:cubicBezTo>
                    <a:pt x="0" y="246"/>
                    <a:pt x="6" y="297"/>
                    <a:pt x="27" y="344"/>
                  </a:cubicBezTo>
                  <a:cubicBezTo>
                    <a:pt x="22" y="334"/>
                    <a:pt x="19" y="324"/>
                    <a:pt x="16" y="314"/>
                  </a:cubicBezTo>
                  <a:cubicBezTo>
                    <a:pt x="9" y="291"/>
                    <a:pt x="5" y="266"/>
                    <a:pt x="5" y="241"/>
                  </a:cubicBezTo>
                  <a:cubicBezTo>
                    <a:pt x="6" y="226"/>
                    <a:pt x="7" y="212"/>
                    <a:pt x="10" y="198"/>
                  </a:cubicBezTo>
                  <a:moveTo>
                    <a:pt x="125" y="34"/>
                  </a:moveTo>
                  <a:cubicBezTo>
                    <a:pt x="82" y="59"/>
                    <a:pt x="50" y="95"/>
                    <a:pt x="30" y="137"/>
                  </a:cubicBezTo>
                  <a:cubicBezTo>
                    <a:pt x="35" y="126"/>
                    <a:pt x="41" y="115"/>
                    <a:pt x="48" y="105"/>
                  </a:cubicBezTo>
                  <a:cubicBezTo>
                    <a:pt x="48" y="105"/>
                    <a:pt x="48" y="105"/>
                    <a:pt x="48" y="105"/>
                  </a:cubicBezTo>
                  <a:cubicBezTo>
                    <a:pt x="68" y="76"/>
                    <a:pt x="95" y="52"/>
                    <a:pt x="125" y="34"/>
                  </a:cubicBezTo>
                  <a:moveTo>
                    <a:pt x="346" y="20"/>
                  </a:moveTo>
                  <a:cubicBezTo>
                    <a:pt x="376" y="33"/>
                    <a:pt x="403" y="52"/>
                    <a:pt x="426" y="75"/>
                  </a:cubicBezTo>
                  <a:cubicBezTo>
                    <a:pt x="426" y="76"/>
                    <a:pt x="427" y="77"/>
                    <a:pt x="427" y="77"/>
                  </a:cubicBezTo>
                  <a:cubicBezTo>
                    <a:pt x="427" y="77"/>
                    <a:pt x="427" y="77"/>
                    <a:pt x="427" y="77"/>
                  </a:cubicBezTo>
                  <a:cubicBezTo>
                    <a:pt x="404" y="52"/>
                    <a:pt x="377" y="33"/>
                    <a:pt x="346" y="20"/>
                  </a:cubicBezTo>
                  <a:moveTo>
                    <a:pt x="249" y="0"/>
                  </a:moveTo>
                  <a:cubicBezTo>
                    <a:pt x="217" y="0"/>
                    <a:pt x="185" y="6"/>
                    <a:pt x="155" y="19"/>
                  </a:cubicBezTo>
                  <a:cubicBezTo>
                    <a:pt x="184" y="6"/>
                    <a:pt x="216" y="0"/>
                    <a:pt x="249" y="0"/>
                  </a:cubicBezTo>
                  <a:cubicBezTo>
                    <a:pt x="250" y="0"/>
                    <a:pt x="251" y="0"/>
                    <a:pt x="252" y="0"/>
                  </a:cubicBezTo>
                  <a:cubicBezTo>
                    <a:pt x="270" y="0"/>
                    <a:pt x="287" y="2"/>
                    <a:pt x="304" y="6"/>
                  </a:cubicBezTo>
                  <a:cubicBezTo>
                    <a:pt x="286" y="2"/>
                    <a:pt x="267" y="0"/>
                    <a:pt x="249" y="0"/>
                  </a:cubicBezTo>
                </a:path>
              </a:pathLst>
            </a:custGeom>
            <a:solidFill>
              <a:srgbClr val="405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îṥļïḋé"/>
            <p:cNvSpPr/>
            <p:nvPr/>
          </p:nvSpPr>
          <p:spPr bwMode="auto">
            <a:xfrm>
              <a:off x="6723154" y="5484358"/>
              <a:ext cx="255508" cy="309704"/>
            </a:xfrm>
            <a:custGeom>
              <a:avLst/>
              <a:gdLst>
                <a:gd name="T0" fmla="*/ 28 w 145"/>
                <a:gd name="T1" fmla="*/ 163 h 176"/>
                <a:gd name="T2" fmla="*/ 28 w 145"/>
                <a:gd name="T3" fmla="*/ 163 h 176"/>
                <a:gd name="T4" fmla="*/ 0 w 145"/>
                <a:gd name="T5" fmla="*/ 176 h 176"/>
                <a:gd name="T6" fmla="*/ 28 w 145"/>
                <a:gd name="T7" fmla="*/ 163 h 176"/>
                <a:gd name="T8" fmla="*/ 145 w 145"/>
                <a:gd name="T9" fmla="*/ 0 h 176"/>
                <a:gd name="T10" fmla="*/ 128 w 145"/>
                <a:gd name="T11" fmla="*/ 53 h 176"/>
                <a:gd name="T12" fmla="*/ 145 w 145"/>
                <a:gd name="T13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" h="176">
                  <a:moveTo>
                    <a:pt x="28" y="163"/>
                  </a:moveTo>
                  <a:cubicBezTo>
                    <a:pt x="28" y="163"/>
                    <a:pt x="28" y="163"/>
                    <a:pt x="28" y="163"/>
                  </a:cubicBezTo>
                  <a:cubicBezTo>
                    <a:pt x="19" y="168"/>
                    <a:pt x="10" y="173"/>
                    <a:pt x="0" y="176"/>
                  </a:cubicBezTo>
                  <a:cubicBezTo>
                    <a:pt x="10" y="172"/>
                    <a:pt x="19" y="168"/>
                    <a:pt x="28" y="163"/>
                  </a:cubicBezTo>
                  <a:moveTo>
                    <a:pt x="145" y="0"/>
                  </a:moveTo>
                  <a:cubicBezTo>
                    <a:pt x="141" y="18"/>
                    <a:pt x="136" y="36"/>
                    <a:pt x="128" y="53"/>
                  </a:cubicBezTo>
                  <a:cubicBezTo>
                    <a:pt x="136" y="36"/>
                    <a:pt x="141" y="18"/>
                    <a:pt x="145" y="0"/>
                  </a:cubicBezTo>
                </a:path>
              </a:pathLst>
            </a:custGeom>
            <a:solidFill>
              <a:srgbClr val="5269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í$ḻïďê"/>
            <p:cNvSpPr/>
            <p:nvPr/>
          </p:nvSpPr>
          <p:spPr bwMode="auto">
            <a:xfrm>
              <a:off x="6924463" y="5182394"/>
              <a:ext cx="30971" cy="54201"/>
            </a:xfrm>
            <a:custGeom>
              <a:avLst/>
              <a:gdLst>
                <a:gd name="T0" fmla="*/ 0 w 16"/>
                <a:gd name="T1" fmla="*/ 0 h 31"/>
                <a:gd name="T2" fmla="*/ 3 w 16"/>
                <a:gd name="T3" fmla="*/ 4 h 31"/>
                <a:gd name="T4" fmla="*/ 16 w 16"/>
                <a:gd name="T5" fmla="*/ 31 h 31"/>
                <a:gd name="T6" fmla="*/ 0 w 16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1">
                  <a:moveTo>
                    <a:pt x="0" y="0"/>
                  </a:moveTo>
                  <a:cubicBezTo>
                    <a:pt x="1" y="1"/>
                    <a:pt x="2" y="3"/>
                    <a:pt x="3" y="4"/>
                  </a:cubicBezTo>
                  <a:cubicBezTo>
                    <a:pt x="8" y="13"/>
                    <a:pt x="12" y="22"/>
                    <a:pt x="16" y="31"/>
                  </a:cubicBezTo>
                  <a:cubicBezTo>
                    <a:pt x="12" y="21"/>
                    <a:pt x="6" y="10"/>
                    <a:pt x="0" y="0"/>
                  </a:cubicBezTo>
                </a:path>
              </a:pathLst>
            </a:custGeom>
            <a:solidFill>
              <a:srgbClr val="4257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işḻïḍè"/>
            <p:cNvSpPr/>
            <p:nvPr/>
          </p:nvSpPr>
          <p:spPr bwMode="auto">
            <a:xfrm>
              <a:off x="6576043" y="5104967"/>
              <a:ext cx="418101" cy="720066"/>
            </a:xfrm>
            <a:custGeom>
              <a:avLst/>
              <a:gdLst>
                <a:gd name="T0" fmla="*/ 166 w 237"/>
                <a:gd name="T1" fmla="*/ 0 h 412"/>
                <a:gd name="T2" fmla="*/ 166 w 237"/>
                <a:gd name="T3" fmla="*/ 2 h 412"/>
                <a:gd name="T4" fmla="*/ 197 w 237"/>
                <a:gd name="T5" fmla="*/ 43 h 412"/>
                <a:gd name="T6" fmla="*/ 213 w 237"/>
                <a:gd name="T7" fmla="*/ 74 h 412"/>
                <a:gd name="T8" fmla="*/ 227 w 237"/>
                <a:gd name="T9" fmla="*/ 217 h 412"/>
                <a:gd name="T10" fmla="*/ 210 w 237"/>
                <a:gd name="T11" fmla="*/ 270 h 412"/>
                <a:gd name="T12" fmla="*/ 110 w 237"/>
                <a:gd name="T13" fmla="*/ 380 h 412"/>
                <a:gd name="T14" fmla="*/ 82 w 237"/>
                <a:gd name="T15" fmla="*/ 393 h 412"/>
                <a:gd name="T16" fmla="*/ 0 w 237"/>
                <a:gd name="T17" fmla="*/ 412 h 412"/>
                <a:gd name="T18" fmla="*/ 234 w 237"/>
                <a:gd name="T19" fmla="*/ 171 h 412"/>
                <a:gd name="T20" fmla="*/ 166 w 237"/>
                <a:gd name="T21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7" h="412">
                  <a:moveTo>
                    <a:pt x="166" y="0"/>
                  </a:moveTo>
                  <a:cubicBezTo>
                    <a:pt x="166" y="1"/>
                    <a:pt x="166" y="1"/>
                    <a:pt x="166" y="2"/>
                  </a:cubicBezTo>
                  <a:cubicBezTo>
                    <a:pt x="178" y="14"/>
                    <a:pt x="188" y="28"/>
                    <a:pt x="197" y="43"/>
                  </a:cubicBezTo>
                  <a:cubicBezTo>
                    <a:pt x="203" y="53"/>
                    <a:pt x="209" y="64"/>
                    <a:pt x="213" y="74"/>
                  </a:cubicBezTo>
                  <a:cubicBezTo>
                    <a:pt x="232" y="121"/>
                    <a:pt x="237" y="170"/>
                    <a:pt x="227" y="217"/>
                  </a:cubicBezTo>
                  <a:cubicBezTo>
                    <a:pt x="223" y="235"/>
                    <a:pt x="218" y="253"/>
                    <a:pt x="210" y="270"/>
                  </a:cubicBezTo>
                  <a:cubicBezTo>
                    <a:pt x="190" y="314"/>
                    <a:pt x="156" y="353"/>
                    <a:pt x="110" y="380"/>
                  </a:cubicBezTo>
                  <a:cubicBezTo>
                    <a:pt x="101" y="385"/>
                    <a:pt x="92" y="389"/>
                    <a:pt x="82" y="393"/>
                  </a:cubicBezTo>
                  <a:cubicBezTo>
                    <a:pt x="56" y="405"/>
                    <a:pt x="28" y="411"/>
                    <a:pt x="0" y="412"/>
                  </a:cubicBezTo>
                  <a:cubicBezTo>
                    <a:pt x="129" y="407"/>
                    <a:pt x="232" y="301"/>
                    <a:pt x="234" y="171"/>
                  </a:cubicBezTo>
                  <a:cubicBezTo>
                    <a:pt x="234" y="105"/>
                    <a:pt x="209" y="45"/>
                    <a:pt x="166" y="0"/>
                  </a:cubicBezTo>
                </a:path>
              </a:pathLst>
            </a:custGeom>
            <a:solidFill>
              <a:srgbClr val="3A4C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ïSḻîdè"/>
            <p:cNvSpPr/>
            <p:nvPr/>
          </p:nvSpPr>
          <p:spPr bwMode="auto">
            <a:xfrm>
              <a:off x="6413450" y="5321761"/>
              <a:ext cx="572954" cy="503273"/>
            </a:xfrm>
            <a:custGeom>
              <a:avLst/>
              <a:gdLst>
                <a:gd name="T0" fmla="*/ 323 w 327"/>
                <a:gd name="T1" fmla="*/ 0 h 290"/>
                <a:gd name="T2" fmla="*/ 203 w 327"/>
                <a:gd name="T3" fmla="*/ 53 h 290"/>
                <a:gd name="T4" fmla="*/ 0 w 327"/>
                <a:gd name="T5" fmla="*/ 274 h 290"/>
                <a:gd name="T6" fmla="*/ 0 w 327"/>
                <a:gd name="T7" fmla="*/ 275 h 290"/>
                <a:gd name="T8" fmla="*/ 82 w 327"/>
                <a:gd name="T9" fmla="*/ 290 h 290"/>
                <a:gd name="T10" fmla="*/ 84 w 327"/>
                <a:gd name="T11" fmla="*/ 290 h 290"/>
                <a:gd name="T12" fmla="*/ 177 w 327"/>
                <a:gd name="T13" fmla="*/ 271 h 290"/>
                <a:gd name="T14" fmla="*/ 205 w 327"/>
                <a:gd name="T15" fmla="*/ 258 h 290"/>
                <a:gd name="T16" fmla="*/ 205 w 327"/>
                <a:gd name="T17" fmla="*/ 258 h 290"/>
                <a:gd name="T18" fmla="*/ 305 w 327"/>
                <a:gd name="T19" fmla="*/ 148 h 290"/>
                <a:gd name="T20" fmla="*/ 322 w 327"/>
                <a:gd name="T21" fmla="*/ 95 h 290"/>
                <a:gd name="T22" fmla="*/ 327 w 327"/>
                <a:gd name="T23" fmla="*/ 49 h 290"/>
                <a:gd name="T24" fmla="*/ 323 w 327"/>
                <a:gd name="T25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7" h="290">
                  <a:moveTo>
                    <a:pt x="323" y="0"/>
                  </a:moveTo>
                  <a:cubicBezTo>
                    <a:pt x="284" y="20"/>
                    <a:pt x="244" y="38"/>
                    <a:pt x="203" y="53"/>
                  </a:cubicBezTo>
                  <a:cubicBezTo>
                    <a:pt x="166" y="123"/>
                    <a:pt x="103" y="203"/>
                    <a:pt x="0" y="274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24" y="284"/>
                    <a:pt x="53" y="290"/>
                    <a:pt x="82" y="290"/>
                  </a:cubicBezTo>
                  <a:cubicBezTo>
                    <a:pt x="83" y="290"/>
                    <a:pt x="83" y="290"/>
                    <a:pt x="84" y="290"/>
                  </a:cubicBezTo>
                  <a:cubicBezTo>
                    <a:pt x="117" y="290"/>
                    <a:pt x="149" y="284"/>
                    <a:pt x="177" y="271"/>
                  </a:cubicBezTo>
                  <a:cubicBezTo>
                    <a:pt x="187" y="268"/>
                    <a:pt x="196" y="263"/>
                    <a:pt x="205" y="258"/>
                  </a:cubicBezTo>
                  <a:cubicBezTo>
                    <a:pt x="205" y="258"/>
                    <a:pt x="205" y="258"/>
                    <a:pt x="205" y="258"/>
                  </a:cubicBezTo>
                  <a:cubicBezTo>
                    <a:pt x="249" y="232"/>
                    <a:pt x="284" y="194"/>
                    <a:pt x="305" y="148"/>
                  </a:cubicBezTo>
                  <a:cubicBezTo>
                    <a:pt x="313" y="131"/>
                    <a:pt x="318" y="113"/>
                    <a:pt x="322" y="95"/>
                  </a:cubicBezTo>
                  <a:cubicBezTo>
                    <a:pt x="325" y="80"/>
                    <a:pt x="327" y="65"/>
                    <a:pt x="327" y="49"/>
                  </a:cubicBezTo>
                  <a:cubicBezTo>
                    <a:pt x="327" y="33"/>
                    <a:pt x="326" y="16"/>
                    <a:pt x="323" y="0"/>
                  </a:cubicBezTo>
                </a:path>
              </a:pathLst>
            </a:custGeom>
            <a:solidFill>
              <a:srgbClr val="5B81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ïṧlíḋè"/>
            <p:cNvSpPr/>
            <p:nvPr/>
          </p:nvSpPr>
          <p:spPr bwMode="auto">
            <a:xfrm>
              <a:off x="6769610" y="5104967"/>
              <a:ext cx="209054" cy="301964"/>
            </a:xfrm>
            <a:custGeom>
              <a:avLst/>
              <a:gdLst>
                <a:gd name="T0" fmla="*/ 58 w 120"/>
                <a:gd name="T1" fmla="*/ 0 h 173"/>
                <a:gd name="T2" fmla="*/ 0 w 120"/>
                <a:gd name="T3" fmla="*/ 173 h 173"/>
                <a:gd name="T4" fmla="*/ 120 w 120"/>
                <a:gd name="T5" fmla="*/ 120 h 173"/>
                <a:gd name="T6" fmla="*/ 105 w 120"/>
                <a:gd name="T7" fmla="*/ 72 h 173"/>
                <a:gd name="T8" fmla="*/ 92 w 120"/>
                <a:gd name="T9" fmla="*/ 45 h 173"/>
                <a:gd name="T10" fmla="*/ 89 w 120"/>
                <a:gd name="T11" fmla="*/ 41 h 173"/>
                <a:gd name="T12" fmla="*/ 58 w 120"/>
                <a:gd name="T13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73">
                  <a:moveTo>
                    <a:pt x="58" y="0"/>
                  </a:moveTo>
                  <a:cubicBezTo>
                    <a:pt x="57" y="12"/>
                    <a:pt x="49" y="84"/>
                    <a:pt x="0" y="173"/>
                  </a:cubicBezTo>
                  <a:cubicBezTo>
                    <a:pt x="41" y="158"/>
                    <a:pt x="81" y="140"/>
                    <a:pt x="120" y="120"/>
                  </a:cubicBezTo>
                  <a:cubicBezTo>
                    <a:pt x="116" y="104"/>
                    <a:pt x="112" y="88"/>
                    <a:pt x="105" y="72"/>
                  </a:cubicBezTo>
                  <a:cubicBezTo>
                    <a:pt x="101" y="63"/>
                    <a:pt x="97" y="54"/>
                    <a:pt x="92" y="45"/>
                  </a:cubicBezTo>
                  <a:cubicBezTo>
                    <a:pt x="91" y="44"/>
                    <a:pt x="90" y="42"/>
                    <a:pt x="89" y="41"/>
                  </a:cubicBezTo>
                  <a:cubicBezTo>
                    <a:pt x="80" y="26"/>
                    <a:pt x="70" y="13"/>
                    <a:pt x="58" y="0"/>
                  </a:cubicBezTo>
                </a:path>
              </a:pathLst>
            </a:custGeom>
            <a:solidFill>
              <a:srgbClr val="5174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išļîḓe"/>
            <p:cNvSpPr/>
            <p:nvPr/>
          </p:nvSpPr>
          <p:spPr bwMode="auto">
            <a:xfrm>
              <a:off x="6560558" y="5104967"/>
              <a:ext cx="433587" cy="720066"/>
            </a:xfrm>
            <a:custGeom>
              <a:avLst/>
              <a:gdLst>
                <a:gd name="T0" fmla="*/ 93 w 248"/>
                <a:gd name="T1" fmla="*/ 391 h 410"/>
                <a:gd name="T2" fmla="*/ 0 w 248"/>
                <a:gd name="T3" fmla="*/ 410 h 410"/>
                <a:gd name="T4" fmla="*/ 1 w 248"/>
                <a:gd name="T5" fmla="*/ 410 h 410"/>
                <a:gd name="T6" fmla="*/ 11 w 248"/>
                <a:gd name="T7" fmla="*/ 410 h 410"/>
                <a:gd name="T8" fmla="*/ 93 w 248"/>
                <a:gd name="T9" fmla="*/ 391 h 410"/>
                <a:gd name="T10" fmla="*/ 221 w 248"/>
                <a:gd name="T11" fmla="*/ 268 h 410"/>
                <a:gd name="T12" fmla="*/ 121 w 248"/>
                <a:gd name="T13" fmla="*/ 378 h 410"/>
                <a:gd name="T14" fmla="*/ 221 w 248"/>
                <a:gd name="T15" fmla="*/ 268 h 410"/>
                <a:gd name="T16" fmla="*/ 224 w 248"/>
                <a:gd name="T17" fmla="*/ 72 h 410"/>
                <a:gd name="T18" fmla="*/ 239 w 248"/>
                <a:gd name="T19" fmla="*/ 120 h 410"/>
                <a:gd name="T20" fmla="*/ 243 w 248"/>
                <a:gd name="T21" fmla="*/ 169 h 410"/>
                <a:gd name="T22" fmla="*/ 238 w 248"/>
                <a:gd name="T23" fmla="*/ 215 h 410"/>
                <a:gd name="T24" fmla="*/ 224 w 248"/>
                <a:gd name="T25" fmla="*/ 72 h 410"/>
                <a:gd name="T26" fmla="*/ 177 w 248"/>
                <a:gd name="T27" fmla="*/ 0 h 410"/>
                <a:gd name="T28" fmla="*/ 177 w 248"/>
                <a:gd name="T29" fmla="*/ 0 h 410"/>
                <a:gd name="T30" fmla="*/ 208 w 248"/>
                <a:gd name="T31" fmla="*/ 41 h 410"/>
                <a:gd name="T32" fmla="*/ 177 w 248"/>
                <a:gd name="T33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8" h="410">
                  <a:moveTo>
                    <a:pt x="93" y="391"/>
                  </a:moveTo>
                  <a:cubicBezTo>
                    <a:pt x="65" y="404"/>
                    <a:pt x="33" y="410"/>
                    <a:pt x="0" y="410"/>
                  </a:cubicBezTo>
                  <a:cubicBezTo>
                    <a:pt x="0" y="410"/>
                    <a:pt x="1" y="410"/>
                    <a:pt x="1" y="410"/>
                  </a:cubicBezTo>
                  <a:cubicBezTo>
                    <a:pt x="4" y="410"/>
                    <a:pt x="8" y="410"/>
                    <a:pt x="11" y="410"/>
                  </a:cubicBezTo>
                  <a:cubicBezTo>
                    <a:pt x="39" y="409"/>
                    <a:pt x="67" y="403"/>
                    <a:pt x="93" y="391"/>
                  </a:cubicBezTo>
                  <a:moveTo>
                    <a:pt x="221" y="268"/>
                  </a:moveTo>
                  <a:cubicBezTo>
                    <a:pt x="200" y="314"/>
                    <a:pt x="165" y="352"/>
                    <a:pt x="121" y="378"/>
                  </a:cubicBezTo>
                  <a:cubicBezTo>
                    <a:pt x="167" y="351"/>
                    <a:pt x="201" y="312"/>
                    <a:pt x="221" y="268"/>
                  </a:cubicBezTo>
                  <a:moveTo>
                    <a:pt x="224" y="72"/>
                  </a:moveTo>
                  <a:cubicBezTo>
                    <a:pt x="231" y="88"/>
                    <a:pt x="235" y="104"/>
                    <a:pt x="239" y="120"/>
                  </a:cubicBezTo>
                  <a:cubicBezTo>
                    <a:pt x="242" y="136"/>
                    <a:pt x="243" y="153"/>
                    <a:pt x="243" y="169"/>
                  </a:cubicBezTo>
                  <a:cubicBezTo>
                    <a:pt x="243" y="185"/>
                    <a:pt x="241" y="200"/>
                    <a:pt x="238" y="215"/>
                  </a:cubicBezTo>
                  <a:cubicBezTo>
                    <a:pt x="248" y="168"/>
                    <a:pt x="243" y="119"/>
                    <a:pt x="224" y="72"/>
                  </a:cubicBezTo>
                  <a:moveTo>
                    <a:pt x="177" y="0"/>
                  </a:moveTo>
                  <a:cubicBezTo>
                    <a:pt x="177" y="0"/>
                    <a:pt x="177" y="0"/>
                    <a:pt x="177" y="0"/>
                  </a:cubicBezTo>
                  <a:cubicBezTo>
                    <a:pt x="189" y="13"/>
                    <a:pt x="199" y="26"/>
                    <a:pt x="208" y="41"/>
                  </a:cubicBezTo>
                  <a:cubicBezTo>
                    <a:pt x="199" y="26"/>
                    <a:pt x="189" y="12"/>
                    <a:pt x="177" y="0"/>
                  </a:cubicBezTo>
                </a:path>
              </a:pathLst>
            </a:custGeom>
            <a:solidFill>
              <a:srgbClr val="4D6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custDataLst>
      <p:tags r:id="rId1"/>
    </p:custData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2279576" y="1268760"/>
            <a:ext cx="7416824" cy="5031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如果给定的行或列不存在，那么内部数据会使用NaN替代</a:t>
            </a:r>
          </a:p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 = {</a:t>
            </a:r>
          </a:p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'platform': ['qq', 'weixin', 'weibo', 'taobao'],</a:t>
            </a:r>
          </a:p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'year': [2000, 2010, 2005, 2004],</a:t>
            </a:r>
          </a:p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'percent': [0.71, 0.89, 0.63, 0.82]</a:t>
            </a:r>
          </a:p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}</a:t>
            </a:r>
          </a:p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columns = ['year', 'platform', 'percent', 'count']</a:t>
            </a:r>
          </a:p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index = ['a', 'b', 'c', 'd']</a:t>
            </a:r>
          </a:p>
          <a:p>
            <a:pPr marL="457200" indent="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df = pd.DataFrame(data, columns=columns, index=index)</a:t>
            </a:r>
          </a:p>
          <a:p>
            <a:pPr marL="457200" indent="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16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#如果给的列或行不存在于数据中，那么就用NaN表示数据</a:t>
            </a:r>
          </a:p>
          <a:p>
            <a:pPr marL="457200" indent="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endParaRPr lang="zh-CN" altLang="en-US" dirty="0">
              <a:solidFill>
                <a:srgbClr val="E6E6E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457200" indent="0" algn="ctr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执行上面示例代码，得到以下结果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215900" y="179705"/>
            <a:ext cx="56394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使用包含列表的字典创建数据帧</a:t>
            </a:r>
          </a:p>
        </p:txBody>
      </p:sp>
      <p:sp>
        <p:nvSpPr>
          <p:cNvPr id="4" name="矩形 3"/>
          <p:cNvSpPr/>
          <p:nvPr/>
        </p:nvSpPr>
        <p:spPr>
          <a:xfrm>
            <a:off x="2639616" y="1772816"/>
            <a:ext cx="7056784" cy="3312368"/>
          </a:xfrm>
          <a:prstGeom prst="rect">
            <a:avLst/>
          </a:prstGeom>
          <a:noFill/>
          <a:ln w="6350" cap="flat" cmpd="sng" algn="ctr">
            <a:solidFill>
              <a:srgbClr val="61D6FE"/>
            </a:solidFill>
            <a:prstDash val="sysDash"/>
            <a:miter lim="800000"/>
          </a:ln>
          <a:effectLst/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endParaRPr kumimoji="1" lang="zh-CN" altLang="zh-CN" sz="2275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  <p:bldP spid="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B281C1E7-784A-43B3-BD6C-B087A4CDE4A3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OUTPUT_FOLDER" val="C:\Users\Administrator\Desktop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BqGGlJKPVYmj1EAACviwAAFwAAAHVuaXZlcnNhbC91bml2ZXJzYWwucG5n7b0JONTr/z+sLElDCTWW0Eo42cqSZWQqrZasFWYyQhiKss8MqRHFOEmUrWlV9hLJnmWyjhZhBmOJUUxjDDOYYZ6ZzveUOs3ve/7Pdf2v5/88T11Xdan7ft/3+32/l9f7fS+fWGtLC3ExOTEBAQHxgwf2HhMQEEILCCz/LCrC/RezlRB57l/LAo9ZmAvktyt84v4g5Lnn6B4BgSLMKvYpYe7PK88eOB4oICBRx/u9DOef7S4gcHXvwb177EJcKX2nCs47HgctVm1zFdCMvG81u7UbmJXKuqWtjyl+vMZGA7vls/h9ke1rlTfu23Pxj5WXrPNWmvv4mlHXFBLMAWvUbjr4njnzRzt+nL3oyMkp133mmd+j61lQCVIxLCPqPmNMIPLwE4gPwXk95ISj9JkWyGIA/XNOgZ9r6EhyDjUFguwpldOqERAE/PjHBvnX6So6Wa+RhAKjKdTQnj2JyteWiQChkT/84VQS9TpyalwNGEZ53nXJfIMKqr+wBVn3GbLQ8iNFredRry8OjSdw5rI4kmIrL/9MCBoZlSx75ciYhNLGpN2WGbsJirY/TQjQSjJzNw9mD62vThTN15CcHk3npNkqfdr8E5lAeS6ZhMDqK5To1n9wBWh9Fwn1QudcHsK/RiyMQ0qv+6ARgbFStxazyE1TaxHUXdMmS5s7E3jNB6Oh0D6V5QvVXxarp/fVjNMav9OseSl+ZC2gD8VZSGOw1CFzcTKaKkKWKaIiVbR4f180CTTXZLWu/ND2hJmO4fChWJV8b3olFUE98flc7CKGOU4GcebycOtBpJnubuHNJUYX+twgaHIqm/MZOXouHYbCeX+kXYCcn6le9PzGZGpa1MGL2NKKkT/SgivHXQpW9/fPtQf7+fW+ODdjUir45RRqhySA3ZTFbtq2vELUbIiEjxjVTZvtoRBLPd95Zs2/f7RtlexQt8RKDeRsnZJr56lPtdYVnsPhwJsNHBw+h9rnZTSDUyZCx+D+4cTOqqMygAwYKtwA121RfW2pOM3kUjWAchIisMi5hOCKYbXzAl8MzqaIodF7Dl4yl2xsfVAtIR4o0UMCl8rsik2cSIRnjhumjHFE9w4tGDqfk+JkDR4emW3fUOyuatdTCoe3V1bbUh5RFIIl7DVn3L4v6cBZQc9V6LtSbgOyuiwaSXJN5Uyef+WJ+DUk7dnWhDjcEIdeFFQ432SFnJrJIjff99VXeD+idjHEWCSR2RdMsieG9M0elwije8p62DMpzh1c4fiuOrRJOjYLd27k0F0MYgLmCLp6RxO5jpNBgo+tx4wEDpOcQpNmYl+WUgLsjxXHKqs5qj9Xv0nQk4VSiJYTh8sL6qrOYPQXWVch7KFxlnQBJ4ur1/67q7r3VwT56RNcNhmU7+XgwpX7T9Yl75mrOoNSpOZE+DeGbye9oy3GkhtYxqVdVSr3qofmeki03l5LdhqVDif2zPQTZAANag1wYgJFIUziTKkk7vyYxWr8BcXCvjpNd+8HDktU8734kXWA50pbr0bBAE/drFOj50WRBGWsePxQkcKWUYvjboVAOKwwRfBNiEbJrah2J60b+HiK+2wSK3GjzcDjCaLhG5dNwCuJm788kHreRBU9/FRJRyhuD8JY8TkmcsvyGwaMWf26myEadfdCJnjcQVan3kWUL1dRbKF89KnH33WZsDK++Rxelw4uSWK9zPMvEQYXkc4pSDLqfTzXvBdJojm934oxUry68KWSQ698V2VxL2u4MnHPUQUYO7jCkR5yr/GNntJVToJA0Gzmtd37yvXe+5QmUXFj0V5Gve3atdYi1nP9CZSGcw0lq01iisnRIRSDh59xn9rP1JWMrzd6bmu0xOxL5FN3AuNq7QCvh4w8PgU2mqxI0oa2UCP8RHS1ReWRCn8sx4a4EkNpHMndDfjGi9gIV4lpNDGuK+cL0XCPixrQ25FWj7KITFJHBAhbK3oKqdBC5Lc0QHeDkyo835xN3mesKMgocbkECo0m611qKjxzUmtnSYae9e4tQG/QfubYPUyVIqMeH5hVgsjViM7rZ4FIRpJjjeG7ElQW2xI9gXHukUkbLeUBz5kPmu0Rsq3uGUOVwILOTMEp4z+Jxh8XHYgOgAY8Wul4/Bq1BHJH4AH0YVqE+mX2q7PtzFI4veG7E9UXTBIGw7OlBGuCLphJsKfQ7ynVNonASIs0dvZxdjCgnYBBnx4c8jT02rAKHfDAprhvRvLG56qMZ5s1ZQCUctlAITDcK2mPzWLDE7a+eXL2PqFDc7RcAHKITKtwuqDru35jzeSuobk5mxI2NaihSZsoy8CfbbAOn5jr6nnrJg8Qp9a+Q/Z+cRbZ8YYz1x9rtpWUQ/OfPlzuptofMyeZE7Fa3BHw/MLr8PXPcwToCynMHd4kjg1Jz1cu51M+1AuoVqqf7YcXLFpwISc6j9xQunABtXP9hDZG0fPSN2uHrhRpXwvYd8ot8Zb6+QB7SyOpLPU1ASN72GmglmQh7WGljTYnx7o9FidSoaoipXUyYG2za7UQX3I3wsiTDNkEBJbL0rWKm2TAlHMWbZvWxCWbyhZz1bWafu+05LrTITfg9472P/MCVkyIoRP62qVrrSfIk5nmRW5jvUzZl3s5pdSMWWoF3rFKSTcC7jg2En5eA9hsv4eCe19SyZm6h3okAi6iYO9VFDGwXB7erMMBWZ35Xsbk8L6ShU21S0NNF3zAt9a6n7jZsw/23Ex+qliwAWhWgj2ar/ca/vGOpogvxQTtJl8mp6zUwlHK1wD2iwaHYLAwJiV9Q3AsdKAbqkrdfEOJGaul6iCyz/o6asiEKsM1YXI9nZhmgwsc5qxeiQ4YsTltZCsELooXjXp7dsIiIt3vIBMYB2tlRY1YNBNkwHOShbmeFVY6B/rWjRVH2Ra3RZ6ZXWxh+lTgrMTRJZWlMUwg4YJE00I8zD86d9Akpn0OWQqvFl3q5WsuyKVu4VoXqYQVXQ9Vp9KlMGSIZrN822gUDkaBbPUB3x6EAHwcRT4O6IDmJQtSMBYdO533dSxeeBBS2Uvmal/OMNfl7oMTqhX0jG9mN519YNUPUTF/wBh2e6Pnr5DB/MPbpBjVpnHxZkQfvECbPXuCjRKxxPl6hhhTaBIYE8Zmpj4jz+TLLIdR8FDcJ0BCkBtEGCby1KJZjvNMsrpHwMyRKv3ArZCKR/RFZ+Lik+MfdF5VMxZBrH5UTP9YKJG1mxHYVTJchCAnlkjMOQLoBesUA/D3Aqer4fMPfoAhO85Ar0PHrhtVoLte7tUqRO9mhF2bJ+2741jOSHNZ0m5eVxk4T5IRDoxWB6ZCspzfXlmEBHMgb293ucUvpScEvojtEYb5gLRXotNTuxYVz7L7f4AX7ZHQA1pbgLdvLavtGLGM3KHn3bZUh3z0lYG3j6sWBiUmkA7e+hkwtciuAaxE5wLd/gml5NYA8oqHHxSkHIZ0nsiT/RFsjXqbcce8Lqb7M+qrOSQuinYg0AKPqlFSpDN+Pd79Vz9jKq3CY4IXsclBFdMzAZ9yTuTs+omqs3gvjeKPCh8+Kf4L2DfDo9ooFM2XqnQIYnuhaRf5pwZgwYsbaxPtUv8BSh247BW/TUhZezhW9ufh/gvjx0491voHZBRFC4GPnfon9H3MXbNDRq5qGjIePzO1rDYRekDtn/BTfZcy8MQZ3OHLD/4pRGXgWsDBy/+YMfQBV4vUKSGPC5eyGrUIMJ55b5tGzgz3ow9d1fSLeBwplm2WvmoofQ0Z/dnQhcun2vDju+/yqyFm07dMYX8TzCfVBFfRM9rUCyrctuQuV7uz3P+JWbr8kIKNoeMqLqNbDWR8Cc4cTal5M6Vvk1uQm+3BIz0MvrY3Ul9DvtJs6MobofYx9N1DEsR8OqNqyQiRtEKx7Eixa/Z3AvLXcTVGCLyUz46oqKJlWJy9mbCdmdb72qaKtwe5A05cM+1YsdR51iQ6chsIN6pZG1od195yRMeo/of0BAiUXxPmzGsiBN6Q3qqecT++Z/tSyWl9tF8mYx1VJGaXL+MAWJnUKqG9FLuuEGkUuaToyG2yrNZ6hQr9kMoZWNCVpbIHhPLmCM1dnuxzWQb8asuz/8pG6oYfTBHsyiUuA8wxGzlxqiFRq2lizdIFPw+F+pqNneM1WQO4cFan4Px1PY+YpUv/XQRlDk7/UgQbf4vgtwj+vyeCUoxYxeSrVWkximFegXgTpjOCdKHLJc2IWhHoQCqyKkMVFRThq27aRDU/fxW38dT1HyUwVlOjg85rMY0TdfLrrzDMWTOWaK3GOG5QDEi7iJWwHE22fNv445w0YN0vJ+69uDDuEIy1FrEoolbNF/Cb/R3OxvEpDDRBSd7IvcHaWIVROTXzejPG7vaZwIdioujdBrccdx+U/1FoZx+eu99m6RQFBqeWmVK7j+1VlcYN+ZjKZDur5wLXbrv1g/yiJACtnmNnrILsoflReCzrwhG8h+oW4O6H3mRUPjQ7Oin0QVKx9o9qQVY6FnbZVr1QPTK2mn2BxaDY6qMCWI+ykPOfNR9SCHgw5I74ZSFwjANFB5/DZ1BnD6dP9paPax5HtWwvQBwh2jICgWIr0QmP2XNZ6sDPA+6un7bAf9SmmrmYG66D78XS175Inyfgigu+kEusD2idPzKC5/TyW5v/9LETTLGFMLsZyQu9Mrxh8hZDszT5DBMak1Riuk9YLapFuiB8Qi+hD4/AJkLHuj9nMef4aSldQgWOiBNTkH9xhHY7Ga7wLAvG7ZP9VpDss5kfN+jrJcb2wgkrnR+GtTUHSfThweYba60frGjvehiQV+h2INX9R1PZrXW2Cnv/Dyv7KLBgymPXgpcZYAa9gysBO8plerHUr9V7wLjuwMmMp8tjhHbYVrleOAljhR7hru8TxqtQgj0fm23XvVbcuV1da92LI3MnHvn6kJCK8lyhWX6K/UQU+7XOaS2sebvuUb4ZtdZ6q/RawNG8sWIKP/KW8ju8EbFi04oACoFTlAW5W+I6XMhXmbsLO57lP1t+ETueW9WV8LefOXRWrbuY1gJYopUXBNGV9IJIqNcionjaJDcdJgzmgrifvcEnQcJWhSyo18rKbqb232OmzefGER5v+L42xwDTJs4uuP5V6A9v8IGmzc1z7b/UrvQV9xgUjv0dJnTsQ95JI8wpknj2DCdCTfnbmgf8sOYR6EyGu6Nw2Gr00Au1wTWS9Md83ZYp2Cr86Udo9loJSe0sftLRysI+MjkepnXe12BvfQRfL56K73iXmbsRuHubwiY3U36e8K8hb0LHOs5euTJnd4ePEv41pq3W+QNfx1Tmo95fWYXXdjj9i5lpAwnr/zubPlrF6l/n/z86sgRxtGLYGLZHmvKnhWJPbyg542T16r6mk6V+ldgFLMWYyubH/wAbfKjgrLdwkPCOSjY7ddi/DgsjhH4JVec3eQPq2bcfHmWbaS7reKyOfuogK3HUxoiY+nA5H8d/RNe3ODnQYWC0Lc0I9HAXs0OV685lBhML/ouwe+yjVihFFBKhqow+Rw6/6f8VKgYur3ft7n1x7l75WVWG4df2/MQ1DXJ3wUnurQmgVjKDpCQaqsQu34TZ/jrMRo0AXDbEimXXlPFdSoMus7dB3Eh905ZfrL+pe/7CFi7KJz/hp/UDzoIHiVxE4WTJD3A4tXd0/slNANJz+CKGQPEtcC6sgRryVXRDsKPF3eVqZ/P5wpb2XYnFLlxgM8IPd/wWyP8tgQTEExGjtzz1Sv1JyHdMOW/aq1WazhuC2eUUdSUMTgLRL/f5Q4s2nyDT0VJTHLMQMVm7Qj+4P5ScVuXf+6IodP7TI89Q0SK8bcS+ycAul2A4z/zz0q52lXET2HzFq3L7DIop6khFDOu2o7Bal5g6+tLBnyxHUJAuh2RU6ssCnltIRh0U2iR5u5Xm07xmlOvU09L0/f1MWkVxiqEf/8zBMfK4qXSbTdPD8zvWc4W5LHsLkpBqs0QQ0OMio4YASmBBiTD43BaMCaO7Uy3VaZe0kv7VyC3IdXh8si7Nn41C4uhT6q8eeCVhxEH5nabr1IMIuHtHfdWJjeOjjl/8TVXAaS4syQIpXCJmdfh2xavDvkyT0h4RGGW8YZii98yBUoTTHvHxeHEDU4r78OGZ1R5633hzKISXOG+N46bZGuPrpRYeg2S/1VfkUqnWxdUmRBnAvtQ/lbLiBFQd8PXBuVvilLcIJq9QDBlQE2jC6Q7E2hsw+8OpnbCyeVWlqx1bzFNCNAg4FC6Qrg4irCNeI9cPy0qIR2OLFq50tS/4Qe5RHnd3DeLeuW21mThZbiV7paHKPc2YESRjW2FpqkiMxU0Ne9tE59qHswMXul1Rdzkck/z0lF+F5jvk2s+9jErxEwR7fcnGjxa5U/eOUZ7cFnVGK9U2K6skaL9KHFS7wzZw8C0Xd3Erp5hEDFUT72zLTGPON8E9N+AYmxUxZz1IjpegRVRKXFY3jhFCXPCJfuIlhbUSAR/PCUq29QUR9pqgcWspxHDZtjYLPOsbNtthJHWv//P3+piWhaDJagdyCVUWsC/yLRKH1+3uCVqdIWo+NAdPld5jI2JQdogrwL1aOr0O+TubGWUXVaOzGPvxdQP3XTICXyMBjoLiLGV/84ycIDcUUflJ3yNAEZr4GkFYV9xQ5FF4Y5cPsdziTWi/THJgyq8BJWBzV1mni9JW+VU7No1dSTaAa0lz+vqtVARvhvjlvo4V2AJOPFXOcDWqqxbQWwegEDHwPa0lmX6g3evgaKawN8ihlDLaBde6of4IjQNir0PHAqi639xQY9wPlUn9YudFdftoLEMz6HTy0LAtLUPf0S9nfdSBXMVmGf26NBMcriigoV27tqOKu+ygncC4rgT7w3PUEpk9czYvBtueEO331mEeNAS57TuWXxPXCa7DlMB9nkWEkkGv/gdgPh562Vvrhv7ldi0V/+WV46bmFPFMepXZHO0pQ9E4BnlDg3O9p2rBYBswjjxqMUhgKT24pJcbB1WpgnGGjQgjcVi20wn5xb3KN5WOXp3fK5CslHzV+gyxraBr82SEhRp/2D1OnCphfQLkrMHiJzONaOmA5E3SsYX3Fmbti2M7jefWNxJY7L0ha08dZHXhCNXNMgWdiyjfUnGfTeebqhP0SpTe+M0WFbpUKuRkuJXXdR6R1RoxFWeinOpCXNH7QlffZ+zvpe22KWBf6StR9kasfQQa4ieDafCBk3Zc536Cr3MnCHygcZ37EUjUbxq/afym8ZvGbxr/D9MIoTWsT9FDXzDmAncpB+V2yb9g9/216WJ6cLZO3RLY3Fdja2XyPJTyvGubwn7CDS44Pqa2how2sLBrL+ICIOuVlsJpejOQ5e8tKd8HeFWTZGVaFvrpQcpNnZsXFHij2Cm3rzznl+2qwtvz08lU201hH6v7eZvJ+Otm0sWNfDeTdIww7g6gsRU/7ZGN7/yfd4dmx49srizZmf7z3loo8L/s2LkHKTblIjtW/9Sg68x/2SjrurU/DH7G4Of9Lfp/28VqmjC+fnzhjtJP/Oe/+7oP+s+NtL93Mgt046cJb88u+c/PIlXMSio8E7U413ZVsypkhjIeLxMy0+kIKTj6/hNpkUKylDBWRLFpbWRTZlnbApNUPTcMWhxu6wsmVXZTDarYCbAEGBOZVw0Jz87gjv7xaPtSVjKAV+7UddFkQuZGUvStTGbsmuZUTGmxDWizGCFnKpJZrm8TrbhcguW0qlAInOEsIFCwzFH/Auz7isZFKS1OxuBUNp2ocI06ZCCtfklipdWHyXQnk+IbzOvDIcMX9nBlPDXq8WPGv7dwcLxYrB7XWkXPoCp8XLintJBt7TX5Z5km4tPhFZ2Wk28dlXlV0eUDRzu70g6hPmkuOfoGNPhj7Zvd6muUcPLjWRaKoXtVi0dMD9GKnhYRQiuq6Vk8NuPbfsz41lCOOEapZEUEFMw9IEHnb2CqTKY7wO3rN6RrJqwcEwKvGu+A7SYFsg4HzCzZR/zgA33pVH9zCHm0vP8wzfGF5UrLm/16pm5k4+JceuJXcf48Dpk7znpIxLlHc885Mk/BF/P8kfS0dtkN6boS4pPccT63go366DeTv3y2Wmj6u29uXc35oit/7BMOQqRPVFIRBTLgk18034vsN7UsyQ1M4GnNp9M/StBuON0zM9QjkMWg5FBnqYzxy+tdX8zPvbMCVTLJtBA/GLG6KCMiY9CnWL69ZO7ZIIc6P1fV1c8MY3kzJp7hq5oQMw/fKbEHVujTJHOYFWQTf9HkoAVj85usL+XUJ0cjcHTCwAOERta7RXkMzgceroH68KXlbDiNE5MLIMykv1iRZBZmOJgIzY5eFanfG9B/dv4YROebmdiJK8gDGp4klH956RNIzgiuGmRFcVM7hK3ki/phZm8gXl4PxA41Nu21ZHFo7BVKEZOfDWnU/ALfJAyZY6H8DkkJ6y9BdPNmuw71Etm9vhNkk1VLkLIypqFrtqL6/fQXWbys+l0+N8tLpXcWIC/4B+OGizIQkLnbkssXxixAYe9sQawefKa0RENl6pObz9O6Qq15qujxkyoqSAH2qUpvPCQElkz/GCyyT7ZeQQ7QQA+U1/frfUFg5J0sdeUczyUYbgXGLcTZW9TVeM1yKEUfUThtu+rMsM+P9bsxIJzr8YPv8l94g++c0pJWj54a94GwCNuWZ862D2yLftC93/Qm8QqK7lmmplois9F2sWJB31H4tGgypsGnvuuwZuX5596PAyrebPvSsGXglmONLWU1Nz9aH+lN9i69pv8Y+R7zXcNODXQUiJ7REQibKML1d2gsgswzRIOHxjug2X0H8hXlRHQeCYGLrCiHHrqooyXyarF4H5DlulMndm05E40VDQ0wqoOqCt4RvYxW2nD1zrYq9Kmj+YpxKKJemZuqK6wLSQ7cpOCdJZV5t29ysy9OAdV7tansjCx5W20i9HXarZ+2ALy6/8y5rMOWLWmRAYWS7oBNDwV9gaoyt1PXF6sDCUEFWPD4U0ooBdf0pZqzmBSNdc5IUnrnHY0Net5Rkry77Dp5MEYJWYe8JgyW1BOn7roRZRWx8w/BR87HpfEmpx9Yyys2HNIZtOb8rWMnOP47Edmrvztdy11nvQSuqwejmeLNDG6eXZYLbE4+UobH9cLGOl5OhLlGpGsssue1c06j8W0Cqsuxom5DRua39IDe1JXFlOdBwmaw2o6SYW9HyX0HzieEAxq067UzPp9gjYP0xbjxq//1T4kwWDBRMRprUBJOrWR+hvnJrm1AkR1F9tkWAOMoOFyT5RzwuNAWuIC0OnJI3XRHUCzUixSHHbTAu9kfk19r71/S56dvvmuwfSbG6NF0FI+nmu0bcuEkf+uFR5zvgn1bg621FlGvk99twXpRG9iPUuXYLSiYHlrHusnc34xJhq/iras2njWiiSqLBVWbNsRhASd0IpowN0eynuIXCOteu1+ZfmyF+JyNuR7fB1N1UBAvlcXaR4hz4k48EJF8Ymg1g8hcyw2YFT8cHLkjKIi7tIECkfAhNkDWyovsKZN7VBkVYOpPzLoIwrU9ClQKfP7ugZ9pRoERwDJB/ABa/5bi4vY5wMUpU3NJhZGsh5iuOMydBkekUB5ioQhznbIKPfRiKgdR6dwpHdVehNsdgbzkzau1CG1w3lthw0Le+wxawH3fXTmiJX1qTz7gZSh9dNur9Fl9ziWE/PLTHUlRNiwOcVGa7aR1A2vJonZXRhNgLQu9JW5epBLMY/xk2aP8dFkRsGTmxyfpIXkA9Kb0M45S+8pLNKceduKEwOUJRpy4nqouo11rWhYi2DTcyPIN5OUOgAu9oUjDyZZlS5z3uPZZ30lJJRkfcCbvrGBdweChDFHPksvmb3Ys5kZw0+6dQ2Ta+idDZGIV3eoNGTY3X8fBZOHGv4T1V8GVTmYx5oqOkW8k64aCsAx8NbntUenC8Vm9nXELVzDplPl3NMl1DXporI0xKPoBnDNKh4ECHhxTDLy0z/ayuU2pVcSQ1EVswjPhWmtcBjklcoa99k7BzPczRjXba2NKhmVSdVQNt7p/LqKEk1iu3KY9F6HZw+30liiIxFKchYmiedXp8jY1lVTGtTtuBWTBGlLpNlnkzV8tOeUnSz40hqWckvHy7zA+7fUUDW9A3ODBN9HdL1JD7jHm9nf6z38/7zVQ6FX3jEsZwm6ApJ8vwO4SMitPoPVRkaVH7rw7UhOHtTRq1xRBai+FRS4iliuNi01yl7MWp1m3wVlgzMJhyPz1s9l11/ZovT/1aE4Y6lItMOa/8D2YrhGJcHm4nIrisPLk5knVO4O8gO9N8bimeWNH3lGbtS4/geXTbpIFa1GHqtbGedE5r+5/DboqG9KtCCtX1Fp7bvAoycYLOVR/0v/u+W3Fr/jusI3iBhFLLTtnbenaDvBqky3AzxqeawAXPpx65HqkmLlq5RL9QMi9OKIxZH93OWr+EUpNQQ0NZpJQ1dDsZ+lcJo7HlF1hhkp2/SAqO8FNaS32A7EqmWsAMtEbuWtBdVbhQcfAnywv5eq+iuti2WaaMjxMr0+j4R5lhj2JUPxa2DW44LGHtbj2JOIh/jvPaJEw2WyClYx1VIvjQLKja08E2Yi0/TL4K5hPgNix775agmdPizsjsz/J2JsJhz2pwSMZz97O/nWyiXa45jRqpbX/zPegOHYm0hvCbZn/iFfG/3pw7+cdc7zWu5wnkWLTdvy2E8Lk0gmO3LmN891VHAhD33K1F7a784jfVlvHu4H3VdxRnK341sq7dFunn3DTEhN7flsBiOh3jhDEBTqbjvfPDP9S1lbNYVWzHARF1nko9xNpihjmfFUBvwSsqnYAxcahfJGL9Cx/3kWSzHX63Ty2BNXXUCkhGFy4C3fYleXXO87ARH7gnyHbrQ+8Zm9eZWcmfBMSVcQMG9nt1pB45x9iMNMqZu+p3mwXVfRVDMcd3xrCWwE/lAlTuTlTd2LPsFohW4yXV3kE/CPlaFGaNjKXAeZEQr0erI8suiWISXNZuhEwx20DA3tgcmqm1Hmpy08bcLzs4w9UB1XUHpq7nJswuQq0LmqgGBZK47DvjbS5qVTRxmc4e2i/zGyDJrKoDMFijH69GkCCzDU76lmZzn2sNdrxK/Iv9mpNcxG+VxJpBcYOP1nfHQPcyzoW9cBuoHpxvFovi/1RRX+18WTNB2o1u6XaeMxaGKxeKXCtTSGkd2LtEoG16J/Nh6ouT/WPGJZ3jO4EvmgU2LUYnyzOTWAEx7pTZrtSxDSwy2mKV5n2L5BDsSr9a8LQdKdd0hiT+bF792LUfzU3A0ct6WXWgCPEAmBFo9kuhy/O8+MsEmfRXmvksPDNY1ERIIoYkjDgNWGiAjzxSbhmAj/liZouMv1uMEBd3qy+BK9VR6MhNDqjX0UbGr/ML2I1NXZtjuJU0Wzpht5GGI3tm4UZWXBAE69yMF1IRo8nhDTaDQ3dvuzisJOHsGLEZG1OYSAJt7ludmPO1/T5R3Pg5rJkMbRbgzXgwDDJRbBLNMHtbNqglTHoYho7DtNUH2yciW/DuZUXHdsk0ig5u9daOnpgljMbmv/wSrI5TQYfCx8ZH4kPS5GVNXiyy065X3MwZGI8kbwS7RC2DJhmOPmiZ+vS/UD/Aedaa9/SSlyHlnJcjUcIPisEiWRrOAiKg+LWYS3zp2InVRZBVFnpQdtL5rJCDeM4vYDOY8Yf8qHNydKwaG+urjmrnz0wIMVCvqb/mhsA2o049yZf9Jxbg2W+qLcj9SMXLqllMmAedSypfSzGPU8aqXxxuW1/yEuXeGmi0bSmXtsuYCFkPN+sPySMZNGkE9nHKGovCeOvsmRR9KbzPYyu6imYa1ncRtDUc4qpOc0JeU1DpHTuTTEgzU1mr5FyApkqx97PEn1IKHBhmp0Ifj8wFv6kRls/yw/8Bo5T/aXWWGjdYK6T8zO6mMledagOg9j3OinqbYmyir/iBmJr+Erx6MwQS+Q+LZlBK7/g2ZQ0NyUiJmNGWpTrPl6LfXyCLc4EYZRVX3WcVSTRKhDqV4X4KnwCVNVfLAO1S+NiujMtiSkax1oxAt3FyQ1C69N6RRMCksFs+WgiAElIVGVWVxpeQJuXVQJ3lmJt/Ao2qOKqJPw/yhN9iQ10umZa7DY7qISMaBLNtVnAi1TNerWRhwZ+dEm572sML2KBuR4G7/OdvBzHACuK4QJSLGnKM7jQTi6CCY6As94xZAnuaUANz0kpTt/imfluzKDY3e7RSU/J5c9ZCkSDjwVmbRu1ClePPzEzaAs/31B9yvBVu6gTsdDL0WALfyNKgHq5gAMscpbT88xyE3zqsEFbXcu7eMeffyqd8apIEStmGEeEH2abocHl5tgQ8dqOQ5oCMN0VivrlS/Z6a6bERdEPgWFEtNi0y7JfcRsJzaYuq6x0jNqupsx3asrA225OcHm1jmDhX6ryRWzVimmGK3c6/5MHtgXkwMHC8/m8ItBPxyt4h7nfMyP7+3NqpGXWAPKml0MZnnPPQPNOSt+LU9e4QSU74ksZWQ/EmcM/AgYT0GLZNUe4sYgWUkBlyRlhfMPZCYc2w52LfzrRLseNRhEznY76vGt6ekW3a0rltAqPCPLC30vo6ycbD8csxSPQyyIeL6/U+j2OFGvNXp5c0x+HlXG1VrMuLpvwTQzL0f8u3Y6aa42ZQfuE7aAPZbKdjb7K5uhPWdOtBDDlJnee15acz1n3Q4BbSoPPcZrzCt6l3FDqwRdweOxkFKtzkYBuHt9jTA+HrcsfLFfTusf3bM+9okcuNstkUs/wBRy6G2IIf3ABgCxfwCEbb0KJ+7osfA8afTJ4/x/Z8jmd0+o1ccaRx+4JvrXhIzhs0GGuzPbzPUjhOzH39rAmfHG+gBNG90QxPNNA7DpQbwWrj8rIEwGc91Pub6FlJjCDKnC4Kn78skQu4U1ZE6Nfyqn9vRWh73h6Yy34F2zS5LMUDHER0MInq1WC6+RERFmXMvKiQgpWoS+BPAKBPyoZt2HeurWKookfTin3j1/kKplAq8Stn/HbHmzNbvNlC7lZdb+yGy8zrS3SawDaXNsdbCK1Jt76QVCigsnQMYo/itXIfOqjrHEC4uTekHj2Zx/QYbYLOP/JCvWSVtkqZ8yerPPbXfUqLWEV2iFkmRbYHX3lx7suLYBgy5UUIfD4yT8+3nM336j7D2+wsbZDay8vw0aTLzdvebUheT8hNe/HUvAOH17peS0gT1dUrt+i2aLJYbfRwN3wnqv5PxhY738q6bWJmOsrL2vIe/wM21b+9d885xeY9rgQ5LEkRQC+qPh6Q+PrQCvRP+0+80rcf5HmuSyBZ9opWfE2gbuW3r/9170jy9rsupWeeS6989Mf+a0vF7PG/AOzfu17QKv47arIntQWfGN22e3vrq617V/3run1UJvA9OguFa6/2be+v/LWG//DF8/d+7aOeMLeO7d9d4CjHv+6N9RPV4aBm5Bdok4p+srf+v4qcP0tUZ6L1xudeqbtnT/6vXeg7r/urVV6S4wFY1xb6uflvynELyPd3xLlIj4t+cC5HuAux8Dvvctk/3XvVOKRywva4Uvvh498V4hfRre/JcqFOanxZWzfa7dzDH+l5/+1dyv84avFVBPYktOSU98VYgvwJ3/Lu4v0H4l+RYmNzki9/W2d3/eQoH7/vveonu0pVGvmEks4G/pdIX6ZVy0xUA/YDpD8vVHv9qU3Xf917/895u3VDB17l7U4va1qsxeQtZiCmktpm2S9sVCq9F4PUvIBRbDrlBYnbeBDz00no1ZPICphCSpMMjccIBHlcBaJVUkicjOPgqd9sPFzE3Rmxio1cp6RWnzxuT/df+HvbqsB59lkEKrh02HI/Ns9y44a679KZxhF34aBM51pAUeAawdtq9rzu67CDKdDpp4T9eDA91Wup8txCidHyi5y0yKNDT94QJmvInooil78lLV4hh6txIZKcRTl7l+qdFm232/zxWQnF3oRBjGhVt/UaSCbW88hi6W7YO2MVUok4W5Gc7fr7mxDKRbIFshs7NSqic06nZhc0KcILm6zt67rGO/xzOozXpwddsxBo4nwrJMrLzz02swNM8I1R1pPe7q9P1m5xGd4fWVvE7A52RSXe6mnxE217iYgfpNWrNnWqs1nY61HeC8g2BeuVRK+yknIahgnM9AbD17SlnXaF9KJdP7DUWxkvGHcM1KKQijc7rC3YXwfK2Sh20ExmKX91EsfEOmmNDxXFB8SX2JZ5E+7PfdslgrHvpMexFfBRf/pHy9/vZC5/SIWrnRPbpXOq/5JRbBscXGtNTtYZKtk7t7E68R2+70s00PrTln66YPvV2DeaAHjzj6stDgmZFwWtn152iCMNjtpQOx4tECFK229uhBbUMG09vWZ3Q27kP75XG2HGFcd0/MKrTzeLFXHXJ5Cje2Oxrpg98sDnuvfTYhUfZUqGj5Ehls/G793hkYrcsp7h7zh46j1npu8pOt19zBce4KSJmAXsaIPSxAb5s9VPDbHAj4EZaxWI5/Wz1q38xb8JyTIY9dEGAxfsxZ7SMhUVoJS7mlTfNXesGhIdfldl1rrS5YUxBV0bcfGPa1FtdYjmoUbnirhTHFxXKDVnXzJMq2lvSS7NOx7oJn+6ux3e2rd0D/Rv+7YxKqAoDxg3MC2V3d6XSNyNV5x1VKHPe42Z5MHCB/afLqI4OWodUPJvgUTNFKJGpoLzbrLdjoZXn2XMbsJSAhK+iQaWdIHU2WoMDVLNkDgBhd8a2wRVTyfphfzD9wCvK0DjOs0ouDKN13peb7Jg3ToVoQGgdx2d/PklYEty2+x48inraVqj7I4son1ix8dL2mVoYr6uCtRrkmjz8aR99ck4TFdsV2vC4KqCVrbzDMAUYSwvVBpEAZHzMKZftR+znIUD3nChSrqFQLTekmnUG1VS3yEVuV/HEC23CGvYPpR/aKq80d/EfLM//JRY/PgW4djzMpNCeTRd+oVoqnnbiEb9x3tvPEdL6r87c0+FlxfeemnMtZPiCHTQ3si57j+Epm0w/591L7WEurh/N7e5bsFhun868jZ8U4Djdg1vjR6hf77+JN6zhB/7erLJ+rfD1dY/fsIEna7obDAo2/J5Aww/96L6+4g3zpn43jh+1bwWNO/BkpmVs+AjM5c+aXXp7T/PVhpHDHW3fH5Sf733ib/HjCMnVlXV3X7wtKgbfy/ELRfpHs27nPpTP6Fqv33wGnS5tbt+MxvyeTScf8em8qm0FtfZOe8/L61Pe3+r/X0zqPjAJb3hyWX5aPowH+P0YYDMmXXX7B3/N4789/r6fTOq6cgbS+XYhXF/wWs4tyuO3w3/3Pz91Q+6d+nA/9vMu47coDKBYo/adbVQxw54og8LbUninqhE0oqu7O2lWRz5n5bqIfAD7PhKkkKNzGtLadWnTRQVj4FFRYZqtzBnfpEJGQN+2LND68mTcgDkPPvstaJ5SpLF+p4uahHl8wEV3Txjp3/o+rCTYizEIyeeHuwuWDtm6fi9eHGf+fFgLxwjwOccdT3BdPSYszwAA99cDWqu3mjegzQ6U5UiD8uPGIiJ6DyLGbjnqSebT9VDbojO4bV7ixfUolZs3QZIzcW/H2jnc8dID3l6Re8JnwqKNDXOby78zC+hZxr4qIm+bwmfCofwKknkWLZNU58CzAwwVdwDIdCWqTwUnrrc9i2AHU+977MTqvKYzusUPO2pFV5tXWrQc6nsG0X+ZZlsq+dFga3SDQIgZODG54S+XBoLdvOOxsgo0+YPsmvOGN2OluNq4z2vV7v/Pkd3csG2HNVABsnD5/nW7G6o2Mnw1V6Nb/iT6X8BGaHfsLb8WuI11tw4Ldq1rJPvs2ZX/1MDWzPNY/sof1pSP4SWjLnSD4XcpOxT7hGZnfu3tFqvkqwdM78ymjN1vZci37y4s1DEt+LQEvnzFcHliwFP51aOmd+N9qWLgW/y01L58xXfZ78Vp//36oP2i8zdPRW22aM8dPQydoVBVVZyPlPNid4N7NG+8Opfb2BeBNHEm8j1CstELSRwUpd8MpSogRtCFaA4CF81Q7K41XuZdm54UZ7rfO884DQsUTlj6NtaY4bjxTHUmeponH5dHXGcCICj/DNUsJ2rNKsKLzApFbQ28eNc5MgJ/lJ8YoNl7J3316DgPEPefrWcqvM3S7bGKsswqsJ1tvMuQkuWv3c3b583BSZUrI5t1lvjjT3kjI+sQrtphSwz07EjELfDPSB6DI3ZxI/3OtjDtIc+zEpXrZ8FUSNpyAIv03Khu6dR3OBceQGi2Y0RPJhvdr9EONXqUG7bEzXnbIzDupyCXbJex+rvG3RCKVIUQobw+YctdCSKliPx9gfpDkhG3z2poXEe1XDSZtrYnEBkKFq3YEmMq66aDVNBt/SdbWrGar66sEstRfnlcRyCtV0fRLPTyGjHvCAYMtRISXJSwoBGKxooI5ZbOEWwunCtYPH5PuL1a/dPWqcCZHU4Obs3W8XjaPvAtAETOhpa11nSrH6+7jJhwupJ4tbtLxPahXDSTCQmxKx075uOLdCSfPNQ74WZ8ezOGKv++tzB1SL8xC53bE126i20hwTdjvG73TkTjaQMEmWFRAHEW5yspTEWygT86rHL5lJjn2Muwu4QyCT47Bw4uuuq2Rfo/xm1uR1OF8/soMncmya6KGpYfuY1Diyf/mb80i2N7B7YlXkpitNyaYU3NtNrbGIZhkwRU8nOzbZjALZaPRx9B0tvRtf0cM422Cd6xeHK610ZZ17Bv68M4XM194ErXj2diFJiR6XuNX/Rbp68FCRaCgaIksAgNbeHHw7ufmM5OxH2FxRfsW5wP4Yr1l6hX9HFVQVolIqc6qzJBzQUEIoVMlMwZVT7rkXFcgea9Au2WNX3NZ11dobuMm+P4nst5mfHZtt59rxc65mxZ51n92Ajx043RWfHXj6KLJYbXkSA+YlKzKyEEPAbcpuCqLEZTHIRZUVBR1nlQgcPKamgeF2ksKYMoAZSQ589NnPmj0+YWsKWmxDtNZszwQB0japyvs9mjKtcE/j69HPbv8/0KOzej9Ctsibenbh1UWel/nyn5nmXzrCKIigzFPZSRSZQILz/+APBx9yTWbn+Wfq02dQO4BPKoijb/bz8zCFtl89DNflCaaJIgIeWIuYlSMV4V9NmoxjVjL7y2naz5qNaAFw/v73q4n6N3Tk25vP0XmPf6gdaNZSXeTkl395Yv1+1Jy/W86X5srTciWad/qiLV5eX4/mjyzdY9NwX4/8P6xC+tde4uihze68u5ALrbp4OwPvwCj+Ud+WJ+9HQmCM8dRr3lXeAv8h3nFtsVge2hw+TeBrM3WHeCnVSa2dFXPnjT2JRx9vFuWdkOw8+mjzmrgguLWd9uO2UP7hy4Cnd+J99eL3hz3eSs4Xo075duHvIdinn4qi3YT/LAh15K8jCb+j/m/Q+Bs0/laf/8+rj7cQuCrlZDRqNgaVXdjhUctXizRCNMY77MyEtz3hR0wqXh6+X9gO+pvGbxq/afym8ZvGbxq/afym8ZvGbxq/afym8ZvGbxq/afym8ZvGbxq/afym8ZvGbxq/afym8ZvG/zk0NKtmh/aCLdJslsk4uQkPKdj8tbn09TNQjZq6P3yc8uvnqbpcw+Gxw8dx95erneV26P365SiHb1+OWjwcufSTDmbAkKkmFX3Nyum3seADbbxn2e2iDFTqy7BhGbwz2M0hT8aK6YfFf/3q4Eo08H//q4N/3Wk69V9eR7zeE7rl2fwe0E+vLjo/+i/fBYN4yn16/mDwH9+srfsv89z6jH7AYyYa+RP/Lyz5fyJtICEFggz9/UU29V3WYuivj0imVLNH2ixMp/5s4z1ywnsm0qSc2l3QXd2N74Zsz5a+8ZNu/SFCOMdSwE3EfLG9Nj7MWgWZfWUDYxkseiVRViMqDU2pvT2Nb2o7MCj2cFt4Pz2zR3gPa7cmQ58R/oeKAO6TG+6HueR21TCrOQs9O4YMtobEFiEUiKmUEEv/soaNF2KFtWIUOE4INEZpAwAxqpv1SU26eagRqXQyHZzJmcOjkFKkGGOmCzWsazScxOpPy2TNFKAQgZwFJgSBmkrKMvY6GVORSb4GEfUjVS2EUaqnkgsqsAx4dT09qFN3XoNFVQHNNclnBvtWf9HRafC5RmlBMPtKe4LTH4XdDntw6oL9nQUgCpJO6CLkaH+7M4EQcbOpdwb1BB6Y1Wak817pugcbDWnvDgpDGM8Hfb6sabECXPnQr4hkm5XuVrh4s7RiRE3awJ2o79cb8o6+yS4uy0JUkuQfTiTmL5q4h2cGzjfpeStFWb9nZ1AjyJ0oC5fNA01VV3D9tITgCcDMXRdjFUIj/Snk1b5Lf8hqNaAwMz16m8v8H1U0ViFiYfEw0Rby0+AvyeiYfLFipUfVno2AcOf4b2/rj+uuSbpT6td3wlf1+qn21CJXcBaYaTQf0nxyVGEDYMPLe4ER/cBMmCIm6vwlARp1Y611rjRhHaBe7M8grcyc3Qk96/F5GSG6k03zDd63RKOHOLoHmnCbhK5VxXEwWposjegHEa4hr2XcJYuL1a/0z38o9RNPeUrZsbmz6wrstYw3i7E1wdAkSx34sv5QHdhBmIAhhDcY7v923SnKFFBvEkQ2WJcVltVobLkQFtjrOj3jtEEC4axlVzEegvw42qGscvHyoEVyyYXrMuAUo8FR3DMC8orA1kUUsHsf9HpO6KaBlkmVV5kliLArZh4v5lUc0ZSwwC86xxDxIZVnd5doyirGU0hYlWQ4vvzvSbRUVlvS7uYhv0WCBP01zMxbsMhzCQg5+rmErnSi3upK0lunvKFztdbawOYhRTlAQ9y1wQVP9AbpU3vzDxnepxuTZ5NGStZ4ntTaCThIgHoR6TGKJSYojZCe01vqnnz2UXipCWMFx5UeztiLY7xBpjMyZXMKcJ3fnlp7oShIK7q7leToNRvOTn12eKEf1VcgpbRdPqdhI2YVeoc0AF4efCTIWmg/7YX12FOVN3CsK1qrSxJA0dkEfMkauIUpSup/YNmbvNA9MTs/4QkKn6QphdcqEK0wEEb6/e+fDLAXPFzVM1VCGsR9Pv+YxCJP7uba7HpLiRgh8HpR3pm18i9gaax1b85YorwUZpA5e2799VkDJ/nG50xgXFYpCp5fibM+SZ4dg7BSRqcUwbRnFRAbUxTJBM2QNZzZJdGXMu6qzXtg0JvO+9wlffqdlf+TU6+7wweOqXxpRvq2XH5ywWD6YQSM9Yk23L798wPXv21pg4hi+ETR1N6hB0hQ5vyFxs/GM+NtiHASV48sxWLy/wDKSVwkmFPDJ25IyNbZhrITMdcpLN0BSbO9WjdQyRqLfQwVijrrYdviKtv3hq9uV0DsWDZVopfvQja9aJncEX2XMfoOntZtKb+49867ElmRfXDONdkmgfHULi9/U8TrKmdHrena1ciz9HtKC2Pi/qwC5EzOg6vE1LnmOVhXVb0EleB6GoQmV3qLExByxNUY1si3C2djxJoyzme/ESb5cLFsYHgsIvWdj8K84+3gzqNa54fisMDZUvXDJTJhXRaXpja700JYJiWVRfpRuNWgMou84XsnaBl7rD9ovkqN0HBYPoInpll5et3A+7B2gNNDNJbfQ6BoPhP30EX+uKr9/RG7GaxERM96ywxv766DupZQvAmzd/zWATazRAa8GsSe7KS7CbdVyR/AUMjaKtSQjO4Ul2UdZdHYFNewM1LYHm3WxD33mGomLjfE+Y//OIY7KwQfsc/Mp15RQOLUFtkZOo0rKMM0ozkL0Pwb/YWEl3Aj2rPZPpPSIvjWCF/1zPUcRZYR1YmkUF4Zgpw4rAAj6jG1EzYjFXFF4yHDtGyIcf8HbaQiMT4LB4Q5srz/CEBZlZESoWP1UC/AfZyLNTAklBxrGp0iepyRlxiLSX0OsTKm1X/ocM/9EOOqPLR8Te0RpLjjzkYO11XEwVoKumNsF68TnEyMv7C/IbFpH+UvfwSOUUuJmaXjiimyCfXU+vKqISa9dzSfXE+dp6WzK8Nmw+FIb2VwCizhdCtFmyinaCFv1wDcWjXlSZk9TVTJcHPTryKQhjdviSvIxbXfTbgWK2H48PPC14uFSaZXDRjo6ZDq9be3s/yIBzXeMthxWu6kWL+upkDgtnhK4Mgu9DLrRY7hRWz6wTM+UutbvQ12OqzGhKN0vj8JOPsluDr8mOoNqQxZh49PburVvIZmL2QYmac707KiLIkeRCrRkNaT3xhbQpOpHldcG6JQrlP1tE0hsJ52muVS21FF8Uwz+DJrYhpddErg5gycdecpqU7v1HA38zkXDZ3feRv2Zygya33adhacuHKH47KG2GDI5J8rw8vjtlmWED3WNTLmbkC9gKJHNwDEU7oafcHOey3nDvTwZFn57Xnh6TPQuGrzkj86muyNaeH0EqgqcvF5AYIinuPVeBHrvO8d2kxybYPjDCbvWlmekAbF/Tz6VDJU1dVoPFX9Wgli95BzrXU3MAc/eY53EdhrJ24TnW2qqWfLIFY9yDl3qid4yA90YpdejlYJPlACXUI56bzXqgzf8fMk7qyNABA/Uj9IWtcHi5hqa/eIgCX9PiLOofFNyRZEh9nSUwfydZpJcF0Dw67m2UMInYE4xFW5jwt/DpFhSlvl8+ebtDQIJeqJhIXdjlrSBecmWCe0ilWA812oha42wdXGZ4XvLiRkNcBw64h0lvGnz6XvWHCI1k5GV+nUKPzWB6vKYypMeBeuMyhPencX8ppLfcIcQK/8EdEevOs/rxVEGcoBWRm0RFzwwmKavmX7wN0FmLZkan0zhxH8ttuSbfzqT0a5i/iNqGPsNKXN8uUZ9VUw4HgSOAF10nodKwu3AVfm09Ax6RST1EexeB2EsDuiNc3pe/H8cndQ8xqvB7alz2XrkjAWY1JO/v0VZXM1K0wL5zpiTKfRVGYlFZFGmo0nvQhLiHx9ecja0QfZv10d/RTueqRd5vX0GkBDQyDRoiUoT+3EM0Pcl96/Qd5hvclFZnX1ef/MwRdGDjjeG2qQFfLIGxrg66dEdRg2T0PaGA9b57SfDkK+7PboBX0oxfnmZKi2r1EBPU9UEpbPB8oRkeHEa9n4yYIMcUf3eDg1FVfXyANiJ7V3OmlPv8taPE8/WT1zMk0UtfxzPpUH9RzxseT9abBV1Lkddj46hZS9N1V6XA6rx8ADyj5Vyb+P7zxPWnlBA+itCSxzD+piWPZgXIi+HLW98hIjlVcsV9bhGF3D7Y7fUHAFwHh+7F6SEJjlF1FBUQTPGc1NFlzfECA4EjTyBguLPLxY1SfiTInLgittJernvwZtkdp1RrBo0P1LmQPgcjyMVHARu0dLOicaSQ5Gevqrvkfvo/V6BfoOmqBcVRwWzvUvdgcN+XKmPnTjmgjy1v6HiYEs2EKI19t+pC/8hfmZ2TdPDykHjiEBWV0fNF5hZzls9RXJC8CcFByeVWUNmTn995OhgIiPm5UMtyvInfz0bLzg+sgl7/y7PTM2T0853VC/PDQHY8puYCFCc/1glGDEXWwfOQig46y9k616HG1Ge3yXLagzd67c+MugEJPrU7S0HdLg3Mh/GzrGoBAdlSSJpce8iLBqhk91yVxO9XxOG2hxGDT/JVcki9VLzjfVGQsPFt/Uk5/uTNArt2yl5Nbmn1XtD5RF1lez/Kz1S7JwzspDeys1zxt2WRAaGUXiMUEIBWbHHd9cV0Vmi9q3a/8QQTyIw+4nxeOQBde0YBAzqeHIkPZJzZh9HX/q30/o6l53/SOegLhyZwsK2YrQVZe6A8NVjUuJ14XVWzTrTMfq0Wbzh+PDGlK3KSpZepCDCBj8aYSVeNOUk1u69DY16vFaaylAw9EHw5nmdZMqu5nUxS/U/Cr6/heUwMWB1YtQOquawzLHtptjAVOXzIdrnUY+BhzQuqEU3Ry5+dg0++oKmj9ST19JiaUw1Y1UDI+6kjSef7qoSwbQoA1w3EkhpBSFhURUVY99kkf8/eWBGOBXN/z2CRaGAmW20HHeuikLFR+REeMnSWqXzW1afLgA6/gdsCceRddH0T83noSPSR0knd1qzc5FWGp0zXdCFniHSb2K1DGNlhUwDDW8Gue7B+kQ2oVAuo20T3qEpNw2zE7PsXyM6x4XryvOPf5AkYtvzlUnfgsFdP3JEU1U6IXBjtSWItLjFMaspyn9VoDqFqBcL2SsMV7e/8QfxePDp+rs93HIHLbS19vIO0OsRlaGT9TLqwduOgsHnVgXZcFGLR5sKYLXDweWmaX7gIIumzsA2jjrS7SlFLti/kZScVEnS/3y1BTkcjo3wmIeGKssih2f2ex+3EIdfTsqF+qVwTwwZfN0nKXa815luMxZOawHU7Qw/QJiLfsdibNncSDTT0iwLccV+YUSX2bMHMef4SWFTAuV17jPW4HevBdEtl4NDwU4iotTdT/ec0esOHQRS1/BNVOgSefBXa6wiUueoPnZBo9cJZN8pW+09eWvhLcemSmf6S3V/cAJJHEeM6hFOEX5DYLxnc0WTSXsx/Nw/azFtOq5tK467Cx1EPd6aPQdzXN8wf6pqeCm2o65aOxs67idSrUL0fBj4HNGneafMc5Akxipv+FYZ81WJMmESZ2J8UXloiR69lPxhu5sXYdHUxZNO7SHkQkSu9131Q5jQMgLmFQYx3mhgDNf4L/IxnOctd4PmqAXF6kcZBFT+Lba5DzvMnGS7VigJjyeGVzR2B2LR85u9W+9gpM99R9++sXrVU60az/MbNEbztwNQ0jjb7UsZsJAdzE477OtwxaoG7ldQlMdOynBKGawPpWbnUpIxAyVvRlNvRuef7VNTrzeE4I/92ccXJFedoI1uFDayMyCjWb+pwwBNGC6jxleTICVhL7ururqHUrcrbB7O7I1fHEMmm3hjpP+EgNiD277smu6n1kV7G8wTeN64M+GPAd35I1JsInKaURewdKCw8BbETed4i4r1sQqC4kNRGbqSQU5sQ2625HZ5feisd2TZR69q7fXF+ENg3btUYAImSjNd8To0SRvzwZz/SBo/h7o5fysjfE26YDroOm20dDcHwoWDwDTO/1A7umoiW4kBYe69uyY1vnWVdPsXgslxPlAEoIJH8J3l5Joz0JyybBn1B0HfvEFeDn2aR1/MX+xf5Y2rn59o7FZhV/RA/lH06PhG1M/11EKiTUbqmcbNO9ffPXPj45AoadFNkm9HO50hHTS1MdDDj4uTv9H7YbXIKWazbtJVP+P6gkgt9XM3TzYd5HZ8mTjduz9f5Z+PsCUn96ZfSmGHhrnPTC8NVr9sEjlYBcd3dU1f/vH1srie0VuQApWgGnRvLohvVm9QPSK0N5/iKmm5hVg76hUjxVrBrXM5QzJopw+flSA++vgPsu9+ebQi/8XUEsDBBQAAgAIAGoYaUmAI88WSwAAAGoAAAAbAAAAdW5pdmVyc2FsL3VuaXZlcnNhbC5wbmcueG1ss7GvyM1RKEstKs7Mz7NVMtQzULK34+WyKShKLctMLVeoAIoBBSFASaHSVsnECMEtz0wpybBVsjA1Q4hlpGamZ5TYKpkhKdQHGgkAUEsBAgAAFAACAAgAQ5RXRw3AMR7AAQAA2gMAAA8AAAAAAAAAAQAAAAAAAAAAAG5vbmUvcGxheWVyLnhtbFBLAQIAABQAAgAIAESUV0cjtE77+wIAALAIAAAUAAAAAAAAAAEAAAAAAO0BAAB1bml2ZXJzYWwvcGxheWVyLnhtbFBLAQIAABQAAgAIAGoYaUko9ViaPUQAAK+LAAAXAAAAAAAAAAAAAAAAABoFAAB1bml2ZXJzYWwvdW5pdmVyc2FsLnBuZ1BLAQIAABQAAgAIAGoYaUmAI88WSwAAAGoAAAAbAAAAAAAAAAEAAAAAAIxJAAB1bml2ZXJzYWwvdW5pdmVyc2FsLnBuZy54bWxQSwUGAAAAAAQABAANAQAAEEo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简洁商务互联网大数据云计算PPT模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418780;#262167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84046;#192835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92207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92255;#187364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86025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86069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85213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87380;"/>
</p:tagLst>
</file>

<file path=ppt/theme/theme1.xml><?xml version="1.0" encoding="utf-8"?>
<a:theme xmlns:a="http://schemas.openxmlformats.org/drawingml/2006/main" name="1_自定义设计方案">
  <a:themeElements>
    <a:clrScheme name="自定义 226">
      <a:dk1>
        <a:sysClr val="windowText" lastClr="000000"/>
      </a:dk1>
      <a:lt1>
        <a:sysClr val="window" lastClr="FFFFFF"/>
      </a:lt1>
      <a:dk2>
        <a:srgbClr val="002F71"/>
      </a:dk2>
      <a:lt2>
        <a:srgbClr val="E7E6E6"/>
      </a:lt2>
      <a:accent1>
        <a:srgbClr val="002F71"/>
      </a:accent1>
      <a:accent2>
        <a:srgbClr val="FBAE01"/>
      </a:accent2>
      <a:accent3>
        <a:srgbClr val="002F71"/>
      </a:accent3>
      <a:accent4>
        <a:srgbClr val="FBAE01"/>
      </a:accent4>
      <a:accent5>
        <a:srgbClr val="002F71"/>
      </a:accent5>
      <a:accent6>
        <a:srgbClr val="FBAE01"/>
      </a:accent6>
      <a:hlink>
        <a:srgbClr val="002F71"/>
      </a:hlink>
      <a:folHlink>
        <a:srgbClr val="FBAE01"/>
      </a:folHlink>
    </a:clrScheme>
    <a:fontScheme name="Temp">
      <a:majorFont>
        <a:latin typeface="Corbel"/>
        <a:ea typeface="微软雅黑"/>
        <a:cs typeface=""/>
      </a:majorFont>
      <a:minorFont>
        <a:latin typeface="Corbe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pucbz0z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200" dirty="0" smtClean="0">
            <a:solidFill>
              <a:schemeClr val="bg1"/>
            </a:solidFill>
            <a:latin typeface="印品黑体" panose="00000500000000000000" pitchFamily="2" charset="-122"/>
            <a:ea typeface="印品黑体" panose="00000500000000000000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1243</Words>
  <Application>Microsoft Office PowerPoint</Application>
  <PresentationFormat>宽屏</PresentationFormat>
  <Paragraphs>117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微软雅黑</vt:lpstr>
      <vt:lpstr>印品黑体</vt:lpstr>
      <vt:lpstr>Arial</vt:lpstr>
      <vt:lpstr>Calibri</vt:lpstr>
      <vt:lpstr>Corbel</vt:lpstr>
      <vt:lpstr>1_自定义设计方案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</dc:title>
  <dc:creator/>
  <cp:lastModifiedBy/>
  <cp:revision>58</cp:revision>
  <dcterms:created xsi:type="dcterms:W3CDTF">2017-08-09T03:56:00Z</dcterms:created>
  <dcterms:modified xsi:type="dcterms:W3CDTF">2024-03-13T14:36:04Z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